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45DEFD-F94C-43BB-9FAB-1BD5E58C2A89}">
  <a:tblStyle styleId="{2645DEFD-F94C-43BB-9FAB-1BD5E58C2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5b2994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5b2994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5b29944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5b29944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7493068" y="4931930"/>
            <a:ext cx="16485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7493068" y="4931930"/>
            <a:ext cx="16485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143000" y="1662623"/>
            <a:ext cx="6858000" cy="757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+mj-lt"/>
                <a:ea typeface="Dotum" panose="020B0600000101010101" pitchFamily="34" charset="-127"/>
                <a:cs typeface="Verdana"/>
                <a:sym typeface="Verdana"/>
              </a:rPr>
              <a:t>주제선정 및 구상</a:t>
            </a:r>
            <a:endParaRPr dirty="0">
              <a:solidFill>
                <a:srgbClr val="FFFFFF"/>
              </a:solidFill>
              <a:latin typeface="+mj-lt"/>
              <a:ea typeface="Dotum" panose="020B0600000101010101" pitchFamily="34" charset="-127"/>
              <a:cs typeface="Verdana"/>
              <a:sym typeface="Verdana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143000" y="2625328"/>
            <a:ext cx="6858000" cy="291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FFFF"/>
                </a:solidFill>
                <a:latin typeface="+mn-lt"/>
              </a:rPr>
              <a:t>6조 김수민 박가람 박세준 이흥준 최진웅</a:t>
            </a:r>
            <a:endParaRPr sz="12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2510690" y="2538816"/>
            <a:ext cx="41226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2417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latin typeface="+mj-lt"/>
              </a:rPr>
              <a:t>1. 주제: 대학교 홈페이지 </a:t>
            </a:r>
            <a:endParaRPr sz="3200" dirty="0">
              <a:latin typeface="+mj-lt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52911" y="1050513"/>
            <a:ext cx="1572000" cy="1027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000" b="1" dirty="0">
                <a:latin typeface="+mj-lt"/>
              </a:rPr>
              <a:t>홈</a:t>
            </a:r>
            <a:endParaRPr sz="2000" b="1" dirty="0">
              <a:latin typeface="+mj-lt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j-lt"/>
              </a:rPr>
              <a:t>▪ 대학소개</a:t>
            </a:r>
            <a:endParaRPr sz="1800" dirty="0">
              <a:latin typeface="+mj-lt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j-lt"/>
              </a:rPr>
              <a:t>▪ 학과소개 </a:t>
            </a:r>
            <a:endParaRPr sz="1800" dirty="0">
              <a:latin typeface="+mj-lt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177900" y="814482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52910" y="2236821"/>
            <a:ext cx="4248897" cy="186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000" b="1" dirty="0">
                <a:latin typeface="+mn-lt"/>
              </a:rPr>
              <a:t>학생 부문</a:t>
            </a:r>
            <a:endParaRPr sz="2000" b="1" dirty="0">
              <a:latin typeface="+mn-lt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n-lt"/>
              </a:rPr>
              <a:t>▪ 학적: 신상정보(개인정보 열람 및 수정),</a:t>
            </a:r>
            <a:endParaRPr sz="1800" dirty="0">
              <a:latin typeface="+mn-lt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n-lt"/>
              </a:rPr>
              <a:t>    성적조회(학기별, 총점 등)</a:t>
            </a:r>
            <a:endParaRPr sz="18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n-lt"/>
              </a:rPr>
              <a:t>▪ 수업: 강좌조회 / 수강신청 및 정정 /</a:t>
            </a:r>
            <a:endParaRPr sz="1800" dirty="0">
              <a:latin typeface="+mn-lt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n-lt"/>
              </a:rPr>
              <a:t> </a:t>
            </a:r>
            <a:r>
              <a:rPr lang="ko" altLang="en-US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       </a:t>
            </a:r>
            <a:r>
              <a:rPr lang="ko" sz="1800" dirty="0">
                <a:latin typeface="+mn-lt"/>
              </a:rPr>
              <a:t>수강신청 확인 / 시간표조회</a:t>
            </a:r>
            <a:endParaRPr sz="18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n-lt"/>
              </a:rPr>
              <a:t>▪ 게시판</a:t>
            </a:r>
            <a:endParaRPr sz="1800" dirty="0">
              <a:latin typeface="+mn-lt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849570" y="2236821"/>
            <a:ext cx="4157267" cy="1470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000" b="1" dirty="0">
                <a:latin typeface="+mn-lt"/>
              </a:rPr>
              <a:t>교직원 부문</a:t>
            </a:r>
            <a:endParaRPr sz="2000" b="1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n-lt"/>
              </a:rPr>
              <a:t>▪ 신상정보(개인정보 열람 및 수정)</a:t>
            </a:r>
            <a:endParaRPr sz="18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 dirty="0">
                <a:latin typeface="+mn-lt"/>
              </a:rPr>
              <a:t>▪ 강의: 시간표조회 / 성적입력 및 수정</a:t>
            </a:r>
            <a:endParaRPr sz="1800" dirty="0"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dirty="0">
                <a:latin typeface="+mn-lt"/>
              </a:rPr>
              <a:t>▪ 게시판</a:t>
            </a:r>
            <a:endParaRPr sz="1800" dirty="0">
              <a:latin typeface="+mn-lt"/>
            </a:endParaRPr>
          </a:p>
        </p:txBody>
      </p:sp>
      <p:cxnSp>
        <p:nvCxnSpPr>
          <p:cNvPr id="107" name="Google Shape;107;p16"/>
          <p:cNvCxnSpPr>
            <a:cxnSpLocks/>
          </p:cNvCxnSpPr>
          <p:nvPr/>
        </p:nvCxnSpPr>
        <p:spPr>
          <a:xfrm>
            <a:off x="4822139" y="2480310"/>
            <a:ext cx="0" cy="23842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2. 개발 환경</a:t>
            </a:r>
            <a:endParaRPr sz="3200"/>
          </a:p>
        </p:txBody>
      </p:sp>
      <p:sp>
        <p:nvSpPr>
          <p:cNvPr id="113" name="Google Shape;113;p17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177900" y="814482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7"/>
          <p:cNvSpPr txBox="1"/>
          <p:nvPr/>
        </p:nvSpPr>
        <p:spPr>
          <a:xfrm>
            <a:off x="4590333" y="1023138"/>
            <a:ext cx="3182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개발언어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JAVA / JSP / HTML5 / CSS</a:t>
            </a:r>
            <a:endParaRPr sz="1800"/>
          </a:p>
        </p:txBody>
      </p:sp>
      <p:sp>
        <p:nvSpPr>
          <p:cNvPr id="116" name="Google Shape;116;p17"/>
          <p:cNvSpPr txBox="1"/>
          <p:nvPr/>
        </p:nvSpPr>
        <p:spPr>
          <a:xfrm>
            <a:off x="1805561" y="2527381"/>
            <a:ext cx="24474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개발도구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 eclipse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 Visual Studio Code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 SQL Developer</a:t>
            </a:r>
            <a:endParaRPr sz="1800"/>
          </a:p>
        </p:txBody>
      </p:sp>
      <p:sp>
        <p:nvSpPr>
          <p:cNvPr id="117" name="Google Shape;117;p17"/>
          <p:cNvSpPr txBox="1"/>
          <p:nvPr/>
        </p:nvSpPr>
        <p:spPr>
          <a:xfrm>
            <a:off x="4590333" y="2066481"/>
            <a:ext cx="2207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DBMS</a:t>
            </a:r>
            <a:r>
              <a:rPr lang="ko" sz="1800"/>
              <a:t>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 oracle 11g</a:t>
            </a:r>
            <a:endParaRPr sz="1800"/>
          </a:p>
        </p:txBody>
      </p:sp>
      <p:sp>
        <p:nvSpPr>
          <p:cNvPr id="118" name="Google Shape;118;p17"/>
          <p:cNvSpPr txBox="1"/>
          <p:nvPr/>
        </p:nvSpPr>
        <p:spPr>
          <a:xfrm>
            <a:off x="1805561" y="1023138"/>
            <a:ext cx="20955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OS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 windows 10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 Mac 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4590333" y="3109825"/>
            <a:ext cx="38805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WAS(Web Application Server)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▪</a:t>
            </a:r>
            <a:r>
              <a:rPr lang="ko" sz="1800"/>
              <a:t> Apache Tomcat</a:t>
            </a:r>
            <a:endParaRPr sz="18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7396">
            <a:off x="575778" y="1417089"/>
            <a:ext cx="827181" cy="25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845" y="1718073"/>
            <a:ext cx="311205" cy="31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23749">
            <a:off x="627850" y="2884216"/>
            <a:ext cx="799226" cy="23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335" y="3210652"/>
            <a:ext cx="311201" cy="3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15" y="3400300"/>
            <a:ext cx="420076" cy="42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5400" y="2340715"/>
            <a:ext cx="448495" cy="44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9">
            <a:alphaModFix/>
          </a:blip>
          <a:srcRect t="2133"/>
          <a:stretch/>
        </p:blipFill>
        <p:spPr>
          <a:xfrm rot="-923708">
            <a:off x="7632464" y="2478052"/>
            <a:ext cx="448495" cy="4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10">
            <a:alphaModFix/>
          </a:blip>
          <a:srcRect r="56349"/>
          <a:stretch/>
        </p:blipFill>
        <p:spPr>
          <a:xfrm>
            <a:off x="7630231" y="1969576"/>
            <a:ext cx="383048" cy="43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2453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3. 프로젝트 일정</a:t>
            </a:r>
            <a:endParaRPr sz="3200"/>
          </a:p>
        </p:txBody>
      </p:sp>
      <p:graphicFrame>
        <p:nvGraphicFramePr>
          <p:cNvPr id="133" name="Google Shape;133;p18"/>
          <p:cNvGraphicFramePr/>
          <p:nvPr>
            <p:extLst>
              <p:ext uri="{D42A27DB-BD31-4B8C-83A1-F6EECF244321}">
                <p14:modId xmlns:p14="http://schemas.microsoft.com/office/powerpoint/2010/main" val="3545713145"/>
              </p:ext>
            </p:extLst>
          </p:nvPr>
        </p:nvGraphicFramePr>
        <p:xfrm>
          <a:off x="786725" y="1191686"/>
          <a:ext cx="7686900" cy="3092245"/>
        </p:xfrm>
        <a:graphic>
          <a:graphicData uri="http://schemas.openxmlformats.org/drawingml/2006/table">
            <a:tbl>
              <a:tblPr>
                <a:noFill/>
                <a:tableStyleId>{2645DEFD-F94C-43BB-9FAB-1BD5E58C2A89}</a:tableStyleId>
              </a:tblPr>
              <a:tblGrid>
                <a:gridCol w="85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1주차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2주차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3주차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4주차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업무분석 및 설계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학생/교직원별 기능분석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전체적인 구성설계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시스템</a:t>
                      </a:r>
                      <a:endParaRPr sz="12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설계</a:t>
                      </a:r>
                      <a:endParaRPr sz="12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메뉴구성 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데이터베이스 분석, 설계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시스템</a:t>
                      </a:r>
                      <a:endParaRPr sz="12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개발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프로세스구축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클래스설계,구축(학생,교직원별 기능)</a:t>
                      </a:r>
                      <a:endParaRPr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디자인코딩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개발적용시험운영</a:t>
                      </a:r>
                      <a:endParaRPr sz="12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테스트 및 기능개선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7900" y="814482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6" name="Google Shape;136;p18"/>
          <p:cNvGrpSpPr/>
          <p:nvPr/>
        </p:nvGrpSpPr>
        <p:grpSpPr>
          <a:xfrm>
            <a:off x="747892" y="1150036"/>
            <a:ext cx="2678378" cy="497100"/>
            <a:chOff x="747892" y="1150036"/>
            <a:chExt cx="2678378" cy="4971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2881469" y="1150036"/>
              <a:ext cx="54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/>
                <a:t>일정</a:t>
              </a:r>
              <a:endParaRPr sz="1200" b="1"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747892" y="1277836"/>
              <a:ext cx="54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/>
                <a:t>단계</a:t>
              </a:r>
              <a:endParaRPr sz="1200" b="1"/>
            </a:p>
          </p:txBody>
        </p:sp>
        <p:cxnSp>
          <p:nvCxnSpPr>
            <p:cNvPr id="139" name="Google Shape;139;p18"/>
            <p:cNvCxnSpPr/>
            <p:nvPr/>
          </p:nvCxnSpPr>
          <p:spPr>
            <a:xfrm>
              <a:off x="797289" y="1202261"/>
              <a:ext cx="2499000" cy="374100"/>
            </a:xfrm>
            <a:prstGeom prst="straightConnector1">
              <a:avLst/>
            </a:prstGeom>
            <a:noFill/>
            <a:ln w="9525" cap="flat" cmpd="sng">
              <a:solidFill>
                <a:srgbClr val="88888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0" name="Google Shape;140;p18"/>
          <p:cNvSpPr/>
          <p:nvPr/>
        </p:nvSpPr>
        <p:spPr>
          <a:xfrm>
            <a:off x="3323175" y="1756825"/>
            <a:ext cx="1248900" cy="232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633625" y="2356197"/>
            <a:ext cx="1502700" cy="232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633625" y="3153125"/>
            <a:ext cx="3548100" cy="232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889675" y="3851275"/>
            <a:ext cx="2583900" cy="232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nterdream">
    <a:dk1>
      <a:srgbClr val="000000"/>
    </a:dk1>
    <a:lt1>
      <a:srgbClr val="FFFFFF"/>
    </a:lt1>
    <a:dk2>
      <a:srgbClr val="44546A"/>
    </a:dk2>
    <a:lt2>
      <a:srgbClr val="E7E6E6"/>
    </a:lt2>
    <a:accent1>
      <a:srgbClr val="21345C"/>
    </a:accent1>
    <a:accent2>
      <a:srgbClr val="326393"/>
    </a:accent2>
    <a:accent3>
      <a:srgbClr val="6D8CAC"/>
    </a:accent3>
    <a:accent4>
      <a:srgbClr val="C9CACF"/>
    </a:accent4>
    <a:accent5>
      <a:srgbClr val="CAB5BD"/>
    </a:accent5>
    <a:accent6>
      <a:srgbClr val="F1ECE6"/>
    </a:accent6>
    <a:hlink>
      <a:srgbClr val="3F3F3F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166</Words>
  <Application>Microsoft Macintosh PowerPoint</Application>
  <PresentationFormat>화면 슬라이드 쇼(16:9)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주제선정 및 구상</vt:lpstr>
      <vt:lpstr>1. 주제: 대학교 홈페이지 </vt:lpstr>
      <vt:lpstr>2. 개발 환경</vt:lpstr>
      <vt:lpstr>3. 프로젝트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주제선정 및 구상</dc:title>
  <cp:lastModifiedBy>ParkSoohyun</cp:lastModifiedBy>
  <cp:revision>4</cp:revision>
  <dcterms:modified xsi:type="dcterms:W3CDTF">2021-04-08T15:29:20Z</dcterms:modified>
</cp:coreProperties>
</file>