
<file path=[Content_Types].xml><?xml version="1.0" encoding="utf-8"?>
<Types xmlns="http://schemas.openxmlformats.org/package/2006/content-types">
  <Default Extension="F7426800" ContentType="image/pn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63" r:id="rId3"/>
    <p:sldId id="262" r:id="rId4"/>
    <p:sldId id="267" r:id="rId5"/>
    <p:sldId id="266" r:id="rId6"/>
    <p:sldId id="257" r:id="rId7"/>
    <p:sldId id="258" r:id="rId8"/>
    <p:sldId id="259" r:id="rId9"/>
    <p:sldId id="260" r:id="rId10"/>
    <p:sldId id="261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6D1FF2-DEE1-46AF-A897-A2B3AAD294CA}" v="93" dt="2019-03-01T05:29:43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007" autoAdjust="0"/>
  </p:normalViewPr>
  <p:slideViewPr>
    <p:cSldViewPr snapToGrid="0">
      <p:cViewPr varScale="1">
        <p:scale>
          <a:sx n="152" d="100"/>
          <a:sy n="152" d="100"/>
        </p:scale>
        <p:origin x="588" y="-1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Sundeen" userId="d787423c-6985-49db-a641-86a11696c718" providerId="ADAL" clId="{746D1FF2-DEE1-46AF-A897-A2B3AAD294CA}"/>
    <pc:docChg chg="undo custSel addSld modSld sldOrd">
      <pc:chgData name="Kimberly Sundeen" userId="d787423c-6985-49db-a641-86a11696c718" providerId="ADAL" clId="{746D1FF2-DEE1-46AF-A897-A2B3AAD294CA}" dt="2019-03-01T22:51:11.324" v="1134" actId="1076"/>
      <pc:docMkLst>
        <pc:docMk/>
      </pc:docMkLst>
      <pc:sldChg chg="modSp">
        <pc:chgData name="Kimberly Sundeen" userId="d787423c-6985-49db-a641-86a11696c718" providerId="ADAL" clId="{746D1FF2-DEE1-46AF-A897-A2B3AAD294CA}" dt="2019-03-01T03:18:05.738" v="219" actId="122"/>
        <pc:sldMkLst>
          <pc:docMk/>
          <pc:sldMk cId="3305461794" sldId="256"/>
        </pc:sldMkLst>
        <pc:spChg chg="mod">
          <ac:chgData name="Kimberly Sundeen" userId="d787423c-6985-49db-a641-86a11696c718" providerId="ADAL" clId="{746D1FF2-DEE1-46AF-A897-A2B3AAD294CA}" dt="2019-03-01T03:17:41.032" v="190" actId="122"/>
          <ac:spMkLst>
            <pc:docMk/>
            <pc:sldMk cId="3305461794" sldId="256"/>
            <ac:spMk id="2" creationId="{4BA062AF-949B-4BB7-A0BF-49809E773969}"/>
          </ac:spMkLst>
        </pc:spChg>
        <pc:spChg chg="mod">
          <ac:chgData name="Kimberly Sundeen" userId="d787423c-6985-49db-a641-86a11696c718" providerId="ADAL" clId="{746D1FF2-DEE1-46AF-A897-A2B3AAD294CA}" dt="2019-03-01T03:18:05.738" v="219" actId="122"/>
          <ac:spMkLst>
            <pc:docMk/>
            <pc:sldMk cId="3305461794" sldId="256"/>
            <ac:spMk id="3" creationId="{EF9AAEA5-5575-4854-A0CD-83349415152A}"/>
          </ac:spMkLst>
        </pc:spChg>
      </pc:sldChg>
      <pc:sldChg chg="addSp delSp modSp">
        <pc:chgData name="Kimberly Sundeen" userId="d787423c-6985-49db-a641-86a11696c718" providerId="ADAL" clId="{746D1FF2-DEE1-46AF-A897-A2B3AAD294CA}" dt="2019-03-01T05:22:39.232" v="818" actId="165"/>
        <pc:sldMkLst>
          <pc:docMk/>
          <pc:sldMk cId="1873834847" sldId="257"/>
        </pc:sldMkLst>
        <pc:spChg chg="mod">
          <ac:chgData name="Kimberly Sundeen" userId="d787423c-6985-49db-a641-86a11696c718" providerId="ADAL" clId="{746D1FF2-DEE1-46AF-A897-A2B3AAD294CA}" dt="2019-03-01T03:21:34.181" v="289" actId="14100"/>
          <ac:spMkLst>
            <pc:docMk/>
            <pc:sldMk cId="1873834847" sldId="257"/>
            <ac:spMk id="3" creationId="{8608B7AB-2BAD-44B0-879C-C3DB16D90663}"/>
          </ac:spMkLst>
        </pc:spChg>
        <pc:spChg chg="add mod topLvl">
          <ac:chgData name="Kimberly Sundeen" userId="d787423c-6985-49db-a641-86a11696c718" providerId="ADAL" clId="{746D1FF2-DEE1-46AF-A897-A2B3AAD294CA}" dt="2019-03-01T05:22:39.232" v="818" actId="165"/>
          <ac:spMkLst>
            <pc:docMk/>
            <pc:sldMk cId="1873834847" sldId="257"/>
            <ac:spMk id="7" creationId="{4868C6BC-CAAB-44A6-A304-EC50AA01AFBD}"/>
          </ac:spMkLst>
        </pc:spChg>
        <pc:grpChg chg="add del mod">
          <ac:chgData name="Kimberly Sundeen" userId="d787423c-6985-49db-a641-86a11696c718" providerId="ADAL" clId="{746D1FF2-DEE1-46AF-A897-A2B3AAD294CA}" dt="2019-03-01T05:22:39.232" v="818" actId="165"/>
          <ac:grpSpMkLst>
            <pc:docMk/>
            <pc:sldMk cId="1873834847" sldId="257"/>
            <ac:grpSpMk id="8" creationId="{65D77037-C89E-4DA9-9289-F3F21DD6B2EA}"/>
          </ac:grpSpMkLst>
        </pc:grpChg>
        <pc:picChg chg="add del">
          <ac:chgData name="Kimberly Sundeen" userId="d787423c-6985-49db-a641-86a11696c718" providerId="ADAL" clId="{746D1FF2-DEE1-46AF-A897-A2B3AAD294CA}" dt="2019-03-01T03:20:38.146" v="279" actId="478"/>
          <ac:picMkLst>
            <pc:docMk/>
            <pc:sldMk cId="1873834847" sldId="257"/>
            <ac:picMk id="4" creationId="{7367D93B-1440-4B4B-A62C-C3124F755F2F}"/>
          </ac:picMkLst>
        </pc:picChg>
        <pc:picChg chg="add mod">
          <ac:chgData name="Kimberly Sundeen" userId="d787423c-6985-49db-a641-86a11696c718" providerId="ADAL" clId="{746D1FF2-DEE1-46AF-A897-A2B3AAD294CA}" dt="2019-03-01T05:17:01.622" v="637" actId="1076"/>
          <ac:picMkLst>
            <pc:docMk/>
            <pc:sldMk cId="1873834847" sldId="257"/>
            <ac:picMk id="5" creationId="{C7D5DF38-235C-44B8-BBFB-EEA3EAF40813}"/>
          </ac:picMkLst>
        </pc:picChg>
        <pc:picChg chg="add mod topLvl">
          <ac:chgData name="Kimberly Sundeen" userId="d787423c-6985-49db-a641-86a11696c718" providerId="ADAL" clId="{746D1FF2-DEE1-46AF-A897-A2B3AAD294CA}" dt="2019-03-01T05:22:39.232" v="818" actId="165"/>
          <ac:picMkLst>
            <pc:docMk/>
            <pc:sldMk cId="1873834847" sldId="257"/>
            <ac:picMk id="6" creationId="{C2029CC1-91B3-4F1C-83F0-34430D8DCCFE}"/>
          </ac:picMkLst>
        </pc:picChg>
      </pc:sldChg>
      <pc:sldChg chg="addSp delSp modSp">
        <pc:chgData name="Kimberly Sundeen" userId="d787423c-6985-49db-a641-86a11696c718" providerId="ADAL" clId="{746D1FF2-DEE1-46AF-A897-A2B3AAD294CA}" dt="2019-03-01T05:22:44.847" v="819" actId="1076"/>
        <pc:sldMkLst>
          <pc:docMk/>
          <pc:sldMk cId="3926168014" sldId="258"/>
        </pc:sldMkLst>
        <pc:spChg chg="mod">
          <ac:chgData name="Kimberly Sundeen" userId="d787423c-6985-49db-a641-86a11696c718" providerId="ADAL" clId="{746D1FF2-DEE1-46AF-A897-A2B3AAD294CA}" dt="2019-03-01T03:18:44.872" v="229" actId="404"/>
          <ac:spMkLst>
            <pc:docMk/>
            <pc:sldMk cId="3926168014" sldId="258"/>
            <ac:spMk id="2" creationId="{34445D4C-1FDE-4E22-A62B-82ADE14CB30D}"/>
          </ac:spMkLst>
        </pc:spChg>
        <pc:spChg chg="mod">
          <ac:chgData name="Kimberly Sundeen" userId="d787423c-6985-49db-a641-86a11696c718" providerId="ADAL" clId="{746D1FF2-DEE1-46AF-A897-A2B3AAD294CA}" dt="2019-03-01T05:18:32.310" v="669" actId="14100"/>
          <ac:spMkLst>
            <pc:docMk/>
            <pc:sldMk cId="3926168014" sldId="258"/>
            <ac:spMk id="3" creationId="{DD1B3ECD-B777-416C-92A2-AEC18913DF97}"/>
          </ac:spMkLst>
        </pc:spChg>
        <pc:spChg chg="mod">
          <ac:chgData name="Kimberly Sundeen" userId="d787423c-6985-49db-a641-86a11696c718" providerId="ADAL" clId="{746D1FF2-DEE1-46AF-A897-A2B3AAD294CA}" dt="2019-03-01T05:18:50.703" v="675" actId="1036"/>
          <ac:spMkLst>
            <pc:docMk/>
            <pc:sldMk cId="3926168014" sldId="258"/>
            <ac:spMk id="8" creationId="{205B9368-51A8-4238-8D94-2CDB63057D24}"/>
          </ac:spMkLst>
        </pc:spChg>
        <pc:grpChg chg="add mod">
          <ac:chgData name="Kimberly Sundeen" userId="d787423c-6985-49db-a641-86a11696c718" providerId="ADAL" clId="{746D1FF2-DEE1-46AF-A897-A2B3AAD294CA}" dt="2019-03-01T05:21:38.165" v="810" actId="14100"/>
          <ac:grpSpMkLst>
            <pc:docMk/>
            <pc:sldMk cId="3926168014" sldId="258"/>
            <ac:grpSpMk id="6" creationId="{7602696E-2F84-466C-9569-3AD1334F10E2}"/>
          </ac:grpSpMkLst>
        </pc:grpChg>
        <pc:picChg chg="add del mod">
          <ac:chgData name="Kimberly Sundeen" userId="d787423c-6985-49db-a641-86a11696c718" providerId="ADAL" clId="{746D1FF2-DEE1-46AF-A897-A2B3AAD294CA}" dt="2019-03-01T05:18:34.300" v="670" actId="1076"/>
          <ac:picMkLst>
            <pc:docMk/>
            <pc:sldMk cId="3926168014" sldId="258"/>
            <ac:picMk id="4" creationId="{9A746476-A58E-4537-8032-E1A66317FE5F}"/>
          </ac:picMkLst>
        </pc:picChg>
        <pc:picChg chg="add del mod">
          <ac:chgData name="Kimberly Sundeen" userId="d787423c-6985-49db-a641-86a11696c718" providerId="ADAL" clId="{746D1FF2-DEE1-46AF-A897-A2B3AAD294CA}" dt="2019-03-01T05:22:44.847" v="819" actId="1076"/>
          <ac:picMkLst>
            <pc:docMk/>
            <pc:sldMk cId="3926168014" sldId="258"/>
            <ac:picMk id="5" creationId="{E7650161-B3E2-4FE5-A2EF-66018AEF0ED8}"/>
          </ac:picMkLst>
        </pc:picChg>
      </pc:sldChg>
      <pc:sldChg chg="addSp delSp modSp">
        <pc:chgData name="Kimberly Sundeen" userId="d787423c-6985-49db-a641-86a11696c718" providerId="ADAL" clId="{746D1FF2-DEE1-46AF-A897-A2B3AAD294CA}" dt="2019-03-01T05:20:15.486" v="740" actId="1076"/>
        <pc:sldMkLst>
          <pc:docMk/>
          <pc:sldMk cId="1084712022" sldId="259"/>
        </pc:sldMkLst>
        <pc:spChg chg="mod">
          <ac:chgData name="Kimberly Sundeen" userId="d787423c-6985-49db-a641-86a11696c718" providerId="ADAL" clId="{746D1FF2-DEE1-46AF-A897-A2B3AAD294CA}" dt="2019-03-01T05:19:57.895" v="736" actId="6549"/>
          <ac:spMkLst>
            <pc:docMk/>
            <pc:sldMk cId="1084712022" sldId="259"/>
            <ac:spMk id="3" creationId="{52C1F6A2-4E89-4C1E-9084-676DE505A466}"/>
          </ac:spMkLst>
        </pc:spChg>
        <pc:spChg chg="add del">
          <ac:chgData name="Kimberly Sundeen" userId="d787423c-6985-49db-a641-86a11696c718" providerId="ADAL" clId="{746D1FF2-DEE1-46AF-A897-A2B3AAD294CA}" dt="2019-03-01T03:36:16.098" v="370"/>
          <ac:spMkLst>
            <pc:docMk/>
            <pc:sldMk cId="1084712022" sldId="259"/>
            <ac:spMk id="4" creationId="{3C3C64EC-6E5C-4638-AADF-DB10A81A237E}"/>
          </ac:spMkLst>
        </pc:spChg>
        <pc:spChg chg="add del">
          <ac:chgData name="Kimberly Sundeen" userId="d787423c-6985-49db-a641-86a11696c718" providerId="ADAL" clId="{746D1FF2-DEE1-46AF-A897-A2B3AAD294CA}" dt="2019-03-01T03:36:25.172" v="372"/>
          <ac:spMkLst>
            <pc:docMk/>
            <pc:sldMk cId="1084712022" sldId="259"/>
            <ac:spMk id="5" creationId="{896FCD65-1034-4D38-93B2-1DE3BD46178E}"/>
          </ac:spMkLst>
        </pc:spChg>
        <pc:spChg chg="mod">
          <ac:chgData name="Kimberly Sundeen" userId="d787423c-6985-49db-a641-86a11696c718" providerId="ADAL" clId="{746D1FF2-DEE1-46AF-A897-A2B3AAD294CA}" dt="2019-03-01T05:20:15.486" v="740" actId="1076"/>
          <ac:spMkLst>
            <pc:docMk/>
            <pc:sldMk cId="1084712022" sldId="259"/>
            <ac:spMk id="14" creationId="{3E9890C5-DC0A-41D4-9D65-315045D3113E}"/>
          </ac:spMkLst>
        </pc:spChg>
        <pc:grpChg chg="add mod">
          <ac:chgData name="Kimberly Sundeen" userId="d787423c-6985-49db-a641-86a11696c718" providerId="ADAL" clId="{746D1FF2-DEE1-46AF-A897-A2B3AAD294CA}" dt="2019-03-01T05:20:11.129" v="739" actId="1076"/>
          <ac:grpSpMkLst>
            <pc:docMk/>
            <pc:sldMk cId="1084712022" sldId="259"/>
            <ac:grpSpMk id="12" creationId="{0DAD75F0-7EFB-4752-8516-5658DE4E70C9}"/>
          </ac:grpSpMkLst>
        </pc:grpChg>
        <pc:picChg chg="add del mod">
          <ac:chgData name="Kimberly Sundeen" userId="d787423c-6985-49db-a641-86a11696c718" providerId="ADAL" clId="{746D1FF2-DEE1-46AF-A897-A2B3AAD294CA}" dt="2019-03-01T03:38:29.558" v="383"/>
          <ac:picMkLst>
            <pc:docMk/>
            <pc:sldMk cId="1084712022" sldId="259"/>
            <ac:picMk id="10" creationId="{E1EBA960-271C-419E-AE83-876470AC29FE}"/>
          </ac:picMkLst>
        </pc:picChg>
        <pc:picChg chg="add del mod">
          <ac:chgData name="Kimberly Sundeen" userId="d787423c-6985-49db-a641-86a11696c718" providerId="ADAL" clId="{746D1FF2-DEE1-46AF-A897-A2B3AAD294CA}" dt="2019-03-01T03:38:29.558" v="383"/>
          <ac:picMkLst>
            <pc:docMk/>
            <pc:sldMk cId="1084712022" sldId="259"/>
            <ac:picMk id="11" creationId="{BC62F335-F3BC-4EE0-8F0A-5CA815AC6AD4}"/>
          </ac:picMkLst>
        </pc:picChg>
        <pc:picChg chg="add del">
          <ac:chgData name="Kimberly Sundeen" userId="d787423c-6985-49db-a641-86a11696c718" providerId="ADAL" clId="{746D1FF2-DEE1-46AF-A897-A2B3AAD294CA}" dt="2019-03-01T03:36:16.098" v="370"/>
          <ac:picMkLst>
            <pc:docMk/>
            <pc:sldMk cId="1084712022" sldId="259"/>
            <ac:picMk id="1025" creationId="{C8FAAADC-AFC2-4737-9B65-13701FA07F2D}"/>
          </ac:picMkLst>
        </pc:picChg>
        <pc:picChg chg="add del">
          <ac:chgData name="Kimberly Sundeen" userId="d787423c-6985-49db-a641-86a11696c718" providerId="ADAL" clId="{746D1FF2-DEE1-46AF-A897-A2B3AAD294CA}" dt="2019-03-01T03:36:16.098" v="370"/>
          <ac:picMkLst>
            <pc:docMk/>
            <pc:sldMk cId="1084712022" sldId="259"/>
            <ac:picMk id="1026" creationId="{5A00CC15-EE41-4078-BDC8-47245D87025A}"/>
          </ac:picMkLst>
        </pc:picChg>
        <pc:picChg chg="add del">
          <ac:chgData name="Kimberly Sundeen" userId="d787423c-6985-49db-a641-86a11696c718" providerId="ADAL" clId="{746D1FF2-DEE1-46AF-A897-A2B3AAD294CA}" dt="2019-03-01T03:36:25.172" v="372"/>
          <ac:picMkLst>
            <pc:docMk/>
            <pc:sldMk cId="1084712022" sldId="259"/>
            <ac:picMk id="1028" creationId="{76969246-A22C-4841-876E-CD75E55BD40A}"/>
          </ac:picMkLst>
        </pc:picChg>
        <pc:picChg chg="add del">
          <ac:chgData name="Kimberly Sundeen" userId="d787423c-6985-49db-a641-86a11696c718" providerId="ADAL" clId="{746D1FF2-DEE1-46AF-A897-A2B3AAD294CA}" dt="2019-03-01T03:36:25.172" v="372"/>
          <ac:picMkLst>
            <pc:docMk/>
            <pc:sldMk cId="1084712022" sldId="259"/>
            <ac:picMk id="1029" creationId="{E2B22261-07AC-41F3-B7B7-1D4EB7A40E79}"/>
          </ac:picMkLst>
        </pc:picChg>
      </pc:sldChg>
      <pc:sldChg chg="addSp delSp modSp">
        <pc:chgData name="Kimberly Sundeen" userId="d787423c-6985-49db-a641-86a11696c718" providerId="ADAL" clId="{746D1FF2-DEE1-46AF-A897-A2B3AAD294CA}" dt="2019-03-01T05:23:32.061" v="845" actId="1037"/>
        <pc:sldMkLst>
          <pc:docMk/>
          <pc:sldMk cId="1652583700" sldId="260"/>
        </pc:sldMkLst>
        <pc:spChg chg="mod">
          <ac:chgData name="Kimberly Sundeen" userId="d787423c-6985-49db-a641-86a11696c718" providerId="ADAL" clId="{746D1FF2-DEE1-46AF-A897-A2B3AAD294CA}" dt="2019-03-01T03:18:45.832" v="230" actId="404"/>
          <ac:spMkLst>
            <pc:docMk/>
            <pc:sldMk cId="1652583700" sldId="260"/>
            <ac:spMk id="2" creationId="{39C26C0A-1541-4821-8B9F-0A6EC0DDCE19}"/>
          </ac:spMkLst>
        </pc:spChg>
        <pc:spChg chg="mod">
          <ac:chgData name="Kimberly Sundeen" userId="d787423c-6985-49db-a641-86a11696c718" providerId="ADAL" clId="{746D1FF2-DEE1-46AF-A897-A2B3AAD294CA}" dt="2019-03-01T05:21:16.169" v="807" actId="20577"/>
          <ac:spMkLst>
            <pc:docMk/>
            <pc:sldMk cId="1652583700" sldId="260"/>
            <ac:spMk id="3" creationId="{8244584E-CF97-4204-AACD-5A2545D476BD}"/>
          </ac:spMkLst>
        </pc:spChg>
        <pc:spChg chg="mod">
          <ac:chgData name="Kimberly Sundeen" userId="d787423c-6985-49db-a641-86a11696c718" providerId="ADAL" clId="{746D1FF2-DEE1-46AF-A897-A2B3AAD294CA}" dt="2019-03-01T05:20:45.477" v="742" actId="1076"/>
          <ac:spMkLst>
            <pc:docMk/>
            <pc:sldMk cId="1652583700" sldId="260"/>
            <ac:spMk id="6" creationId="{00A324E6-DCF0-4312-8F37-FAAED813E19F}"/>
          </ac:spMkLst>
        </pc:spChg>
        <pc:spChg chg="mod">
          <ac:chgData name="Kimberly Sundeen" userId="d787423c-6985-49db-a641-86a11696c718" providerId="ADAL" clId="{746D1FF2-DEE1-46AF-A897-A2B3AAD294CA}" dt="2019-03-01T05:23:32.061" v="845" actId="1037"/>
          <ac:spMkLst>
            <pc:docMk/>
            <pc:sldMk cId="1652583700" sldId="260"/>
            <ac:spMk id="9" creationId="{77C432F8-B56C-4025-BC3A-43A7E41D77A4}"/>
          </ac:spMkLst>
        </pc:spChg>
        <pc:grpChg chg="add del mod">
          <ac:chgData name="Kimberly Sundeen" userId="d787423c-6985-49db-a641-86a11696c718" providerId="ADAL" clId="{746D1FF2-DEE1-46AF-A897-A2B3AAD294CA}" dt="2019-03-01T05:23:24.143" v="833" actId="478"/>
          <ac:grpSpMkLst>
            <pc:docMk/>
            <pc:sldMk cId="1652583700" sldId="260"/>
            <ac:grpSpMk id="4" creationId="{F3E6CEB1-3A8B-4734-8195-2642B073E5E8}"/>
          </ac:grpSpMkLst>
        </pc:grpChg>
        <pc:grpChg chg="add">
          <ac:chgData name="Kimberly Sundeen" userId="d787423c-6985-49db-a641-86a11696c718" providerId="ADAL" clId="{746D1FF2-DEE1-46AF-A897-A2B3AAD294CA}" dt="2019-03-01T05:23:24.537" v="834"/>
          <ac:grpSpMkLst>
            <pc:docMk/>
            <pc:sldMk cId="1652583700" sldId="260"/>
            <ac:grpSpMk id="7" creationId="{44861C16-FA7B-4E50-A82B-F8EA880AB969}"/>
          </ac:grpSpMkLst>
        </pc:grpChg>
      </pc:sldChg>
      <pc:sldChg chg="addSp delSp modSp">
        <pc:chgData name="Kimberly Sundeen" userId="d787423c-6985-49db-a641-86a11696c718" providerId="ADAL" clId="{746D1FF2-DEE1-46AF-A897-A2B3AAD294CA}" dt="2019-03-01T05:57:43.296" v="1124" actId="14100"/>
        <pc:sldMkLst>
          <pc:docMk/>
          <pc:sldMk cId="1536436609" sldId="261"/>
        </pc:sldMkLst>
        <pc:spChg chg="mod">
          <ac:chgData name="Kimberly Sundeen" userId="d787423c-6985-49db-a641-86a11696c718" providerId="ADAL" clId="{746D1FF2-DEE1-46AF-A897-A2B3AAD294CA}" dt="2019-03-01T03:18:51.571" v="233" actId="20577"/>
          <ac:spMkLst>
            <pc:docMk/>
            <pc:sldMk cId="1536436609" sldId="261"/>
            <ac:spMk id="2" creationId="{03221BED-AE75-42A8-9561-F9E60C07A979}"/>
          </ac:spMkLst>
        </pc:spChg>
        <pc:spChg chg="mod">
          <ac:chgData name="Kimberly Sundeen" userId="d787423c-6985-49db-a641-86a11696c718" providerId="ADAL" clId="{746D1FF2-DEE1-46AF-A897-A2B3AAD294CA}" dt="2019-03-01T05:57:43.296" v="1124" actId="14100"/>
          <ac:spMkLst>
            <pc:docMk/>
            <pc:sldMk cId="1536436609" sldId="261"/>
            <ac:spMk id="3" creationId="{9634AB86-86BB-46E3-A57D-5CD514E835E8}"/>
          </ac:spMkLst>
        </pc:spChg>
        <pc:spChg chg="mod">
          <ac:chgData name="Kimberly Sundeen" userId="d787423c-6985-49db-a641-86a11696c718" providerId="ADAL" clId="{746D1FF2-DEE1-46AF-A897-A2B3AAD294CA}" dt="2019-03-01T05:22:17.583" v="816" actId="14100"/>
          <ac:spMkLst>
            <pc:docMk/>
            <pc:sldMk cId="1536436609" sldId="261"/>
            <ac:spMk id="6" creationId="{012AE7E1-ED18-4C8B-84DA-02CF9EAF86C9}"/>
          </ac:spMkLst>
        </pc:spChg>
        <pc:spChg chg="mod">
          <ac:chgData name="Kimberly Sundeen" userId="d787423c-6985-49db-a641-86a11696c718" providerId="ADAL" clId="{746D1FF2-DEE1-46AF-A897-A2B3AAD294CA}" dt="2019-03-01T05:23:58.990" v="855" actId="14100"/>
          <ac:spMkLst>
            <pc:docMk/>
            <pc:sldMk cId="1536436609" sldId="261"/>
            <ac:spMk id="9" creationId="{04B491AD-AFEB-4E25-9E9E-293A29ED14FC}"/>
          </ac:spMkLst>
        </pc:spChg>
        <pc:grpChg chg="add del mod">
          <ac:chgData name="Kimberly Sundeen" userId="d787423c-6985-49db-a641-86a11696c718" providerId="ADAL" clId="{746D1FF2-DEE1-46AF-A897-A2B3AAD294CA}" dt="2019-03-01T05:23:50.913" v="852" actId="478"/>
          <ac:grpSpMkLst>
            <pc:docMk/>
            <pc:sldMk cId="1536436609" sldId="261"/>
            <ac:grpSpMk id="4" creationId="{7336F41D-1FAD-4439-A86E-B50F69D4D4A7}"/>
          </ac:grpSpMkLst>
        </pc:grpChg>
        <pc:grpChg chg="add">
          <ac:chgData name="Kimberly Sundeen" userId="d787423c-6985-49db-a641-86a11696c718" providerId="ADAL" clId="{746D1FF2-DEE1-46AF-A897-A2B3AAD294CA}" dt="2019-03-01T05:23:51.301" v="853"/>
          <ac:grpSpMkLst>
            <pc:docMk/>
            <pc:sldMk cId="1536436609" sldId="261"/>
            <ac:grpSpMk id="7" creationId="{F1D58559-1C01-4120-9EBD-E6CC3CF3F885}"/>
          </ac:grpSpMkLst>
        </pc:grpChg>
      </pc:sldChg>
      <pc:sldChg chg="addSp delSp modSp add">
        <pc:chgData name="Kimberly Sundeen" userId="d787423c-6985-49db-a641-86a11696c718" providerId="ADAL" clId="{746D1FF2-DEE1-46AF-A897-A2B3AAD294CA}" dt="2019-03-01T03:16:08.532" v="137" actId="14100"/>
        <pc:sldMkLst>
          <pc:docMk/>
          <pc:sldMk cId="184969465" sldId="262"/>
        </pc:sldMkLst>
        <pc:spChg chg="mod">
          <ac:chgData name="Kimberly Sundeen" userId="d787423c-6985-49db-a641-86a11696c718" providerId="ADAL" clId="{746D1FF2-DEE1-46AF-A897-A2B3AAD294CA}" dt="2019-03-01T03:16:00.649" v="133" actId="14100"/>
          <ac:spMkLst>
            <pc:docMk/>
            <pc:sldMk cId="184969465" sldId="262"/>
            <ac:spMk id="2" creationId="{44AFB3E3-E921-482E-8159-73CFEACB4319}"/>
          </ac:spMkLst>
        </pc:spChg>
        <pc:spChg chg="del">
          <ac:chgData name="Kimberly Sundeen" userId="d787423c-6985-49db-a641-86a11696c718" providerId="ADAL" clId="{746D1FF2-DEE1-46AF-A897-A2B3AAD294CA}" dt="2019-03-01T03:13:19.014" v="5" actId="931"/>
          <ac:spMkLst>
            <pc:docMk/>
            <pc:sldMk cId="184969465" sldId="262"/>
            <ac:spMk id="3" creationId="{83BE10C7-1BA1-410A-ABF8-C4835231F754}"/>
          </ac:spMkLst>
        </pc:spChg>
        <pc:picChg chg="add del mod">
          <ac:chgData name="Kimberly Sundeen" userId="d787423c-6985-49db-a641-86a11696c718" providerId="ADAL" clId="{746D1FF2-DEE1-46AF-A897-A2B3AAD294CA}" dt="2019-03-01T03:12:42.645" v="4" actId="478"/>
          <ac:picMkLst>
            <pc:docMk/>
            <pc:sldMk cId="184969465" sldId="262"/>
            <ac:picMk id="4" creationId="{C33D364D-0AE1-45FE-8CD0-7AF08E785869}"/>
          </ac:picMkLst>
        </pc:picChg>
        <pc:picChg chg="add mod">
          <ac:chgData name="Kimberly Sundeen" userId="d787423c-6985-49db-a641-86a11696c718" providerId="ADAL" clId="{746D1FF2-DEE1-46AF-A897-A2B3AAD294CA}" dt="2019-03-01T03:16:08.532" v="137" actId="14100"/>
          <ac:picMkLst>
            <pc:docMk/>
            <pc:sldMk cId="184969465" sldId="262"/>
            <ac:picMk id="6" creationId="{16A3BBD5-D497-4048-BDBC-1CBA397BD3A4}"/>
          </ac:picMkLst>
        </pc:picChg>
      </pc:sldChg>
      <pc:sldChg chg="addSp delSp modSp add">
        <pc:chgData name="Kimberly Sundeen" userId="d787423c-6985-49db-a641-86a11696c718" providerId="ADAL" clId="{746D1FF2-DEE1-46AF-A897-A2B3AAD294CA}" dt="2019-03-01T03:17:02.628" v="140" actId="478"/>
        <pc:sldMkLst>
          <pc:docMk/>
          <pc:sldMk cId="3149249513" sldId="263"/>
        </pc:sldMkLst>
        <pc:spChg chg="mod">
          <ac:chgData name="Kimberly Sundeen" userId="d787423c-6985-49db-a641-86a11696c718" providerId="ADAL" clId="{746D1FF2-DEE1-46AF-A897-A2B3AAD294CA}" dt="2019-03-01T03:15:15.245" v="119" actId="14100"/>
          <ac:spMkLst>
            <pc:docMk/>
            <pc:sldMk cId="3149249513" sldId="263"/>
            <ac:spMk id="2" creationId="{49608BE0-0AB0-4596-8097-C8E6762B5E69}"/>
          </ac:spMkLst>
        </pc:spChg>
        <pc:spChg chg="del">
          <ac:chgData name="Kimberly Sundeen" userId="d787423c-6985-49db-a641-86a11696c718" providerId="ADAL" clId="{746D1FF2-DEE1-46AF-A897-A2B3AAD294CA}" dt="2019-03-01T03:14:37.113" v="85" actId="931"/>
          <ac:spMkLst>
            <pc:docMk/>
            <pc:sldMk cId="3149249513" sldId="263"/>
            <ac:spMk id="3" creationId="{B27A6005-342B-42AA-B2A7-85E4DCC2CB02}"/>
          </ac:spMkLst>
        </pc:spChg>
        <pc:spChg chg="add del mod">
          <ac:chgData name="Kimberly Sundeen" userId="d787423c-6985-49db-a641-86a11696c718" providerId="ADAL" clId="{746D1FF2-DEE1-46AF-A897-A2B3AAD294CA}" dt="2019-03-01T03:17:02.628" v="140" actId="478"/>
          <ac:spMkLst>
            <pc:docMk/>
            <pc:sldMk cId="3149249513" sldId="263"/>
            <ac:spMk id="6" creationId="{BC2DFB40-19F4-4D42-941F-E4014E722ADB}"/>
          </ac:spMkLst>
        </pc:spChg>
        <pc:picChg chg="add mod">
          <ac:chgData name="Kimberly Sundeen" userId="d787423c-6985-49db-a641-86a11696c718" providerId="ADAL" clId="{746D1FF2-DEE1-46AF-A897-A2B3AAD294CA}" dt="2019-03-01T03:15:26.379" v="129" actId="1037"/>
          <ac:picMkLst>
            <pc:docMk/>
            <pc:sldMk cId="3149249513" sldId="263"/>
            <ac:picMk id="5" creationId="{9B352759-E7B4-4ED1-901C-95D0F9CA3567}"/>
          </ac:picMkLst>
        </pc:picChg>
      </pc:sldChg>
      <pc:sldChg chg="addSp delSp modSp add">
        <pc:chgData name="Kimberly Sundeen" userId="d787423c-6985-49db-a641-86a11696c718" providerId="ADAL" clId="{746D1FF2-DEE1-46AF-A897-A2B3AAD294CA}" dt="2019-03-01T05:30:05.847" v="1005" actId="1037"/>
        <pc:sldMkLst>
          <pc:docMk/>
          <pc:sldMk cId="572000453" sldId="264"/>
        </pc:sldMkLst>
        <pc:spChg chg="mod">
          <ac:chgData name="Kimberly Sundeen" userId="d787423c-6985-49db-a641-86a11696c718" providerId="ADAL" clId="{746D1FF2-DEE1-46AF-A897-A2B3AAD294CA}" dt="2019-03-01T03:19:09.650" v="238"/>
          <ac:spMkLst>
            <pc:docMk/>
            <pc:sldMk cId="572000453" sldId="264"/>
            <ac:spMk id="2" creationId="{F7348558-C7A0-4EC0-B21B-07194FE91894}"/>
          </ac:spMkLst>
        </pc:spChg>
        <pc:spChg chg="del">
          <ac:chgData name="Kimberly Sundeen" userId="d787423c-6985-49db-a641-86a11696c718" providerId="ADAL" clId="{746D1FF2-DEE1-46AF-A897-A2B3AAD294CA}" dt="2019-03-01T05:28:49.391" v="966" actId="478"/>
          <ac:spMkLst>
            <pc:docMk/>
            <pc:sldMk cId="572000453" sldId="264"/>
            <ac:spMk id="3" creationId="{53D7432A-79A5-44EF-84A4-1F9CB05754B8}"/>
          </ac:spMkLst>
        </pc:spChg>
        <pc:spChg chg="mod">
          <ac:chgData name="Kimberly Sundeen" userId="d787423c-6985-49db-a641-86a11696c718" providerId="ADAL" clId="{746D1FF2-DEE1-46AF-A897-A2B3AAD294CA}" dt="2019-03-01T05:24:30.577" v="861" actId="1035"/>
          <ac:spMkLst>
            <pc:docMk/>
            <pc:sldMk cId="572000453" sldId="264"/>
            <ac:spMk id="6" creationId="{AE3361C9-3A31-42F0-94B9-3CCEC31C3DE7}"/>
          </ac:spMkLst>
        </pc:spChg>
        <pc:spChg chg="add mod">
          <ac:chgData name="Kimberly Sundeen" userId="d787423c-6985-49db-a641-86a11696c718" providerId="ADAL" clId="{746D1FF2-DEE1-46AF-A897-A2B3AAD294CA}" dt="2019-03-01T05:30:05.847" v="1005" actId="1037"/>
          <ac:spMkLst>
            <pc:docMk/>
            <pc:sldMk cId="572000453" sldId="264"/>
            <ac:spMk id="8" creationId="{E87A6CED-FAE4-4193-BB01-94C829A79C69}"/>
          </ac:spMkLst>
        </pc:spChg>
        <pc:spChg chg="add mod">
          <ac:chgData name="Kimberly Sundeen" userId="d787423c-6985-49db-a641-86a11696c718" providerId="ADAL" clId="{746D1FF2-DEE1-46AF-A897-A2B3AAD294CA}" dt="2019-03-01T05:29:18.407" v="978" actId="1076"/>
          <ac:spMkLst>
            <pc:docMk/>
            <pc:sldMk cId="572000453" sldId="264"/>
            <ac:spMk id="9" creationId="{9BC08C98-7F06-4068-B28A-67046D27BA05}"/>
          </ac:spMkLst>
        </pc:spChg>
        <pc:grpChg chg="add">
          <ac:chgData name="Kimberly Sundeen" userId="d787423c-6985-49db-a641-86a11696c718" providerId="ADAL" clId="{746D1FF2-DEE1-46AF-A897-A2B3AAD294CA}" dt="2019-03-01T05:24:13.183" v="856"/>
          <ac:grpSpMkLst>
            <pc:docMk/>
            <pc:sldMk cId="572000453" sldId="264"/>
            <ac:grpSpMk id="4" creationId="{9900FD96-226C-4457-AD25-422FAA7476E1}"/>
          </ac:grpSpMkLst>
        </pc:grpChg>
        <pc:picChg chg="add mod">
          <ac:chgData name="Kimberly Sundeen" userId="d787423c-6985-49db-a641-86a11696c718" providerId="ADAL" clId="{746D1FF2-DEE1-46AF-A897-A2B3AAD294CA}" dt="2019-03-01T05:29:56.865" v="997" actId="1036"/>
          <ac:picMkLst>
            <pc:docMk/>
            <pc:sldMk cId="572000453" sldId="264"/>
            <ac:picMk id="7" creationId="{B77006D1-CB51-43DD-8646-33532F3B40FC}"/>
          </ac:picMkLst>
        </pc:picChg>
        <pc:picChg chg="add mod">
          <ac:chgData name="Kimberly Sundeen" userId="d787423c-6985-49db-a641-86a11696c718" providerId="ADAL" clId="{746D1FF2-DEE1-46AF-A897-A2B3AAD294CA}" dt="2019-03-01T05:29:52.880" v="990" actId="1076"/>
          <ac:picMkLst>
            <pc:docMk/>
            <pc:sldMk cId="572000453" sldId="264"/>
            <ac:picMk id="10" creationId="{DD12026B-FB3A-479D-8A0F-77032B523846}"/>
          </ac:picMkLst>
        </pc:picChg>
      </pc:sldChg>
      <pc:sldChg chg="addSp delSp modSp add">
        <pc:chgData name="Kimberly Sundeen" userId="d787423c-6985-49db-a641-86a11696c718" providerId="ADAL" clId="{746D1FF2-DEE1-46AF-A897-A2B3AAD294CA}" dt="2019-03-01T05:26:44.011" v="876" actId="207"/>
        <pc:sldMkLst>
          <pc:docMk/>
          <pc:sldMk cId="1061983134" sldId="265"/>
        </pc:sldMkLst>
        <pc:spChg chg="mod">
          <ac:chgData name="Kimberly Sundeen" userId="d787423c-6985-49db-a641-86a11696c718" providerId="ADAL" clId="{746D1FF2-DEE1-46AF-A897-A2B3AAD294CA}" dt="2019-03-01T03:19:21.380" v="243"/>
          <ac:spMkLst>
            <pc:docMk/>
            <pc:sldMk cId="1061983134" sldId="265"/>
            <ac:spMk id="2" creationId="{08F580E2-4A08-4D21-9EA0-A5F15D2783B9}"/>
          </ac:spMkLst>
        </pc:spChg>
        <pc:spChg chg="del">
          <ac:chgData name="Kimberly Sundeen" userId="d787423c-6985-49db-a641-86a11696c718" providerId="ADAL" clId="{746D1FF2-DEE1-46AF-A897-A2B3AAD294CA}" dt="2019-03-01T05:26:14.660" v="871" actId="478"/>
          <ac:spMkLst>
            <pc:docMk/>
            <pc:sldMk cId="1061983134" sldId="265"/>
            <ac:spMk id="3" creationId="{C46203DA-F5BA-4949-84E3-ECA604AEA325}"/>
          </ac:spMkLst>
        </pc:spChg>
        <pc:spChg chg="mod">
          <ac:chgData name="Kimberly Sundeen" userId="d787423c-6985-49db-a641-86a11696c718" providerId="ADAL" clId="{746D1FF2-DEE1-46AF-A897-A2B3AAD294CA}" dt="2019-03-01T05:24:45.164" v="863" actId="14100"/>
          <ac:spMkLst>
            <pc:docMk/>
            <pc:sldMk cId="1061983134" sldId="265"/>
            <ac:spMk id="6" creationId="{3745C969-7E34-4871-96B3-E0EDD32E9771}"/>
          </ac:spMkLst>
        </pc:spChg>
        <pc:spChg chg="add mod">
          <ac:chgData name="Kimberly Sundeen" userId="d787423c-6985-49db-a641-86a11696c718" providerId="ADAL" clId="{746D1FF2-DEE1-46AF-A897-A2B3AAD294CA}" dt="2019-03-01T05:26:44.011" v="876" actId="207"/>
          <ac:spMkLst>
            <pc:docMk/>
            <pc:sldMk cId="1061983134" sldId="265"/>
            <ac:spMk id="9" creationId="{F2167FC4-FEF0-48D2-ADF3-CD15DF4F90BE}"/>
          </ac:spMkLst>
        </pc:spChg>
        <pc:grpChg chg="add">
          <ac:chgData name="Kimberly Sundeen" userId="d787423c-6985-49db-a641-86a11696c718" providerId="ADAL" clId="{746D1FF2-DEE1-46AF-A897-A2B3AAD294CA}" dt="2019-03-01T05:24:15.845" v="857"/>
          <ac:grpSpMkLst>
            <pc:docMk/>
            <pc:sldMk cId="1061983134" sldId="265"/>
            <ac:grpSpMk id="4" creationId="{4253DE29-E655-49EC-909C-949A912C8239}"/>
          </ac:grpSpMkLst>
        </pc:grpChg>
        <pc:picChg chg="add del mod">
          <ac:chgData name="Kimberly Sundeen" userId="d787423c-6985-49db-a641-86a11696c718" providerId="ADAL" clId="{746D1FF2-DEE1-46AF-A897-A2B3AAD294CA}" dt="2019-03-01T05:26:03.392" v="866" actId="478"/>
          <ac:picMkLst>
            <pc:docMk/>
            <pc:sldMk cId="1061983134" sldId="265"/>
            <ac:picMk id="7" creationId="{0803DDC2-3605-40C4-A401-8021C788148D}"/>
          </ac:picMkLst>
        </pc:picChg>
        <pc:picChg chg="add mod">
          <ac:chgData name="Kimberly Sundeen" userId="d787423c-6985-49db-a641-86a11696c718" providerId="ADAL" clId="{746D1FF2-DEE1-46AF-A897-A2B3AAD294CA}" dt="2019-03-01T05:26:11.643" v="870" actId="1076"/>
          <ac:picMkLst>
            <pc:docMk/>
            <pc:sldMk cId="1061983134" sldId="265"/>
            <ac:picMk id="8" creationId="{09141DA0-1B12-4B5E-9F25-667063BDDE75}"/>
          </ac:picMkLst>
        </pc:picChg>
      </pc:sldChg>
      <pc:sldChg chg="modSp add ord">
        <pc:chgData name="Kimberly Sundeen" userId="d787423c-6985-49db-a641-86a11696c718" providerId="ADAL" clId="{746D1FF2-DEE1-46AF-A897-A2B3AAD294CA}" dt="2019-03-01T05:23:11.823" v="832" actId="20577"/>
        <pc:sldMkLst>
          <pc:docMk/>
          <pc:sldMk cId="4274272581" sldId="266"/>
        </pc:sldMkLst>
        <pc:spChg chg="mod">
          <ac:chgData name="Kimberly Sundeen" userId="d787423c-6985-49db-a641-86a11696c718" providerId="ADAL" clId="{746D1FF2-DEE1-46AF-A897-A2B3AAD294CA}" dt="2019-03-01T05:23:11.823" v="832" actId="20577"/>
          <ac:spMkLst>
            <pc:docMk/>
            <pc:sldMk cId="4274272581" sldId="266"/>
            <ac:spMk id="2" creationId="{DD425FBF-368D-4D6A-9C46-7CEFFE14997F}"/>
          </ac:spMkLst>
        </pc:spChg>
        <pc:spChg chg="mod">
          <ac:chgData name="Kimberly Sundeen" userId="d787423c-6985-49db-a641-86a11696c718" providerId="ADAL" clId="{746D1FF2-DEE1-46AF-A897-A2B3AAD294CA}" dt="2019-03-01T04:52:28.270" v="432" actId="207"/>
          <ac:spMkLst>
            <pc:docMk/>
            <pc:sldMk cId="4274272581" sldId="266"/>
            <ac:spMk id="3" creationId="{3E403BEC-6C29-4D08-A6D6-0481810DE35C}"/>
          </ac:spMkLst>
        </pc:spChg>
      </pc:sldChg>
      <pc:sldChg chg="addSp delSp modSp add modNotesTx">
        <pc:chgData name="Kimberly Sundeen" userId="d787423c-6985-49db-a641-86a11696c718" providerId="ADAL" clId="{746D1FF2-DEE1-46AF-A897-A2B3AAD294CA}" dt="2019-03-01T22:51:11.324" v="1134" actId="1076"/>
        <pc:sldMkLst>
          <pc:docMk/>
          <pc:sldMk cId="542589423" sldId="267"/>
        </pc:sldMkLst>
        <pc:spChg chg="mod">
          <ac:chgData name="Kimberly Sundeen" userId="d787423c-6985-49db-a641-86a11696c718" providerId="ADAL" clId="{746D1FF2-DEE1-46AF-A897-A2B3AAD294CA}" dt="2019-03-01T04:54:11.996" v="469" actId="20577"/>
          <ac:spMkLst>
            <pc:docMk/>
            <pc:sldMk cId="542589423" sldId="267"/>
            <ac:spMk id="2" creationId="{E0FCF773-EB85-48F4-8EAE-0983DFA31C3B}"/>
          </ac:spMkLst>
        </pc:spChg>
        <pc:spChg chg="mod ord">
          <ac:chgData name="Kimberly Sundeen" userId="d787423c-6985-49db-a641-86a11696c718" providerId="ADAL" clId="{746D1FF2-DEE1-46AF-A897-A2B3AAD294CA}" dt="2019-03-01T22:51:10.807" v="1133" actId="20577"/>
          <ac:spMkLst>
            <pc:docMk/>
            <pc:sldMk cId="542589423" sldId="267"/>
            <ac:spMk id="3" creationId="{DA2E054A-1508-4538-ADC7-B1903D8E5465}"/>
          </ac:spMkLst>
        </pc:spChg>
        <pc:spChg chg="add del">
          <ac:chgData name="Kimberly Sundeen" userId="d787423c-6985-49db-a641-86a11696c718" providerId="ADAL" clId="{746D1FF2-DEE1-46AF-A897-A2B3AAD294CA}" dt="2019-03-01T05:00:37.903" v="540"/>
          <ac:spMkLst>
            <pc:docMk/>
            <pc:sldMk cId="542589423" sldId="267"/>
            <ac:spMk id="6" creationId="{5EC4B6DA-C1B1-4F4C-8D6E-0DD49F64C003}"/>
          </ac:spMkLst>
        </pc:spChg>
        <pc:spChg chg="add del mod">
          <ac:chgData name="Kimberly Sundeen" userId="d787423c-6985-49db-a641-86a11696c718" providerId="ADAL" clId="{746D1FF2-DEE1-46AF-A897-A2B3AAD294CA}" dt="2019-03-01T05:07:24.942" v="579" actId="478"/>
          <ac:spMkLst>
            <pc:docMk/>
            <pc:sldMk cId="542589423" sldId="267"/>
            <ac:spMk id="9" creationId="{8F3B6BB1-07C5-4C19-A0E9-5EF1F6FDAC23}"/>
          </ac:spMkLst>
        </pc:spChg>
        <pc:spChg chg="add del mod">
          <ac:chgData name="Kimberly Sundeen" userId="d787423c-6985-49db-a641-86a11696c718" providerId="ADAL" clId="{746D1FF2-DEE1-46AF-A897-A2B3AAD294CA}" dt="2019-03-01T05:07:38.012" v="581" actId="478"/>
          <ac:spMkLst>
            <pc:docMk/>
            <pc:sldMk cId="542589423" sldId="267"/>
            <ac:spMk id="10" creationId="{3D742921-E6F4-4033-A02E-73D80B582F9B}"/>
          </ac:spMkLst>
        </pc:spChg>
        <pc:spChg chg="add mod">
          <ac:chgData name="Kimberly Sundeen" userId="d787423c-6985-49db-a641-86a11696c718" providerId="ADAL" clId="{746D1FF2-DEE1-46AF-A897-A2B3AAD294CA}" dt="2019-03-01T05:08:00.960" v="584" actId="1582"/>
          <ac:spMkLst>
            <pc:docMk/>
            <pc:sldMk cId="542589423" sldId="267"/>
            <ac:spMk id="11" creationId="{21BA064E-024A-462E-8BDF-71B394F767D4}"/>
          </ac:spMkLst>
        </pc:spChg>
        <pc:spChg chg="add del mod">
          <ac:chgData name="Kimberly Sundeen" userId="d787423c-6985-49db-a641-86a11696c718" providerId="ADAL" clId="{746D1FF2-DEE1-46AF-A897-A2B3AAD294CA}" dt="2019-03-01T05:08:11.849" v="586" actId="478"/>
          <ac:spMkLst>
            <pc:docMk/>
            <pc:sldMk cId="542589423" sldId="267"/>
            <ac:spMk id="12" creationId="{62675D49-0122-4E42-B7DF-41C39EF00FAC}"/>
          </ac:spMkLst>
        </pc:spChg>
        <pc:spChg chg="add mod">
          <ac:chgData name="Kimberly Sundeen" userId="d787423c-6985-49db-a641-86a11696c718" providerId="ADAL" clId="{746D1FF2-DEE1-46AF-A897-A2B3AAD294CA}" dt="2019-03-01T05:08:29.978" v="591" actId="1076"/>
          <ac:spMkLst>
            <pc:docMk/>
            <pc:sldMk cId="542589423" sldId="267"/>
            <ac:spMk id="13" creationId="{51F9DD65-9A24-45BA-A3F6-61F0A08BA7C1}"/>
          </ac:spMkLst>
        </pc:spChg>
        <pc:picChg chg="add mod">
          <ac:chgData name="Kimberly Sundeen" userId="d787423c-6985-49db-a641-86a11696c718" providerId="ADAL" clId="{746D1FF2-DEE1-46AF-A897-A2B3AAD294CA}" dt="2019-03-01T22:51:11.324" v="1134" actId="1076"/>
          <ac:picMkLst>
            <pc:docMk/>
            <pc:sldMk cId="542589423" sldId="267"/>
            <ac:picMk id="4" creationId="{BFA515FF-6D11-4771-BA57-CE01E3016DB6}"/>
          </ac:picMkLst>
        </pc:picChg>
        <pc:picChg chg="add mod">
          <ac:chgData name="Kimberly Sundeen" userId="d787423c-6985-49db-a641-86a11696c718" providerId="ADAL" clId="{746D1FF2-DEE1-46AF-A897-A2B3AAD294CA}" dt="2019-03-01T05:09:00.757" v="592" actId="1076"/>
          <ac:picMkLst>
            <pc:docMk/>
            <pc:sldMk cId="542589423" sldId="267"/>
            <ac:picMk id="5" creationId="{B89970C9-C47F-4134-8399-75AA6FE76D7B}"/>
          </ac:picMkLst>
        </pc:picChg>
        <pc:picChg chg="add mod ord">
          <ac:chgData name="Kimberly Sundeen" userId="d787423c-6985-49db-a641-86a11696c718" providerId="ADAL" clId="{746D1FF2-DEE1-46AF-A897-A2B3AAD294CA}" dt="2019-03-01T05:06:54.675" v="577" actId="1076"/>
          <ac:picMkLst>
            <pc:docMk/>
            <pc:sldMk cId="542589423" sldId="267"/>
            <ac:picMk id="7" creationId="{3F3998AF-0686-4CAC-B8B2-03BF4E9C9ECC}"/>
          </ac:picMkLst>
        </pc:picChg>
        <pc:picChg chg="add mod">
          <ac:chgData name="Kimberly Sundeen" userId="d787423c-6985-49db-a641-86a11696c718" providerId="ADAL" clId="{746D1FF2-DEE1-46AF-A897-A2B3AAD294CA}" dt="2019-03-01T17:49:14.142" v="1128" actId="1076"/>
          <ac:picMkLst>
            <pc:docMk/>
            <pc:sldMk cId="542589423" sldId="267"/>
            <ac:picMk id="8" creationId="{6D482989-D56C-42F2-B18B-7FD791AF460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F9CFB-D836-4503-A9DA-22D66C76976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02E6B-650A-43FB-A33F-B2BF0AAAB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53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Navigator in ArcGIS Enterprise: https://lscgis.lsconsulting.com/aswa/home/group.html?id=795d0cce3e4d4168b7e9726d52090675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02E6B-650A-43FB-A33F-B2BF0AAABF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64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E37-B6D6-4413-B180-99B72631572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B747-D466-46E0-8F88-B6A6B38A7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E37-B6D6-4413-B180-99B72631572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B747-D466-46E0-8F88-B6A6B38A7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2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E37-B6D6-4413-B180-99B72631572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B747-D466-46E0-8F88-B6A6B38A7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55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E37-B6D6-4413-B180-99B72631572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B747-D466-46E0-8F88-B6A6B38A7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39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E37-B6D6-4413-B180-99B72631572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B747-D466-46E0-8F88-B6A6B38A7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43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E37-B6D6-4413-B180-99B72631572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B747-D466-46E0-8F88-B6A6B38A7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E37-B6D6-4413-B180-99B72631572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B747-D466-46E0-8F88-B6A6B38A7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2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E37-B6D6-4413-B180-99B72631572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B747-D466-46E0-8F88-B6A6B38A7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1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E37-B6D6-4413-B180-99B72631572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B747-D466-46E0-8F88-B6A6B38A7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0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E37-B6D6-4413-B180-99B72631572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B747-D466-46E0-8F88-B6A6B38A7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5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E37-B6D6-4413-B180-99B72631572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B747-D466-46E0-8F88-B6A6B38A7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1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E37-B6D6-4413-B180-99B72631572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B747-D466-46E0-8F88-B6A6B38A7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EE37-B6D6-4413-B180-99B72631572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B747-D466-46E0-8F88-B6A6B38A7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5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9BEE37-B6D6-4413-B180-99B72631572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0D6B747-D466-46E0-8F88-B6A6B38A7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6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89BEE37-B6D6-4413-B180-99B72631572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0D6B747-D466-46E0-8F88-B6A6B38A7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37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esri.com/training/catalog/5bcf6801ca797749a46c1d93/arcgis-apps-for-the-field%3A-an-introduct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sri.com/en-us/arcgis/products/appstudio-for-arcgis" TargetMode="External"/><Relationship Id="rId3" Type="http://schemas.openxmlformats.org/officeDocument/2006/relationships/hyperlink" Target="https://www.esri.com/en-us/arcgis/products/workforce/overview" TargetMode="External"/><Relationship Id="rId7" Type="http://schemas.openxmlformats.org/officeDocument/2006/relationships/hyperlink" Target="https://doc.arcgis.com/en/collector-classic/ios/create-maps/offline-map-prep.htm" TargetMode="External"/><Relationship Id="rId2" Type="http://schemas.openxmlformats.org/officeDocument/2006/relationships/hyperlink" Target="https://survey123.arcgi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sri.com/en-us/arcgis/products/collector-for-arcgis/overview" TargetMode="External"/><Relationship Id="rId5" Type="http://schemas.openxmlformats.org/officeDocument/2006/relationships/hyperlink" Target="https://doc.arcgis.com/en/explorer/" TargetMode="External"/><Relationship Id="rId4" Type="http://schemas.openxmlformats.org/officeDocument/2006/relationships/hyperlink" Target="https://www.esri.com/en-us/arcgis/products/navigator-for-arcgis/overview" TargetMode="External"/><Relationship Id="rId9" Type="http://schemas.openxmlformats.org/officeDocument/2006/relationships/hyperlink" Target="https://developers.arcgis.com/arcgis-runtim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ortal.lsconsulting.com/Home/Projec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F7426800"/><Relationship Id="rId2" Type="http://schemas.openxmlformats.org/officeDocument/2006/relationships/image" Target="../media/image9.F7426800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scgis.lsconsulting.com/aswa/apps/workforce/#/projec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62AF-949B-4BB7-A0BF-49809E7739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Life Cycle of Field-to-Office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AAEA5-5575-4854-A0CD-833494151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67208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i="1" dirty="0"/>
              <a:t>March 1</a:t>
            </a:r>
            <a:r>
              <a:rPr lang="en-US" i="1" baseline="30000" dirty="0"/>
              <a:t>st</a:t>
            </a:r>
            <a:r>
              <a:rPr lang="en-US" i="1" dirty="0"/>
              <a:t>, 2019 	</a:t>
            </a:r>
          </a:p>
          <a:p>
            <a:pPr algn="ctr"/>
            <a:r>
              <a:rPr lang="en-US" i="1" dirty="0"/>
              <a:t>Kim Sundeen, GIS Developer</a:t>
            </a:r>
          </a:p>
        </p:txBody>
      </p:sp>
    </p:spTree>
    <p:extLst>
      <p:ext uri="{BB962C8B-B14F-4D97-AF65-F5344CB8AC3E}">
        <p14:creationId xmlns:p14="http://schemas.microsoft.com/office/powerpoint/2010/main" val="3305461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21BED-AE75-42A8-9561-F9E60C07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5. Re-Assigns Work or New Work Based on Existing Workflow from the Office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4AB86-86BB-46E3-A57D-5CD514E83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505888" cy="3636511"/>
          </a:xfrm>
        </p:spPr>
        <p:txBody>
          <a:bodyPr/>
          <a:lstStyle/>
          <a:p>
            <a:r>
              <a:rPr lang="en-US" dirty="0"/>
              <a:t>Trigger a new workflow based on conditions.</a:t>
            </a:r>
          </a:p>
          <a:p>
            <a:r>
              <a:rPr lang="en-US" dirty="0"/>
              <a:t>Assign work to different staff (in-office or in-field)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1D58559-1C01-4120-9EBD-E6CC3CF3F885}"/>
              </a:ext>
            </a:extLst>
          </p:cNvPr>
          <p:cNvGrpSpPr/>
          <p:nvPr/>
        </p:nvGrpSpPr>
        <p:grpSpPr>
          <a:xfrm>
            <a:off x="6488828" y="2422346"/>
            <a:ext cx="5401548" cy="3064541"/>
            <a:chOff x="6476128" y="3171646"/>
            <a:chExt cx="5401548" cy="3064541"/>
          </a:xfrm>
        </p:grpSpPr>
        <p:pic>
          <p:nvPicPr>
            <p:cNvPr id="8" name="Content Placeholder 4">
              <a:extLst>
                <a:ext uri="{FF2B5EF4-FFF2-40B4-BE49-F238E27FC236}">
                  <a16:creationId xmlns:a16="http://schemas.microsoft.com/office/drawing/2014/main" id="{3739FEA9-B557-4E0A-8DF2-5240A2FAA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6128" y="3171646"/>
              <a:ext cx="5401548" cy="306454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4B491AD-AFEB-4E25-9E9E-293A29ED14FC}"/>
                </a:ext>
              </a:extLst>
            </p:cNvPr>
            <p:cNvSpPr/>
            <p:nvPr/>
          </p:nvSpPr>
          <p:spPr>
            <a:xfrm>
              <a:off x="7531101" y="4178300"/>
              <a:ext cx="2135188" cy="1333500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6436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8558-C7A0-4EC0-B21B-07194FE9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Managers/Individuals Review Progress Dashboards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00FD96-226C-4457-AD25-422FAA7476E1}"/>
              </a:ext>
            </a:extLst>
          </p:cNvPr>
          <p:cNvGrpSpPr/>
          <p:nvPr/>
        </p:nvGrpSpPr>
        <p:grpSpPr>
          <a:xfrm>
            <a:off x="6488828" y="2422346"/>
            <a:ext cx="5401548" cy="3064541"/>
            <a:chOff x="6476128" y="3171646"/>
            <a:chExt cx="5401548" cy="3064541"/>
          </a:xfrm>
        </p:grpSpPr>
        <p:pic>
          <p:nvPicPr>
            <p:cNvPr id="5" name="Content Placeholder 4">
              <a:extLst>
                <a:ext uri="{FF2B5EF4-FFF2-40B4-BE49-F238E27FC236}">
                  <a16:creationId xmlns:a16="http://schemas.microsoft.com/office/drawing/2014/main" id="{F97D5D5F-CC0B-47F5-A36C-D42FF63F8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6128" y="3171646"/>
              <a:ext cx="5401548" cy="306454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E3361C9-3A31-42F0-94B9-3CCEC31C3DE7}"/>
                </a:ext>
              </a:extLst>
            </p:cNvPr>
            <p:cNvSpPr/>
            <p:nvPr/>
          </p:nvSpPr>
          <p:spPr>
            <a:xfrm>
              <a:off x="9040813" y="5606539"/>
              <a:ext cx="619125" cy="504680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77006D1-CB51-43DD-8646-33532F3B4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621" y="1999641"/>
            <a:ext cx="3419478" cy="21224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7A6CED-FAE4-4193-BB01-94C829A79C69}"/>
              </a:ext>
            </a:extLst>
          </p:cNvPr>
          <p:cNvSpPr txBox="1"/>
          <p:nvPr/>
        </p:nvSpPr>
        <p:spPr>
          <a:xfrm rot="16200000">
            <a:off x="498804" y="4774831"/>
            <a:ext cx="2122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Esri Operations Dashboards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C08C98-7F06-4068-B28A-67046D27BA05}"/>
              </a:ext>
            </a:extLst>
          </p:cNvPr>
          <p:cNvSpPr txBox="1"/>
          <p:nvPr/>
        </p:nvSpPr>
        <p:spPr>
          <a:xfrm rot="16200000">
            <a:off x="-470117" y="2556460"/>
            <a:ext cx="2374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PowerBI</a:t>
            </a:r>
            <a:r>
              <a:rPr lang="en-US" sz="2400" b="1" dirty="0"/>
              <a:t> Dashboards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12026B-FB3A-479D-8A0F-77032B523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684" y="4403548"/>
            <a:ext cx="3479489" cy="19167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72000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80E2-4A08-4D21-9EA0-A5F15D278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View Deliverables in </a:t>
            </a:r>
            <a:r>
              <a:rPr lang="en-US" dirty="0" err="1"/>
              <a:t>Shawcor</a:t>
            </a:r>
            <a:r>
              <a:rPr lang="en-US" dirty="0"/>
              <a:t> Project Portal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53DE29-E655-49EC-909C-949A912C8239}"/>
              </a:ext>
            </a:extLst>
          </p:cNvPr>
          <p:cNvGrpSpPr/>
          <p:nvPr/>
        </p:nvGrpSpPr>
        <p:grpSpPr>
          <a:xfrm>
            <a:off x="6488828" y="2422346"/>
            <a:ext cx="5401548" cy="3064541"/>
            <a:chOff x="6476128" y="3171646"/>
            <a:chExt cx="5401548" cy="3064541"/>
          </a:xfrm>
        </p:grpSpPr>
        <p:pic>
          <p:nvPicPr>
            <p:cNvPr id="5" name="Content Placeholder 4">
              <a:extLst>
                <a:ext uri="{FF2B5EF4-FFF2-40B4-BE49-F238E27FC236}">
                  <a16:creationId xmlns:a16="http://schemas.microsoft.com/office/drawing/2014/main" id="{EA0CD400-AF8A-4B73-AEC7-E3203A72D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6128" y="3171646"/>
              <a:ext cx="5401548" cy="306454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745C969-7E34-4871-96B3-E0EDD32E9771}"/>
                </a:ext>
              </a:extLst>
            </p:cNvPr>
            <p:cNvSpPr/>
            <p:nvPr/>
          </p:nvSpPr>
          <p:spPr>
            <a:xfrm>
              <a:off x="10228263" y="5618480"/>
              <a:ext cx="1501457" cy="483316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9141DA0-1B12-4B5E-9F25-667063BDD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93" y="2078488"/>
            <a:ext cx="5037706" cy="39241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167FC4-FEF0-48D2-ADF3-CD15DF4F90BE}"/>
              </a:ext>
            </a:extLst>
          </p:cNvPr>
          <p:cNvSpPr/>
          <p:nvPr/>
        </p:nvSpPr>
        <p:spPr>
          <a:xfrm>
            <a:off x="1312863" y="2945684"/>
            <a:ext cx="4516437" cy="1156416"/>
          </a:xfrm>
          <a:prstGeom prst="roundRect">
            <a:avLst/>
          </a:prstGeom>
          <a:solidFill>
            <a:srgbClr val="FF0000">
              <a:alpha val="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8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08BE0-0AB0-4596-8097-C8E6762B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512368"/>
          </a:xfrm>
        </p:spPr>
        <p:txBody>
          <a:bodyPr/>
          <a:lstStyle/>
          <a:p>
            <a:r>
              <a:rPr lang="en-US" sz="3200" dirty="0"/>
              <a:t>Generic Multi-Workflow &amp; Assignment 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352759-E7B4-4ED1-901C-95D0F9CA3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16" y="959556"/>
            <a:ext cx="10226939" cy="5802201"/>
          </a:xfrm>
        </p:spPr>
      </p:pic>
    </p:spTree>
    <p:extLst>
      <p:ext uri="{BB962C8B-B14F-4D97-AF65-F5344CB8AC3E}">
        <p14:creationId xmlns:p14="http://schemas.microsoft.com/office/powerpoint/2010/main" val="314924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B3E3-E921-482E-8159-73CFEACB4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551188"/>
          </a:xfrm>
        </p:spPr>
        <p:txBody>
          <a:bodyPr/>
          <a:lstStyle/>
          <a:p>
            <a:r>
              <a:rPr lang="en-US" sz="2800" dirty="0"/>
              <a:t>Multi-Workflow &amp; Assignment Workflow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A3BBD5-D497-4048-BDBC-1CBA397BD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04" y="954234"/>
            <a:ext cx="10498702" cy="5820730"/>
          </a:xfrm>
        </p:spPr>
      </p:pic>
    </p:spTree>
    <p:extLst>
      <p:ext uri="{BB962C8B-B14F-4D97-AF65-F5344CB8AC3E}">
        <p14:creationId xmlns:p14="http://schemas.microsoft.com/office/powerpoint/2010/main" val="18496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F773-EB85-48F4-8EAE-0983DFA31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Mobile Solutions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A515FF-6D11-4771-BA57-CE01E3016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860" y="1375067"/>
            <a:ext cx="7058025" cy="38169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9970C9-C47F-4134-8399-75AA6FE76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6450" y="2150835"/>
            <a:ext cx="1396344" cy="677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482989-D56C-42F2-B18B-7FD791AF4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15" y="2207701"/>
            <a:ext cx="4325143" cy="27106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3998AF-0686-4CAC-B8B2-03BF4E9C9E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2328" y="3969330"/>
            <a:ext cx="2656306" cy="18980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1BA064E-024A-462E-8BDF-71B394F767D4}"/>
              </a:ext>
            </a:extLst>
          </p:cNvPr>
          <p:cNvSpPr/>
          <p:nvPr/>
        </p:nvSpPr>
        <p:spPr>
          <a:xfrm>
            <a:off x="2038350" y="4238625"/>
            <a:ext cx="6724650" cy="1244308"/>
          </a:xfrm>
          <a:custGeom>
            <a:avLst/>
            <a:gdLst>
              <a:gd name="connsiteX0" fmla="*/ 0 w 6724650"/>
              <a:gd name="connsiteY0" fmla="*/ 323850 h 1244308"/>
              <a:gd name="connsiteX1" fmla="*/ 1914525 w 6724650"/>
              <a:gd name="connsiteY1" fmla="*/ 1133475 h 1244308"/>
              <a:gd name="connsiteX2" fmla="*/ 5067300 w 6724650"/>
              <a:gd name="connsiteY2" fmla="*/ 1114425 h 1244308"/>
              <a:gd name="connsiteX3" fmla="*/ 6724650 w 6724650"/>
              <a:gd name="connsiteY3" fmla="*/ 0 h 124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4650" h="1244308">
                <a:moveTo>
                  <a:pt x="0" y="323850"/>
                </a:moveTo>
                <a:cubicBezTo>
                  <a:pt x="534987" y="662781"/>
                  <a:pt x="1069975" y="1001713"/>
                  <a:pt x="1914525" y="1133475"/>
                </a:cubicBezTo>
                <a:cubicBezTo>
                  <a:pt x="2759075" y="1265237"/>
                  <a:pt x="4265613" y="1303338"/>
                  <a:pt x="5067300" y="1114425"/>
                </a:cubicBezTo>
                <a:cubicBezTo>
                  <a:pt x="5868988" y="925513"/>
                  <a:pt x="6296819" y="462756"/>
                  <a:pt x="6724650" y="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1F9DD65-9A24-45BA-A3F6-61F0A08BA7C1}"/>
              </a:ext>
            </a:extLst>
          </p:cNvPr>
          <p:cNvSpPr/>
          <p:nvPr/>
        </p:nvSpPr>
        <p:spPr>
          <a:xfrm rot="1486506">
            <a:off x="8378747" y="4005262"/>
            <a:ext cx="571500" cy="466725"/>
          </a:xfrm>
          <a:custGeom>
            <a:avLst/>
            <a:gdLst>
              <a:gd name="connsiteX0" fmla="*/ 0 w 571500"/>
              <a:gd name="connsiteY0" fmla="*/ 390525 h 466725"/>
              <a:gd name="connsiteX1" fmla="*/ 57150 w 571500"/>
              <a:gd name="connsiteY1" fmla="*/ 352425 h 466725"/>
              <a:gd name="connsiteX2" fmla="*/ 85725 w 571500"/>
              <a:gd name="connsiteY2" fmla="*/ 342900 h 466725"/>
              <a:gd name="connsiteX3" fmla="*/ 123825 w 571500"/>
              <a:gd name="connsiteY3" fmla="*/ 314325 h 466725"/>
              <a:gd name="connsiteX4" fmla="*/ 180975 w 571500"/>
              <a:gd name="connsiteY4" fmla="*/ 276225 h 466725"/>
              <a:gd name="connsiteX5" fmla="*/ 209550 w 571500"/>
              <a:gd name="connsiteY5" fmla="*/ 257175 h 466725"/>
              <a:gd name="connsiteX6" fmla="*/ 228600 w 571500"/>
              <a:gd name="connsiteY6" fmla="*/ 219075 h 466725"/>
              <a:gd name="connsiteX7" fmla="*/ 285750 w 571500"/>
              <a:gd name="connsiteY7" fmla="*/ 161925 h 466725"/>
              <a:gd name="connsiteX8" fmla="*/ 323850 w 571500"/>
              <a:gd name="connsiteY8" fmla="*/ 95250 h 466725"/>
              <a:gd name="connsiteX9" fmla="*/ 333375 w 571500"/>
              <a:gd name="connsiteY9" fmla="*/ 66675 h 466725"/>
              <a:gd name="connsiteX10" fmla="*/ 361950 w 571500"/>
              <a:gd name="connsiteY10" fmla="*/ 0 h 466725"/>
              <a:gd name="connsiteX11" fmla="*/ 390525 w 571500"/>
              <a:gd name="connsiteY11" fmla="*/ 9525 h 466725"/>
              <a:gd name="connsiteX12" fmla="*/ 400050 w 571500"/>
              <a:gd name="connsiteY12" fmla="*/ 38100 h 466725"/>
              <a:gd name="connsiteX13" fmla="*/ 419100 w 571500"/>
              <a:gd name="connsiteY13" fmla="*/ 114300 h 466725"/>
              <a:gd name="connsiteX14" fmla="*/ 428625 w 571500"/>
              <a:gd name="connsiteY14" fmla="*/ 142875 h 466725"/>
              <a:gd name="connsiteX15" fmla="*/ 447675 w 571500"/>
              <a:gd name="connsiteY15" fmla="*/ 247650 h 466725"/>
              <a:gd name="connsiteX16" fmla="*/ 457200 w 571500"/>
              <a:gd name="connsiteY16" fmla="*/ 276225 h 466725"/>
              <a:gd name="connsiteX17" fmla="*/ 485775 w 571500"/>
              <a:gd name="connsiteY17" fmla="*/ 371475 h 466725"/>
              <a:gd name="connsiteX18" fmla="*/ 495300 w 571500"/>
              <a:gd name="connsiteY18" fmla="*/ 400050 h 466725"/>
              <a:gd name="connsiteX19" fmla="*/ 561975 w 571500"/>
              <a:gd name="connsiteY19" fmla="*/ 466725 h 466725"/>
              <a:gd name="connsiteX20" fmla="*/ 571500 w 571500"/>
              <a:gd name="connsiteY20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71500" h="466725">
                <a:moveTo>
                  <a:pt x="0" y="390525"/>
                </a:moveTo>
                <a:cubicBezTo>
                  <a:pt x="19050" y="377825"/>
                  <a:pt x="37136" y="363544"/>
                  <a:pt x="57150" y="352425"/>
                </a:cubicBezTo>
                <a:cubicBezTo>
                  <a:pt x="65927" y="347549"/>
                  <a:pt x="77008" y="347881"/>
                  <a:pt x="85725" y="342900"/>
                </a:cubicBezTo>
                <a:cubicBezTo>
                  <a:pt x="99508" y="335024"/>
                  <a:pt x="110820" y="323429"/>
                  <a:pt x="123825" y="314325"/>
                </a:cubicBezTo>
                <a:cubicBezTo>
                  <a:pt x="142582" y="301195"/>
                  <a:pt x="161925" y="288925"/>
                  <a:pt x="180975" y="276225"/>
                </a:cubicBezTo>
                <a:lnTo>
                  <a:pt x="209550" y="257175"/>
                </a:lnTo>
                <a:cubicBezTo>
                  <a:pt x="215900" y="244475"/>
                  <a:pt x="219730" y="230163"/>
                  <a:pt x="228600" y="219075"/>
                </a:cubicBezTo>
                <a:cubicBezTo>
                  <a:pt x="245430" y="198038"/>
                  <a:pt x="285750" y="161925"/>
                  <a:pt x="285750" y="161925"/>
                </a:cubicBezTo>
                <a:cubicBezTo>
                  <a:pt x="305895" y="81344"/>
                  <a:pt x="278452" y="163347"/>
                  <a:pt x="323850" y="95250"/>
                </a:cubicBezTo>
                <a:cubicBezTo>
                  <a:pt x="329419" y="86896"/>
                  <a:pt x="329420" y="75903"/>
                  <a:pt x="333375" y="66675"/>
                </a:cubicBezTo>
                <a:cubicBezTo>
                  <a:pt x="368685" y="-15715"/>
                  <a:pt x="339612" y="67013"/>
                  <a:pt x="361950" y="0"/>
                </a:cubicBezTo>
                <a:cubicBezTo>
                  <a:pt x="371475" y="3175"/>
                  <a:pt x="383425" y="2425"/>
                  <a:pt x="390525" y="9525"/>
                </a:cubicBezTo>
                <a:cubicBezTo>
                  <a:pt x="397625" y="16625"/>
                  <a:pt x="397408" y="28414"/>
                  <a:pt x="400050" y="38100"/>
                </a:cubicBezTo>
                <a:cubicBezTo>
                  <a:pt x="406939" y="63359"/>
                  <a:pt x="410821" y="89462"/>
                  <a:pt x="419100" y="114300"/>
                </a:cubicBezTo>
                <a:cubicBezTo>
                  <a:pt x="422275" y="123825"/>
                  <a:pt x="426190" y="133135"/>
                  <a:pt x="428625" y="142875"/>
                </a:cubicBezTo>
                <a:cubicBezTo>
                  <a:pt x="445959" y="212212"/>
                  <a:pt x="430691" y="171221"/>
                  <a:pt x="447675" y="247650"/>
                </a:cubicBezTo>
                <a:cubicBezTo>
                  <a:pt x="449853" y="257451"/>
                  <a:pt x="454442" y="266571"/>
                  <a:pt x="457200" y="276225"/>
                </a:cubicBezTo>
                <a:cubicBezTo>
                  <a:pt x="485990" y="376992"/>
                  <a:pt x="440504" y="235662"/>
                  <a:pt x="485775" y="371475"/>
                </a:cubicBezTo>
                <a:lnTo>
                  <a:pt x="495300" y="400050"/>
                </a:lnTo>
                <a:cubicBezTo>
                  <a:pt x="505682" y="431195"/>
                  <a:pt x="511027" y="466725"/>
                  <a:pt x="561975" y="466725"/>
                </a:cubicBezTo>
                <a:lnTo>
                  <a:pt x="571500" y="466725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E054A-1508-4538-ADC7-B1903D8E5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5899219"/>
            <a:ext cx="10554574" cy="673031"/>
          </a:xfrm>
        </p:spPr>
        <p:txBody>
          <a:bodyPr>
            <a:noAutofit/>
          </a:bodyPr>
          <a:lstStyle/>
          <a:p>
            <a:endParaRPr lang="en-US" sz="1400" u="sng" dirty="0">
              <a:solidFill>
                <a:schemeClr val="accent6">
                  <a:lumMod val="75000"/>
                </a:schemeClr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sz="1400" u="sng" dirty="0">
              <a:solidFill>
                <a:schemeClr val="accent6">
                  <a:lumMod val="75000"/>
                </a:schemeClr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400" u="sng" dirty="0">
                <a:solidFill>
                  <a:schemeClr val="accent6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https://www.esri.com/training/catalog/5bcf6801ca797749a46c1d93/arcgis-apps-for-the-field%3A-an-introduction/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4258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5FBF-368D-4D6A-9C46-7CEFFE14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Collection Apps (Details)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03BEC-6C29-4D08-A6D6-0481810DE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pPr lvl="1"/>
            <a:r>
              <a:rPr lang="en-US" sz="2000" b="1" u="sng" dirty="0">
                <a:solidFill>
                  <a:schemeClr val="accent6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Survey123 Form App</a:t>
            </a:r>
            <a:r>
              <a:rPr lang="en-US" b="1" dirty="0"/>
              <a:t>: </a:t>
            </a:r>
            <a:r>
              <a:rPr lang="en-US" dirty="0"/>
              <a:t>what we’re already using, starting from the </a:t>
            </a:r>
            <a:r>
              <a:rPr lang="en-US" b="1" dirty="0"/>
              <a:t>FORM</a:t>
            </a:r>
            <a:endParaRPr lang="en-US" dirty="0"/>
          </a:p>
          <a:p>
            <a:pPr lvl="1"/>
            <a:r>
              <a:rPr lang="en-US" b="1" i="1" dirty="0"/>
              <a:t>Other options we’re not yet using</a:t>
            </a:r>
            <a:endParaRPr lang="en-US" sz="1200" dirty="0"/>
          </a:p>
          <a:p>
            <a:pPr lvl="2"/>
            <a:r>
              <a:rPr lang="en-US" sz="1800" b="1" i="1" u="sng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Workforce</a:t>
            </a:r>
            <a:r>
              <a:rPr lang="en-US" sz="1800" b="1" i="1" dirty="0"/>
              <a:t>: </a:t>
            </a:r>
            <a:r>
              <a:rPr lang="en-US" i="1" dirty="0"/>
              <a:t>provides the “glue” for connecting the office staff to field crew through assigning work types to individuals/groups.</a:t>
            </a:r>
            <a:endParaRPr lang="en-US" dirty="0"/>
          </a:p>
          <a:p>
            <a:pPr lvl="2"/>
            <a:r>
              <a:rPr lang="en-US" sz="1800" b="1" i="1" u="sng" dirty="0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Navigator App</a:t>
            </a:r>
            <a:r>
              <a:rPr lang="en-US" sz="1800" b="1" i="1" dirty="0"/>
              <a:t>: </a:t>
            </a:r>
            <a:r>
              <a:rPr lang="en-US" i="1" dirty="0"/>
              <a:t>turn-by-turn offline map navigation, with custom road networks.</a:t>
            </a:r>
            <a:endParaRPr lang="en-US" dirty="0"/>
          </a:p>
          <a:p>
            <a:pPr lvl="2"/>
            <a:r>
              <a:rPr lang="en-US" sz="1800" b="1" i="1" u="sng" dirty="0">
                <a:solidFill>
                  <a:schemeClr val="accent6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Explorer App</a:t>
            </a:r>
            <a:r>
              <a:rPr lang="en-US" sz="1800" b="1" i="1" dirty="0"/>
              <a:t>: </a:t>
            </a:r>
            <a:r>
              <a:rPr lang="en-US" i="1" dirty="0"/>
              <a:t>disconnected For </a:t>
            </a:r>
            <a:r>
              <a:rPr lang="en-US" b="1" i="1" dirty="0"/>
              <a:t>VIEW-ONLY</a:t>
            </a:r>
            <a:r>
              <a:rPr lang="en-US" i="1" dirty="0"/>
              <a:t>, this app enables users to view our data, but only use for navigation or information-seeking.</a:t>
            </a:r>
            <a:endParaRPr lang="en-US" dirty="0"/>
          </a:p>
          <a:p>
            <a:pPr lvl="2"/>
            <a:r>
              <a:rPr lang="en-US" sz="1800" b="1" i="1" u="sng" dirty="0">
                <a:solidFill>
                  <a:schemeClr val="accent6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ArcGIS Collector App</a:t>
            </a:r>
            <a:r>
              <a:rPr lang="en-US" b="1" i="1" dirty="0"/>
              <a:t>:</a:t>
            </a:r>
            <a:r>
              <a:rPr lang="en-US" i="1" dirty="0"/>
              <a:t> another disconnected mobile option, starting from the </a:t>
            </a:r>
            <a:r>
              <a:rPr lang="en-US" b="1" i="1" dirty="0"/>
              <a:t>MAP</a:t>
            </a:r>
            <a:endParaRPr lang="en-US" dirty="0"/>
          </a:p>
          <a:p>
            <a:pPr lvl="3"/>
            <a:r>
              <a:rPr lang="en-US" b="1" i="1" dirty="0"/>
              <a:t>Offline Collection: </a:t>
            </a:r>
            <a:r>
              <a:rPr lang="en-US" b="1" i="1" u="sng" dirty="0">
                <a:solidFill>
                  <a:schemeClr val="accent6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https://doc.arcgis.com/en/collector-classic/ios/create-maps/offline-map-prep.htm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en-US" sz="1800" b="1" i="1" u="sng" dirty="0">
                <a:solidFill>
                  <a:schemeClr val="accent6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 Studio</a:t>
            </a:r>
            <a:r>
              <a:rPr lang="en-US" sz="1800" b="1" i="1" dirty="0"/>
              <a:t>: </a:t>
            </a:r>
            <a:r>
              <a:rPr lang="en-US" i="1" dirty="0"/>
              <a:t>a tool to help build custom mobile apps</a:t>
            </a:r>
            <a:endParaRPr lang="en-US" dirty="0"/>
          </a:p>
          <a:p>
            <a:pPr lvl="2"/>
            <a:r>
              <a:rPr lang="en-US" sz="1800" b="1" i="1" dirty="0"/>
              <a:t>Custom App Development with </a:t>
            </a:r>
            <a:r>
              <a:rPr lang="en-US" sz="1800" b="1" i="1" u="sng" dirty="0">
                <a:solidFill>
                  <a:schemeClr val="accent6">
                    <a:lumMod val="7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Runtime SDKs</a:t>
            </a:r>
            <a:r>
              <a:rPr lang="en-US" sz="1800" b="1" i="1" dirty="0"/>
              <a:t>: </a:t>
            </a:r>
            <a:r>
              <a:rPr lang="en-US" i="1" dirty="0"/>
              <a:t>disconnected we can gather solid requirements for more custom mobile app solutions that mix tools from all other apps. There’s a plethora of examples all over.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7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820B3-6CDB-4094-B5EA-E379AEB9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1. GIS Staff Creates Project &amp; GIS Apps in </a:t>
            </a:r>
            <a:r>
              <a:rPr lang="en-US" b="1" dirty="0" err="1"/>
              <a:t>Shawcor</a:t>
            </a:r>
            <a:r>
              <a:rPr lang="en-US" b="1" dirty="0"/>
              <a:t> Portal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8B7AB-2BAD-44B0-879C-C3DB16D90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123984"/>
          </a:xfrm>
        </p:spPr>
        <p:txBody>
          <a:bodyPr/>
          <a:lstStyle/>
          <a:p>
            <a:r>
              <a:rPr lang="en-US" dirty="0"/>
              <a:t>Build &amp; configure Projects and linking </a:t>
            </a:r>
            <a:r>
              <a:rPr lang="en-US" dirty="0" err="1"/>
              <a:t>PowerBI</a:t>
            </a:r>
            <a:r>
              <a:rPr lang="en-US" dirty="0"/>
              <a:t> reports, SharePoint docs, and GIS Apps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C7D5DF38-235C-44B8-BBFB-EEA3EAF40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05" y="3171646"/>
            <a:ext cx="5342890" cy="30645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5D77037-C89E-4DA9-9289-F3F21DD6B2EA}"/>
              </a:ext>
            </a:extLst>
          </p:cNvPr>
          <p:cNvGrpSpPr/>
          <p:nvPr/>
        </p:nvGrpSpPr>
        <p:grpSpPr>
          <a:xfrm>
            <a:off x="6476128" y="3171646"/>
            <a:ext cx="5401548" cy="3064541"/>
            <a:chOff x="6476128" y="3171646"/>
            <a:chExt cx="5401548" cy="3064541"/>
          </a:xfrm>
        </p:grpSpPr>
        <p:pic>
          <p:nvPicPr>
            <p:cNvPr id="6" name="Content Placeholder 4">
              <a:extLst>
                <a:ext uri="{FF2B5EF4-FFF2-40B4-BE49-F238E27FC236}">
                  <a16:creationId xmlns:a16="http://schemas.microsoft.com/office/drawing/2014/main" id="{C2029CC1-91B3-4F1C-83F0-34430D8DC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6128" y="3171646"/>
              <a:ext cx="5401548" cy="306454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868C6BC-CAAB-44A6-A304-EC50AA01AFBD}"/>
                </a:ext>
              </a:extLst>
            </p:cNvPr>
            <p:cNvSpPr/>
            <p:nvPr/>
          </p:nvSpPr>
          <p:spPr>
            <a:xfrm>
              <a:off x="6829425" y="3722442"/>
              <a:ext cx="619125" cy="504680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383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45D4C-1FDE-4E22-A62B-82ADE14C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2. Project Engineer Assigns Field Crew Work from the Office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B3ECD-B777-416C-92A2-AEC18913D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192181"/>
          </a:xfrm>
        </p:spPr>
        <p:txBody>
          <a:bodyPr/>
          <a:lstStyle/>
          <a:p>
            <a:r>
              <a:rPr lang="en-US" dirty="0"/>
              <a:t>Configure the Esri Workflow Manager for custom workflows</a:t>
            </a:r>
          </a:p>
        </p:txBody>
      </p:sp>
      <p:pic>
        <p:nvPicPr>
          <p:cNvPr id="4" name="Picture 3" descr="cid:image005.png@01D4C8AA.2EB97A90">
            <a:extLst>
              <a:ext uri="{FF2B5EF4-FFF2-40B4-BE49-F238E27FC236}">
                <a16:creationId xmlns:a16="http://schemas.microsoft.com/office/drawing/2014/main" id="{9A746476-A58E-4537-8032-E1A66317FE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08" y="3324711"/>
            <a:ext cx="2047875" cy="1476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cid:image006.png@01D4C8AA.2EB97A90">
            <a:extLst>
              <a:ext uri="{FF2B5EF4-FFF2-40B4-BE49-F238E27FC236}">
                <a16:creationId xmlns:a16="http://schemas.microsoft.com/office/drawing/2014/main" id="{E7650161-B3E2-4FE5-A2EF-66018AEF0ED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952" y="4370177"/>
            <a:ext cx="3067050" cy="1743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602696E-2F84-466C-9569-3AD1334F10E2}"/>
              </a:ext>
            </a:extLst>
          </p:cNvPr>
          <p:cNvGrpSpPr/>
          <p:nvPr/>
        </p:nvGrpSpPr>
        <p:grpSpPr>
          <a:xfrm>
            <a:off x="6476128" y="3171646"/>
            <a:ext cx="5401548" cy="3064541"/>
            <a:chOff x="6476128" y="3171646"/>
            <a:chExt cx="5401548" cy="3064541"/>
          </a:xfrm>
        </p:grpSpPr>
        <p:pic>
          <p:nvPicPr>
            <p:cNvPr id="7" name="Content Placeholder 4">
              <a:extLst>
                <a:ext uri="{FF2B5EF4-FFF2-40B4-BE49-F238E27FC236}">
                  <a16:creationId xmlns:a16="http://schemas.microsoft.com/office/drawing/2014/main" id="{B76F7DC9-94B7-4353-8AF7-BC094422C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6128" y="3171646"/>
              <a:ext cx="5401548" cy="306454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05B9368-51A8-4238-8D94-2CDB63057D24}"/>
                </a:ext>
              </a:extLst>
            </p:cNvPr>
            <p:cNvSpPr/>
            <p:nvPr/>
          </p:nvSpPr>
          <p:spPr>
            <a:xfrm>
              <a:off x="7572375" y="4370177"/>
              <a:ext cx="619125" cy="504680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6168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CE73-0CD6-4EB3-A4E4-D076DB85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3. Field Worker Collects &amp; Submits Field Collection Disconnected in the Field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1F6A2-4E89-4C1E-9084-676DE505A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401549" cy="418852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Dispatcher assigns work to field crew to use a Survey123 form or ArcGIS Collector map. </a:t>
            </a:r>
            <a:r>
              <a:rPr lang="en-US" sz="1200" u="sng" dirty="0">
                <a:solidFill>
                  <a:schemeClr val="accent6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https://lscgis.lsconsulting.com/aswa/apps/workforce/#/projects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0"/>
            <a:r>
              <a:rPr lang="en-US" dirty="0"/>
              <a:t>Tracks worker location</a:t>
            </a:r>
          </a:p>
          <a:p>
            <a:pPr lvl="0"/>
            <a:r>
              <a:rPr lang="en-US" dirty="0"/>
              <a:t>Allows user to enter notes from field work if a job is completed, has issues, or is declined</a:t>
            </a:r>
          </a:p>
          <a:p>
            <a:pPr lvl="0"/>
            <a:r>
              <a:rPr lang="en-US" dirty="0"/>
              <a:t>Can assign specific types of work (or surveys to be completed)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AD75F0-7EFB-4752-8516-5658DE4E70C9}"/>
              </a:ext>
            </a:extLst>
          </p:cNvPr>
          <p:cNvGrpSpPr/>
          <p:nvPr/>
        </p:nvGrpSpPr>
        <p:grpSpPr>
          <a:xfrm>
            <a:off x="6488828" y="2422346"/>
            <a:ext cx="5401548" cy="3064541"/>
            <a:chOff x="6476128" y="3171646"/>
            <a:chExt cx="5401548" cy="3064541"/>
          </a:xfrm>
        </p:grpSpPr>
        <p:pic>
          <p:nvPicPr>
            <p:cNvPr id="13" name="Content Placeholder 4">
              <a:extLst>
                <a:ext uri="{FF2B5EF4-FFF2-40B4-BE49-F238E27FC236}">
                  <a16:creationId xmlns:a16="http://schemas.microsoft.com/office/drawing/2014/main" id="{68D728E8-42AC-4D87-AAE9-7558BBA61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6128" y="3171646"/>
              <a:ext cx="5401548" cy="306454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E9890C5-DC0A-41D4-9D65-315045D3113E}"/>
                </a:ext>
              </a:extLst>
            </p:cNvPr>
            <p:cNvSpPr/>
            <p:nvPr/>
          </p:nvSpPr>
          <p:spPr>
            <a:xfrm>
              <a:off x="8310563" y="5003555"/>
              <a:ext cx="619125" cy="504680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471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6C0A-1541-4821-8B9F-0A6EC0DD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</a:t>
            </a:r>
            <a:r>
              <a:rPr lang="en-US" b="1" dirty="0"/>
              <a:t>. Use Data Reviewer in GIS App to Review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4584E-CF97-4204-AACD-5A2545D47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705788" cy="3636511"/>
          </a:xfrm>
        </p:spPr>
        <p:txBody>
          <a:bodyPr/>
          <a:lstStyle/>
          <a:p>
            <a:r>
              <a:rPr lang="en-US" dirty="0"/>
              <a:t>Same process as before to approve or reject at multiple levels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861C16-FA7B-4E50-A82B-F8EA880AB969}"/>
              </a:ext>
            </a:extLst>
          </p:cNvPr>
          <p:cNvGrpSpPr/>
          <p:nvPr/>
        </p:nvGrpSpPr>
        <p:grpSpPr>
          <a:xfrm>
            <a:off x="6488828" y="2422346"/>
            <a:ext cx="5401548" cy="3064541"/>
            <a:chOff x="6476128" y="3171646"/>
            <a:chExt cx="5401548" cy="3064541"/>
          </a:xfrm>
        </p:grpSpPr>
        <p:pic>
          <p:nvPicPr>
            <p:cNvPr id="8" name="Content Placeholder 4">
              <a:extLst>
                <a:ext uri="{FF2B5EF4-FFF2-40B4-BE49-F238E27FC236}">
                  <a16:creationId xmlns:a16="http://schemas.microsoft.com/office/drawing/2014/main" id="{404DCD18-57BB-42E3-AD34-7D00585A6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6128" y="3171646"/>
              <a:ext cx="5401548" cy="306454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7C432F8-B56C-4025-BC3A-43A7E41D77A4}"/>
                </a:ext>
              </a:extLst>
            </p:cNvPr>
            <p:cNvSpPr/>
            <p:nvPr/>
          </p:nvSpPr>
          <p:spPr>
            <a:xfrm>
              <a:off x="9047163" y="4400776"/>
              <a:ext cx="619125" cy="504680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2583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262</TotalTime>
  <Words>433</Words>
  <Application>Microsoft Office PowerPoint</Application>
  <PresentationFormat>Widescreen</PresentationFormat>
  <Paragraphs>40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2</vt:lpstr>
      <vt:lpstr>Quotable</vt:lpstr>
      <vt:lpstr>Life Cycle of Field-to-Office Workflow</vt:lpstr>
      <vt:lpstr>Generic Multi-Workflow &amp; Assignment Workflow</vt:lpstr>
      <vt:lpstr>Multi-Workflow &amp; Assignment Workflow</vt:lpstr>
      <vt:lpstr>Examples of Mobile Solutions</vt:lpstr>
      <vt:lpstr>Field Collection Apps (Details)</vt:lpstr>
      <vt:lpstr>1. GIS Staff Creates Project &amp; GIS Apps in Shawcor Portal</vt:lpstr>
      <vt:lpstr>2. Project Engineer Assigns Field Crew Work from the Office</vt:lpstr>
      <vt:lpstr>3. Field Worker Collects &amp; Submits Field Collection Disconnected in the Field</vt:lpstr>
      <vt:lpstr>4. Use Data Reviewer in GIS App to Review Data</vt:lpstr>
      <vt:lpstr>5. Re-Assigns Work or New Work Based on Existing Workflow from the Office</vt:lpstr>
      <vt:lpstr>6. Managers/Individuals Review Progress Dashboards</vt:lpstr>
      <vt:lpstr>7. View Deliverables in Shawcor Project Portal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Cycle of Field-to-</dc:title>
  <dc:creator>Kimberly Sundeen</dc:creator>
  <cp:lastModifiedBy>Kimberly Sundeen</cp:lastModifiedBy>
  <cp:revision>2</cp:revision>
  <dcterms:created xsi:type="dcterms:W3CDTF">2019-03-01T02:42:16Z</dcterms:created>
  <dcterms:modified xsi:type="dcterms:W3CDTF">2019-03-01T22:51:12Z</dcterms:modified>
</cp:coreProperties>
</file>