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6" r:id="rId6"/>
    <p:sldId id="274" r:id="rId7"/>
    <p:sldId id="261" r:id="rId8"/>
    <p:sldId id="275" r:id="rId9"/>
    <p:sldId id="276" r:id="rId10"/>
    <p:sldId id="268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2" autoAdjust="0"/>
    <p:restoredTop sz="82444" autoAdjust="0"/>
  </p:normalViewPr>
  <p:slideViewPr>
    <p:cSldViewPr snapToGrid="0">
      <p:cViewPr varScale="1">
        <p:scale>
          <a:sx n="86" d="100"/>
          <a:sy n="86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720D-B5FA-4928-B165-DCD0335A0BB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0198-D6E2-4112-81D9-0FBEA6301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40198-D6E2-4112-81D9-0FBEA63019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40198-D6E2-4112-81D9-0FBEA63019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40198-D6E2-4112-81D9-0FBEA63019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1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6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사용자 인증 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2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</a:t>
            </a:r>
            <a:r>
              <a:rPr lang="en-US" altLang="ko-KR" sz="2800" b="1" dirty="0" smtClean="0"/>
              <a:t>) </a:t>
            </a:r>
            <a:r>
              <a:rPr lang="ko-KR" altLang="en-US" sz="2800" b="1" dirty="0" err="1" smtClean="0"/>
              <a:t>특이상황</a:t>
            </a:r>
            <a:r>
              <a:rPr lang="ko-KR" altLang="en-US" sz="2800" b="1" dirty="0" smtClean="0"/>
              <a:t> 가정 시나리오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ase2-1.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2915" y="289081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6264" y="2492344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</a:t>
            </a:r>
            <a:endParaRPr lang="ko-KR" altLang="en-US" sz="1600" dirty="0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3506526" y="2968758"/>
            <a:ext cx="2250221" cy="390667"/>
          </a:xfrm>
          <a:prstGeom prst="bentConnector3">
            <a:avLst>
              <a:gd name="adj1" fmla="val -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0355" y="3076318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Intercept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387257" y="3392602"/>
            <a:ext cx="305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err="1" smtClean="0"/>
              <a:t>만료시간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체크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442915" y="4631413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6263" y="4232939"/>
            <a:ext cx="3308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만료 시간이 남았다면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정상 요청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506526" y="5432286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6264" y="5037664"/>
            <a:ext cx="3387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을 포함한 정상 응답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4714498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유효한 </a:t>
            </a:r>
            <a:r>
              <a:rPr lang="en-US" altLang="ko-KR" dirty="0" smtClean="0"/>
              <a:t>Refresh </a:t>
            </a:r>
            <a:r>
              <a:rPr lang="ko-KR" altLang="en-US" dirty="0" smtClean="0"/>
              <a:t>토큰 이라면</a:t>
            </a:r>
            <a:endParaRPr lang="en-US" altLang="ko-KR" dirty="0" smtClean="0"/>
          </a:p>
          <a:p>
            <a:r>
              <a:rPr lang="en-US" altLang="ko-KR" dirty="0" smtClean="0"/>
              <a:t>Access Token </a:t>
            </a:r>
            <a:r>
              <a:rPr lang="ko-KR" altLang="en-US" dirty="0" smtClean="0"/>
              <a:t>재발급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3067" y="5372384"/>
            <a:ext cx="37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Token 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06698" y="1133152"/>
            <a:ext cx="846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ccess </a:t>
            </a:r>
            <a:r>
              <a:rPr lang="en-US" altLang="ko-KR" dirty="0"/>
              <a:t>Token = </a:t>
            </a:r>
            <a:r>
              <a:rPr lang="ko-KR" altLang="en-US" dirty="0" smtClean="0"/>
              <a:t>만료 시간이 남았을 경우</a:t>
            </a:r>
            <a:endParaRPr lang="en-US" altLang="ko-KR" dirty="0" smtClean="0"/>
          </a:p>
          <a:p>
            <a:r>
              <a:rPr lang="en-US" altLang="ko-KR" dirty="0" smtClean="0"/>
              <a:t>Refresh </a:t>
            </a:r>
            <a:r>
              <a:rPr lang="en-US" altLang="ko-KR" dirty="0"/>
              <a:t>Token = </a:t>
            </a:r>
            <a:r>
              <a:rPr lang="ko-KR" altLang="en-US" dirty="0"/>
              <a:t>정상일 때 </a:t>
            </a:r>
            <a:r>
              <a:rPr lang="en-US" altLang="ko-KR" dirty="0"/>
              <a:t>( </a:t>
            </a:r>
            <a:r>
              <a:rPr lang="ko-KR" altLang="en-US" dirty="0"/>
              <a:t>클라이언트에서 처리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01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case2-2. </a:t>
            </a:r>
            <a:r>
              <a:rPr lang="en-US" altLang="ko-KR" dirty="0" smtClean="0"/>
              <a:t> Access </a:t>
            </a:r>
            <a:r>
              <a:rPr lang="en-US" altLang="ko-KR" dirty="0" smtClean="0"/>
              <a:t>Token = </a:t>
            </a:r>
            <a:r>
              <a:rPr lang="ko-KR" altLang="en-US" dirty="0" smtClean="0"/>
              <a:t>만료 </a:t>
            </a:r>
            <a:r>
              <a:rPr lang="ko-KR" altLang="en-US" dirty="0" err="1" smtClean="0"/>
              <a:t>되었을때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Refresh </a:t>
            </a:r>
            <a:r>
              <a:rPr lang="en-US" altLang="ko-KR" dirty="0" smtClean="0"/>
              <a:t>Token = </a:t>
            </a:r>
            <a:r>
              <a:rPr lang="ko-KR" altLang="en-US" dirty="0" smtClean="0"/>
              <a:t>정상일 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클라이언트에서 </a:t>
            </a:r>
            <a:r>
              <a:rPr lang="ko-KR" altLang="en-US" dirty="0" err="1" smtClean="0"/>
              <a:t>처리상황</a:t>
            </a:r>
            <a:r>
              <a:rPr lang="ko-KR" altLang="en-US" dirty="0" smtClean="0"/>
              <a:t> 살펴보기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2915" y="289081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6264" y="2548656"/>
            <a:ext cx="297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3506527" y="2918552"/>
            <a:ext cx="2313829" cy="248463"/>
          </a:xfrm>
          <a:prstGeom prst="bentConnector3">
            <a:avLst>
              <a:gd name="adj1" fmla="val 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0355" y="2861745"/>
            <a:ext cx="297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Intercept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87257" y="3166535"/>
            <a:ext cx="305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access token </a:t>
            </a:r>
            <a:r>
              <a:rPr lang="ko-KR" altLang="en-US" sz="1400" dirty="0" err="1" smtClean="0"/>
              <a:t>만료시간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체크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442915" y="4184837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78087" y="3786363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Refresh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Token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Access Token </a:t>
            </a:r>
            <a:r>
              <a:rPr lang="ko-KR" altLang="en-US" sz="1400" dirty="0" smtClean="0"/>
              <a:t>재발급 요청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506526" y="4446964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23590" y="4184837"/>
            <a:ext cx="374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Refresh </a:t>
            </a:r>
            <a:r>
              <a:rPr lang="ko-KR" altLang="en-US" sz="1600" dirty="0" smtClean="0"/>
              <a:t>토큰 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재발급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21701" y="4328706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476585" y="4526188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Access Token </a:t>
            </a:r>
            <a:r>
              <a:rPr lang="ko-KR" altLang="en-US" sz="1400" dirty="0" smtClean="0"/>
              <a:t>재발급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42915" y="5647700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78087" y="5249226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재발급한 </a:t>
            </a:r>
            <a:r>
              <a:rPr lang="en-US" altLang="ko-KR" sz="1400" dirty="0" smtClean="0"/>
              <a:t>Access Token </a:t>
            </a:r>
            <a:r>
              <a:rPr lang="ko-KR" altLang="en-US" sz="1400" dirty="0" smtClean="0"/>
              <a:t>과 함께 요청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506526" y="5909827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76585" y="5989051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200 - </a:t>
            </a:r>
            <a:r>
              <a:rPr lang="ko-KR" altLang="en-US" sz="1400" dirty="0" smtClean="0"/>
              <a:t>정상 응답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858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case2-3. </a:t>
            </a:r>
            <a:r>
              <a:rPr lang="en-US" altLang="ko-KR" dirty="0" smtClean="0"/>
              <a:t> Access </a:t>
            </a:r>
            <a:r>
              <a:rPr lang="en-US" altLang="ko-KR" dirty="0"/>
              <a:t>Token = </a:t>
            </a:r>
            <a:r>
              <a:rPr lang="ko-KR" altLang="en-US" dirty="0" smtClean="0"/>
              <a:t>만료</a:t>
            </a:r>
            <a:r>
              <a:rPr lang="ko-KR" altLang="en-US" dirty="0" smtClean="0"/>
              <a:t>되었을 경우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en-US" altLang="ko-KR" dirty="0" smtClean="0"/>
              <a:t>Refresh </a:t>
            </a:r>
            <a:r>
              <a:rPr lang="en-US" altLang="ko-KR" dirty="0"/>
              <a:t>Token = </a:t>
            </a:r>
            <a:r>
              <a:rPr lang="ko-KR" altLang="en-US" dirty="0"/>
              <a:t>정상일 때 </a:t>
            </a:r>
            <a:r>
              <a:rPr lang="en-US" altLang="ko-KR" dirty="0"/>
              <a:t>( </a:t>
            </a:r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ko-KR" altLang="en-US" dirty="0" err="1" smtClean="0"/>
              <a:t>처리상황</a:t>
            </a:r>
            <a:r>
              <a:rPr lang="ko-KR" altLang="en-US" dirty="0" smtClean="0"/>
              <a:t> 살펴보기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3824120"/>
            <a:ext cx="374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Refresh </a:t>
            </a:r>
            <a:r>
              <a:rPr lang="ko-KR" altLang="en-US" sz="1600" dirty="0" smtClean="0"/>
              <a:t>토큰 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재발급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21701" y="4107296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42915" y="293627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06526" y="312863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874" y="312373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401 response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23874" y="263104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API request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442915" y="399248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506526" y="418484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3874" y="417994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Access Token </a:t>
            </a:r>
            <a:r>
              <a:rPr lang="ko-KR" altLang="en-US" sz="1400" dirty="0"/>
              <a:t>재발급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23874" y="368725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Refresh</a:t>
            </a:r>
            <a:r>
              <a:rPr lang="ko-KR" altLang="en-US" sz="1400" dirty="0"/>
              <a:t> </a:t>
            </a:r>
            <a:r>
              <a:rPr lang="en-US" altLang="ko-KR" sz="1400" dirty="0"/>
              <a:t>Token </a:t>
            </a:r>
            <a:r>
              <a:rPr lang="ko-KR" altLang="en-US" sz="1400" dirty="0"/>
              <a:t>으로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재발급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442915" y="5371875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506526" y="5564241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23874" y="5559337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200 - </a:t>
            </a:r>
            <a:r>
              <a:rPr lang="ko-KR" altLang="en-US" sz="1400" dirty="0"/>
              <a:t>정상 응답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23874" y="5066648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재발급한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과 함께 요청</a:t>
            </a:r>
          </a:p>
        </p:txBody>
      </p:sp>
    </p:spTree>
    <p:extLst>
      <p:ext uri="{BB962C8B-B14F-4D97-AF65-F5344CB8AC3E}">
        <p14:creationId xmlns:p14="http://schemas.microsoft.com/office/powerpoint/2010/main" val="13757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case3-1. Refresh </a:t>
            </a:r>
            <a:r>
              <a:rPr lang="en-US" altLang="ko-KR" dirty="0" smtClean="0"/>
              <a:t>Token </a:t>
            </a:r>
            <a:r>
              <a:rPr lang="ko-KR" altLang="en-US" dirty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만료 </a:t>
            </a:r>
            <a:r>
              <a:rPr lang="ko-KR" altLang="en-US" dirty="0" smtClean="0"/>
              <a:t>되었을 경우에는</a:t>
            </a:r>
            <a:r>
              <a:rPr lang="en-US" altLang="ko-KR" dirty="0" smtClean="0"/>
              <a:t>??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재로그인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4327800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</a:t>
            </a:r>
            <a:r>
              <a:rPr lang="ko-KR" altLang="en-US" sz="1600" dirty="0" smtClean="0"/>
              <a:t>재발급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0971" y="4612734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42915" y="293627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06526" y="312863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874" y="312373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401 Refresh response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23874" y="263104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API request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442915" y="4479139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506526" y="4671505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23874" y="4666601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200 </a:t>
            </a:r>
            <a:r>
              <a:rPr lang="en-US" altLang="ko-KR" sz="1400" dirty="0" smtClean="0"/>
              <a:t>– Access + Refresh Token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523874" y="4173912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Login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873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case3-2. </a:t>
            </a:r>
            <a:r>
              <a:rPr lang="en-US" altLang="ko-KR" dirty="0"/>
              <a:t>Refresh Token </a:t>
            </a:r>
            <a:r>
              <a:rPr lang="ko-KR" altLang="en-US" dirty="0" smtClean="0"/>
              <a:t>만료 시간 임박 시 재발급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3764445"/>
            <a:ext cx="3745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Refresh </a:t>
            </a:r>
            <a:r>
              <a:rPr lang="ko-KR" altLang="en-US" sz="1600" dirty="0" smtClean="0"/>
              <a:t>토큰 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재발급</a:t>
            </a:r>
            <a:endParaRPr lang="en-US" altLang="ko-KR" sz="1600" dirty="0"/>
          </a:p>
          <a:p>
            <a:r>
              <a:rPr lang="en-US" altLang="ko-KR" sz="1600" dirty="0" smtClean="0"/>
              <a:t>+ Refresh Token </a:t>
            </a:r>
            <a:r>
              <a:rPr lang="ko-KR" altLang="en-US" sz="1600" dirty="0" smtClean="0"/>
              <a:t>만료 기간 근접 시 재발급</a:t>
            </a:r>
            <a:endParaRPr lang="en-US" altLang="ko-KR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633994" y="4107296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42915" y="293627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06526" y="312863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874" y="312373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401 response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23874" y="263104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API request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442915" y="399248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506526" y="418484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3874" y="417994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재발급한 </a:t>
            </a:r>
            <a:r>
              <a:rPr lang="en-US" altLang="ko-KR" sz="1400" dirty="0" smtClean="0"/>
              <a:t>Access + Refresh Token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23874" y="368725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Refresh</a:t>
            </a:r>
            <a:r>
              <a:rPr lang="ko-KR" altLang="en-US" sz="1400" dirty="0"/>
              <a:t> </a:t>
            </a:r>
            <a:r>
              <a:rPr lang="en-US" altLang="ko-KR" sz="1400" dirty="0"/>
              <a:t>Token </a:t>
            </a:r>
            <a:r>
              <a:rPr lang="ko-KR" altLang="en-US" sz="1400" dirty="0"/>
              <a:t>으로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재발급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442915" y="5371875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506526" y="5564241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23874" y="5559337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200 - </a:t>
            </a:r>
            <a:r>
              <a:rPr lang="ko-KR" altLang="en-US" sz="1400" dirty="0"/>
              <a:t>정상 응답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23874" y="5066648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재발급한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과 함께 요청</a:t>
            </a:r>
          </a:p>
        </p:txBody>
      </p:sp>
    </p:spTree>
    <p:extLst>
      <p:ext uri="{BB962C8B-B14F-4D97-AF65-F5344CB8AC3E}">
        <p14:creationId xmlns:p14="http://schemas.microsoft.com/office/powerpoint/2010/main" val="18339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6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가장 기본적인 인증 방식 </a:t>
            </a:r>
            <a:r>
              <a:rPr lang="en-US" altLang="ko-KR" sz="2800" b="1" dirty="0" smtClean="0"/>
              <a:t>( </a:t>
            </a:r>
            <a:r>
              <a:rPr lang="ko-KR" altLang="en-US" sz="2800" b="1" dirty="0" smtClean="0"/>
              <a:t>가장 기본적인 형태 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926080" y="274320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24348" y="2225337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790908" y="3657600"/>
            <a:ext cx="551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2529" y="3140765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완료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69271" y="2956099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47784" y="4446211"/>
            <a:ext cx="3703862" cy="12852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로그인 유지는 어떻게 하지 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서버에 보낼 땐 뭐를 보내야 하지 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보안은 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5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5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Session </a:t>
            </a:r>
            <a:r>
              <a:rPr lang="ko-KR" altLang="en-US" sz="2800" b="1" dirty="0" smtClean="0"/>
              <a:t>인증 방식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26080" y="248832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4348" y="2081825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926080" y="2971061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24348" y="2601729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9271" y="2561417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26080" y="3560717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4348" y="3171118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9271" y="3580974"/>
            <a:ext cx="279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맞는지 판단</a:t>
            </a:r>
            <a:endParaRPr lang="en-US" altLang="ko-KR" dirty="0" smtClean="0"/>
          </a:p>
          <a:p>
            <a:r>
              <a:rPr lang="ko-KR" altLang="en-US" dirty="0" smtClean="0"/>
              <a:t>세션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발급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4348" y="3725116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메시지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57951" y="5175091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측에서 인증 데이터를 가짐</a:t>
            </a:r>
            <a:endParaRPr lang="en-US" altLang="ko-KR" dirty="0" smtClean="0"/>
          </a:p>
          <a:p>
            <a:r>
              <a:rPr lang="ko-KR" altLang="en-US" dirty="0" smtClean="0"/>
              <a:t>인증된 사용자라면 정상 동작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6080" y="5317954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4348" y="4647767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요청을 보낼 때 마다 세션 </a:t>
            </a:r>
            <a:r>
              <a:rPr lang="en-US" altLang="ko-KR" dirty="0"/>
              <a:t>ID </a:t>
            </a:r>
            <a:r>
              <a:rPr lang="ko-KR" altLang="en-US" dirty="0"/>
              <a:t>를 함께 포함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4348" y="5545963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동작에 따른 응답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2664" y="3930161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26080" y="4094448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26080" y="5939151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24604" y="6212630"/>
            <a:ext cx="343099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그러나 </a:t>
            </a:r>
            <a:r>
              <a:rPr lang="en-US" altLang="ko-KR" sz="2000" b="1" dirty="0" smtClean="0"/>
              <a:t>! </a:t>
            </a:r>
            <a:r>
              <a:rPr lang="ko-KR" altLang="en-US" sz="2000" b="1" dirty="0" smtClean="0"/>
              <a:t>서버에 </a:t>
            </a:r>
            <a:r>
              <a:rPr lang="ko-KR" altLang="en-US" sz="2000" b="1" dirty="0" smtClean="0"/>
              <a:t>부담된다 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059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5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토큰 인증 방식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기본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26080" y="2138462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4348" y="1731967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926080" y="2621203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24348" y="2251871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9271" y="2211559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26080" y="3210859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4348" y="2821260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9271" y="3231116"/>
            <a:ext cx="279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맞는지 판단</a:t>
            </a:r>
            <a:endParaRPr lang="en-US" altLang="ko-KR" dirty="0" smtClean="0"/>
          </a:p>
          <a:p>
            <a:r>
              <a:rPr lang="ko-KR" altLang="en-US" dirty="0" smtClean="0"/>
              <a:t>암호화된 토큰 발급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4348" y="3375258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메시지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62157" y="4706164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유효한 토큰 이라면</a:t>
            </a:r>
            <a:endParaRPr lang="en-US" altLang="ko-KR" dirty="0" smtClean="0"/>
          </a:p>
          <a:p>
            <a:r>
              <a:rPr lang="ko-KR" altLang="en-US" dirty="0" smtClean="0"/>
              <a:t>정상 동작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6080" y="4968096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4348" y="429790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요청을 보낼 때 마다 토큰을 함께 포함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4348" y="5196105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동작에 따른 응답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2664" y="3580303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토큰 저장</a:t>
            </a:r>
            <a:endParaRPr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26080" y="374459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26080" y="5589293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3609" y="6002720"/>
            <a:ext cx="6562172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토큰 발급 </a:t>
            </a:r>
            <a:r>
              <a:rPr lang="ko-KR" altLang="en-US" sz="2000" b="1" dirty="0" smtClean="0"/>
              <a:t>시점은 언제</a:t>
            </a:r>
            <a:r>
              <a:rPr lang="en-US" altLang="ko-KR" sz="2000" b="1" dirty="0" smtClean="0"/>
              <a:t>? ( </a:t>
            </a:r>
            <a:r>
              <a:rPr lang="ko-KR" altLang="en-US" sz="2000" b="1" dirty="0" smtClean="0"/>
              <a:t>회원가입 시</a:t>
            </a:r>
            <a:r>
              <a:rPr lang="en-US" altLang="ko-KR" sz="2000" b="1" dirty="0" smtClean="0"/>
              <a:t>? </a:t>
            </a:r>
            <a:r>
              <a:rPr lang="ko-KR" altLang="en-US" sz="2000" b="1" dirty="0" smtClean="0"/>
              <a:t>로그인 시 </a:t>
            </a:r>
            <a:r>
              <a:rPr lang="en-US" altLang="ko-KR" sz="2000" b="1" dirty="0" smtClean="0"/>
              <a:t>? )</a:t>
            </a:r>
          </a:p>
          <a:p>
            <a:r>
              <a:rPr lang="ko-KR" altLang="en-US" sz="2000" b="1" dirty="0" smtClean="0"/>
              <a:t>토큰은 언제 </a:t>
            </a:r>
            <a:r>
              <a:rPr lang="ko-KR" altLang="en-US" sz="2000" b="1" dirty="0" smtClean="0"/>
              <a:t>삭제하지 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04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5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토큰 인증 방식 </a:t>
            </a:r>
            <a:r>
              <a:rPr lang="en-US" altLang="ko-KR" sz="2800" b="1" dirty="0" smtClean="0"/>
              <a:t>– </a:t>
            </a:r>
            <a:r>
              <a:rPr lang="en-US" altLang="ko-KR" sz="2800" b="1" dirty="0" smtClean="0"/>
              <a:t>Django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26080" y="2138462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4347" y="1731967"/>
            <a:ext cx="33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9271" y="2211559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9271" y="2682760"/>
            <a:ext cx="279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맞는지 </a:t>
            </a:r>
            <a:r>
              <a:rPr lang="ko-KR" altLang="en-US" dirty="0" smtClean="0"/>
              <a:t>판단 후</a:t>
            </a:r>
            <a:endParaRPr lang="en-US" altLang="ko-KR" dirty="0" smtClean="0"/>
          </a:p>
          <a:p>
            <a:r>
              <a:rPr lang="ko-KR" altLang="en-US" dirty="0" smtClean="0"/>
              <a:t>암호화된 토큰 발급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4348" y="3375258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메시지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62157" y="4706164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유효한 토큰 이라면</a:t>
            </a:r>
            <a:endParaRPr lang="en-US" altLang="ko-KR" dirty="0" smtClean="0"/>
          </a:p>
          <a:p>
            <a:r>
              <a:rPr lang="ko-KR" altLang="en-US" dirty="0" smtClean="0"/>
              <a:t>정상 동작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6080" y="4968096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4348" y="429790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요청을 보낼 때 마다 토큰을 함께 포함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4348" y="5196105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동작에 따른 응답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26080" y="374459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26080" y="5589293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8054" y="3492971"/>
            <a:ext cx="185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암호화 된 토큰 저장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68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7629"/>
            <a:ext cx="10515600" cy="590933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b="1" dirty="0" err="1"/>
              <a:t>토큰기반</a:t>
            </a:r>
            <a:r>
              <a:rPr lang="ko-KR" altLang="en-US" sz="2000" b="1" dirty="0"/>
              <a:t> 인증 </a:t>
            </a:r>
            <a:r>
              <a:rPr lang="en-US" altLang="ko-KR" sz="2000" b="1" dirty="0"/>
              <a:t>vs </a:t>
            </a:r>
            <a:r>
              <a:rPr lang="ko-KR" altLang="en-US" sz="2000" b="1" dirty="0" err="1"/>
              <a:t>세션기반</a:t>
            </a:r>
            <a:r>
              <a:rPr lang="ko-KR" altLang="en-US" sz="2000" b="1" dirty="0"/>
              <a:t> 인증</a:t>
            </a:r>
            <a:endParaRPr lang="ko-KR" altLang="en-US" sz="2000" dirty="0"/>
          </a:p>
          <a:p>
            <a:pPr fontAlgn="base"/>
            <a:endParaRPr lang="en-US" altLang="ko-KR" sz="2000" b="1" dirty="0" smtClean="0"/>
          </a:p>
          <a:p>
            <a:pPr fontAlgn="base"/>
            <a:r>
              <a:rPr lang="ko-KR" altLang="en-US" sz="2000" b="1" dirty="0" err="1" smtClean="0"/>
              <a:t>세션기반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인증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서버 또는 </a:t>
            </a:r>
            <a:r>
              <a:rPr lang="en-US" altLang="ko-KR" sz="2000" dirty="0"/>
              <a:t>DB</a:t>
            </a:r>
            <a:r>
              <a:rPr lang="ko-KR" altLang="en-US" sz="2000" dirty="0"/>
              <a:t>에 유저 정보를 담아 인증하는 방식</a:t>
            </a:r>
            <a:r>
              <a:rPr lang="en-US" altLang="ko-KR" sz="2000" dirty="0"/>
              <a:t>(</a:t>
            </a:r>
            <a:r>
              <a:rPr lang="ko-KR" altLang="en-US" sz="2000" dirty="0"/>
              <a:t>매번 </a:t>
            </a:r>
            <a:r>
              <a:rPr lang="en-US" altLang="ko-KR" sz="2000" dirty="0"/>
              <a:t>DB</a:t>
            </a:r>
            <a:r>
              <a:rPr lang="ko-KR" altLang="en-US" sz="2000" dirty="0"/>
              <a:t>를 확인해야함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/>
              <a:t>서버에서 유저가 민감하거나 제한된 정보를 요청할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유저에게 정보를 줘도 </a:t>
            </a:r>
            <a:r>
              <a:rPr lang="en-US" altLang="ko-KR" sz="2000" dirty="0" smtClean="0"/>
              <a:t>	     </a:t>
            </a:r>
            <a:r>
              <a:rPr lang="ko-KR" altLang="en-US" sz="2000" dirty="0" smtClean="0"/>
              <a:t>괜찮은지 </a:t>
            </a:r>
            <a:r>
              <a:rPr lang="ko-KR" altLang="en-US" sz="2000" dirty="0"/>
              <a:t>확인하기 위해 가지고 있는 </a:t>
            </a:r>
            <a:r>
              <a:rPr lang="ko-KR" altLang="en-US" sz="2000" dirty="0" err="1"/>
              <a:t>세션값과</a:t>
            </a:r>
            <a:r>
              <a:rPr lang="ko-KR" altLang="en-US" sz="2000" dirty="0"/>
              <a:t> 일치하는지 확인한다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 smtClean="0"/>
              <a:t>매번 </a:t>
            </a:r>
            <a:r>
              <a:rPr lang="en-US" altLang="ko-KR" sz="2000" dirty="0"/>
              <a:t>DB</a:t>
            </a:r>
            <a:r>
              <a:rPr lang="ko-KR" altLang="en-US" sz="2000" dirty="0"/>
              <a:t>를 확인해야하는 부담을 덜 수 있는 방법이 없을까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-&gt; </a:t>
            </a:r>
            <a:r>
              <a:rPr lang="ko-KR" altLang="en-US" sz="2000" dirty="0" err="1"/>
              <a:t>토큰기반</a:t>
            </a:r>
            <a:r>
              <a:rPr lang="ko-KR" altLang="en-US" sz="2000" dirty="0"/>
              <a:t> 인증</a:t>
            </a:r>
            <a:r>
              <a:rPr lang="en-US" altLang="ko-KR" sz="2000" dirty="0"/>
              <a:t>(JWT</a:t>
            </a:r>
            <a:r>
              <a:rPr lang="ko-KR" altLang="en-US" sz="2000" dirty="0"/>
              <a:t>가 대표적</a:t>
            </a:r>
            <a:r>
              <a:rPr lang="en-US" altLang="ko-KR" sz="2000" dirty="0"/>
              <a:t>)</a:t>
            </a:r>
            <a:r>
              <a:rPr lang="ko-KR" altLang="en-US" sz="2000" dirty="0"/>
              <a:t>을 고안함</a:t>
            </a:r>
          </a:p>
          <a:p>
            <a:pPr marL="0" indent="0" fontAlgn="base">
              <a:buNone/>
            </a:pPr>
            <a:endParaRPr lang="ko-KR" altLang="en-US" sz="2000" dirty="0"/>
          </a:p>
          <a:p>
            <a:pPr fontAlgn="base"/>
            <a:r>
              <a:rPr lang="ko-KR" altLang="en-US" sz="2000" b="1" dirty="0" err="1"/>
              <a:t>토큰기반</a:t>
            </a:r>
            <a:r>
              <a:rPr lang="ko-KR" altLang="en-US" sz="2000" b="1" dirty="0"/>
              <a:t> 인증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클라이언트에서 인증정보를 보관하는 방식</a:t>
            </a:r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/>
              <a:t>클라이언트가 토큰을 가지고 있으면 서버에게 토큰을 보여주고 다양한 기능을 </a:t>
            </a:r>
            <a:r>
              <a:rPr lang="en-US" altLang="ko-KR" sz="2000" dirty="0" smtClean="0"/>
              <a:t>	    </a:t>
            </a:r>
            <a:r>
              <a:rPr lang="ko-KR" altLang="en-US" sz="2000" dirty="0" smtClean="0"/>
              <a:t>요청이 </a:t>
            </a:r>
            <a:r>
              <a:rPr lang="ko-KR" altLang="en-US" sz="2000" dirty="0"/>
              <a:t>가능하다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 smtClean="0"/>
              <a:t>클라이언트는 </a:t>
            </a:r>
            <a:r>
              <a:rPr lang="ko-KR" altLang="en-US" sz="2000" dirty="0" err="1"/>
              <a:t>액세스공격</a:t>
            </a:r>
            <a:r>
              <a:rPr lang="en-US" altLang="ko-KR" sz="2000" dirty="0"/>
              <a:t>, CSRF</a:t>
            </a:r>
            <a:r>
              <a:rPr lang="ko-KR" altLang="en-US" sz="2000" dirty="0"/>
              <a:t>공격에 노출이 될 수 있기 때문에 클라이언트에 </a:t>
            </a:r>
            <a:r>
              <a:rPr lang="en-US" altLang="ko-KR" sz="2000" dirty="0" smtClean="0"/>
              <a:t>	    </a:t>
            </a:r>
            <a:r>
              <a:rPr lang="ko-KR" altLang="en-US" sz="2000" dirty="0" smtClean="0"/>
              <a:t>민감한 </a:t>
            </a:r>
            <a:r>
              <a:rPr lang="ko-KR" altLang="en-US" sz="2000" dirty="0"/>
              <a:t>정보</a:t>
            </a:r>
            <a:r>
              <a:rPr lang="en-US" altLang="ko-KR" sz="2000" dirty="0"/>
              <a:t>(</a:t>
            </a:r>
            <a:r>
              <a:rPr lang="ko-KR" altLang="en-US" sz="2000" dirty="0"/>
              <a:t>토큰</a:t>
            </a:r>
            <a:r>
              <a:rPr lang="en-US" altLang="ko-KR" sz="2000" dirty="0"/>
              <a:t>)</a:t>
            </a:r>
            <a:r>
              <a:rPr lang="ko-KR" altLang="en-US" sz="2000" dirty="0"/>
              <a:t>를 담으면 안되지 않나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-&gt; </a:t>
            </a:r>
            <a:r>
              <a:rPr lang="ko-KR" altLang="en-US" sz="2000" dirty="0"/>
              <a:t>토큰은 유저 정보를 암호화한 상태로 담을 수 있기 때문에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클라이언트에 </a:t>
            </a:r>
            <a:r>
              <a:rPr lang="ko-KR" altLang="en-US" sz="2000" dirty="0"/>
              <a:t>담아도 </a:t>
            </a:r>
            <a:r>
              <a:rPr lang="ko-KR" altLang="en-US" sz="2000" dirty="0" smtClean="0"/>
              <a:t>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80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35" y="148023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87321" y="202887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97641" y="148023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965827" y="202887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 – </a:t>
            </a:r>
            <a:r>
              <a:rPr lang="ko-KR" altLang="en-US" sz="2800" b="1" dirty="0" smtClean="0"/>
              <a:t>기본 검증 </a:t>
            </a:r>
            <a:r>
              <a:rPr lang="ko-KR" altLang="en-US" sz="2800" b="1" dirty="0" err="1" smtClean="0"/>
              <a:t>로직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622067" y="2412921"/>
            <a:ext cx="411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2879" y="2014447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2188" y="2014447"/>
            <a:ext cx="5323219" cy="10618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Header : </a:t>
            </a:r>
            <a:r>
              <a:rPr lang="ko-KR" altLang="en-US" sz="1400" dirty="0" smtClean="0"/>
              <a:t>토큰 타입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해싱</a:t>
            </a:r>
            <a:r>
              <a:rPr lang="ko-KR" altLang="en-US" sz="1400" dirty="0" smtClean="0"/>
              <a:t> 알고리즘 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Payload : </a:t>
            </a:r>
            <a:r>
              <a:rPr lang="ko-KR" altLang="en-US" sz="1400" dirty="0" smtClean="0"/>
              <a:t>내용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Signature : (Header + Payload + </a:t>
            </a:r>
            <a:r>
              <a:rPr lang="ko-KR" altLang="en-US" sz="1400" dirty="0" smtClean="0"/>
              <a:t>비밀키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묶어서 </a:t>
            </a:r>
            <a:r>
              <a:rPr lang="ko-KR" altLang="en-US" sz="1400" dirty="0" err="1" smtClean="0"/>
              <a:t>해싱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암호화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>
            <a:off x="8751426" y="3180837"/>
            <a:ext cx="232371" cy="4691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98479" y="3778060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+ Refresh Token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622067" y="3919519"/>
            <a:ext cx="403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2879" y="3444938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+ Message </a:t>
            </a:r>
            <a:r>
              <a:rPr lang="ko-KR" altLang="en-US" sz="1600" dirty="0" smtClean="0"/>
              <a:t>전달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22067" y="4857005"/>
            <a:ext cx="411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766093" y="1511010"/>
            <a:ext cx="287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참고사이트</a:t>
            </a:r>
            <a:r>
              <a:rPr lang="en-US" altLang="ko-KR" dirty="0"/>
              <a:t>: https://jwt.io/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82879" y="4458531"/>
            <a:ext cx="297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요청을 보낼 때 </a:t>
            </a:r>
            <a:r>
              <a:rPr lang="en-US" altLang="ko-KR" sz="1600" dirty="0" smtClean="0"/>
              <a:t>Header </a:t>
            </a:r>
            <a:r>
              <a:rPr lang="ko-KR" altLang="en-US" sz="1600" dirty="0" smtClean="0"/>
              <a:t>에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포함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2187" y="4817697"/>
            <a:ext cx="518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/>
              <a:t>비밀키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동일한 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2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588703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1600" dirty="0" smtClean="0"/>
              <a:t>이전 슬라이드의 과정을 보자면 </a:t>
            </a: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클라이언트가 </a:t>
            </a:r>
            <a:r>
              <a:rPr lang="ko-KR" altLang="en-US" sz="1600" dirty="0"/>
              <a:t>서버에 아이디와 비밀번호를 담아 로그인 요청을 보낸다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아이디랑 비밀번호가 일치하는지 확인 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클라이언트에게 보낼 암호화</a:t>
            </a:r>
            <a:r>
              <a:rPr lang="en-US" altLang="ko-KR" sz="1600" dirty="0"/>
              <a:t>(JWT)</a:t>
            </a:r>
            <a:r>
              <a:rPr lang="ko-KR" altLang="en-US" sz="1600" dirty="0"/>
              <a:t>된 토큰을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JWT Token</a:t>
            </a:r>
            <a:r>
              <a:rPr lang="ko-KR" altLang="en-US" sz="1600" dirty="0"/>
              <a:t>을 클라이언트에게 보내주고 클라이언트는 </a:t>
            </a:r>
            <a:r>
              <a:rPr lang="en-US" altLang="ko-KR" sz="1600" dirty="0"/>
              <a:t>JWT Token</a:t>
            </a:r>
            <a:r>
              <a:rPr lang="ko-KR" altLang="en-US" sz="1600" dirty="0"/>
              <a:t>을 저장한다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참고로 저장 </a:t>
            </a:r>
            <a:r>
              <a:rPr lang="ko-KR" altLang="en-US" sz="1600" dirty="0"/>
              <a:t>위치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LocalStorage</a:t>
            </a:r>
            <a:r>
              <a:rPr lang="en-US" altLang="ko-KR" sz="1600" dirty="0"/>
              <a:t>, Cookie, React</a:t>
            </a:r>
            <a:r>
              <a:rPr lang="ko-KR" altLang="en-US" sz="1600" dirty="0"/>
              <a:t>의 </a:t>
            </a:r>
            <a:r>
              <a:rPr lang="en-US" altLang="ko-KR" sz="1600" dirty="0"/>
              <a:t>State </a:t>
            </a:r>
            <a:r>
              <a:rPr lang="ko-KR" altLang="en-US" sz="1600" dirty="0"/>
              <a:t>등 다양한 공간에 </a:t>
            </a:r>
            <a:r>
              <a:rPr lang="ko-KR" altLang="en-US" sz="1600" dirty="0" smtClean="0"/>
              <a:t>저장 가능 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4.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클라이언트가 </a:t>
            </a:r>
            <a:r>
              <a:rPr lang="en-US" altLang="ko-KR" sz="1600" dirty="0"/>
              <a:t>HTTP </a:t>
            </a:r>
            <a:r>
              <a:rPr lang="ko-KR" altLang="en-US" sz="1600" dirty="0"/>
              <a:t>헤더에 </a:t>
            </a:r>
            <a:r>
              <a:rPr lang="en-US" altLang="ko-KR" sz="1600" dirty="0"/>
              <a:t>Bearer JWT_TOKEN</a:t>
            </a:r>
            <a:r>
              <a:rPr lang="ko-KR" altLang="en-US" sz="1600" dirty="0"/>
              <a:t>으로 담아서 서버에게 요청하게 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5.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서버는 </a:t>
            </a:r>
            <a:r>
              <a:rPr lang="en-US" altLang="ko-KR" sz="1600" dirty="0"/>
              <a:t>JWT </a:t>
            </a:r>
            <a:r>
              <a:rPr lang="ko-KR" altLang="en-US" sz="1600" dirty="0"/>
              <a:t>토큰을 해독해서 판단 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클라이언트가 보낸 요청을 처리하고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응답을 하게 </a:t>
            </a:r>
            <a:r>
              <a:rPr lang="ko-KR" altLang="en-US" sz="1600" dirty="0" smtClean="0"/>
              <a:t>된다</a:t>
            </a: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823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73091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dirty="0"/>
              <a:t>추가적으로 </a:t>
            </a:r>
            <a:r>
              <a:rPr lang="en-US" altLang="ko-KR" sz="1800" dirty="0"/>
              <a:t>JWT </a:t>
            </a:r>
            <a:r>
              <a:rPr lang="ko-KR" altLang="en-US" sz="1800" dirty="0" smtClean="0"/>
              <a:t>토큰의 종류에 </a:t>
            </a:r>
            <a:r>
              <a:rPr lang="ko-KR" altLang="en-US" sz="1800" dirty="0"/>
              <a:t>대해서 보자면 </a:t>
            </a:r>
            <a:r>
              <a:rPr lang="ko-KR" altLang="en-US" sz="1800" dirty="0" smtClean="0"/>
              <a:t>크게 </a:t>
            </a:r>
            <a:r>
              <a:rPr lang="en-US" altLang="ko-KR" sz="1800" dirty="0"/>
              <a:t>2</a:t>
            </a:r>
            <a:r>
              <a:rPr lang="ko-KR" altLang="en-US" sz="1800" dirty="0" smtClean="0"/>
              <a:t>가지가 있다</a:t>
            </a:r>
            <a:r>
              <a:rPr lang="en-US" altLang="ko-KR" sz="1800" dirty="0" smtClean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fontAlgn="base"/>
            <a:r>
              <a:rPr lang="ko-KR" altLang="en-US" sz="1800" b="1" dirty="0"/>
              <a:t>액세스 토큰</a:t>
            </a:r>
            <a:r>
              <a:rPr lang="en-US" altLang="ko-KR" sz="1800" b="1" dirty="0"/>
              <a:t>(Access Token)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보호된 </a:t>
            </a:r>
            <a:r>
              <a:rPr lang="ko-KR" altLang="en-US" sz="1800" dirty="0"/>
              <a:t>정보들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사용자의 이메일</a:t>
            </a:r>
            <a:r>
              <a:rPr lang="en-US" altLang="ko-KR" sz="1800" dirty="0"/>
              <a:t>, </a:t>
            </a:r>
            <a:r>
              <a:rPr lang="ko-KR" altLang="en-US" sz="1800" dirty="0"/>
              <a:t>연락처 등</a:t>
            </a:r>
            <a:r>
              <a:rPr lang="en-US" altLang="ko-KR" sz="1800" dirty="0"/>
              <a:t>)</a:t>
            </a:r>
            <a:r>
              <a:rPr lang="ko-KR" altLang="en-US" sz="1800" dirty="0"/>
              <a:t>에 접근할 수 </a:t>
            </a:r>
            <a:r>
              <a:rPr lang="ko-KR" altLang="en-US" sz="1800" dirty="0" smtClean="0"/>
              <a:t>있게  </a:t>
            </a:r>
            <a:r>
              <a:rPr lang="ko-KR" altLang="en-US" sz="1800" dirty="0" err="1"/>
              <a:t>권한부여</a:t>
            </a:r>
            <a:r>
              <a:rPr lang="ko-KR" altLang="en-US" sz="1800" dirty="0"/>
              <a:t> 시 사용</a:t>
            </a:r>
          </a:p>
          <a:p>
            <a:pPr fontAlgn="base"/>
            <a:r>
              <a:rPr lang="ko-KR" altLang="en-US" sz="1800" b="1" dirty="0" err="1"/>
              <a:t>리프레시</a:t>
            </a:r>
            <a:r>
              <a:rPr lang="ko-KR" altLang="en-US" sz="1800" b="1" dirty="0"/>
              <a:t> 토큰</a:t>
            </a:r>
            <a:r>
              <a:rPr lang="en-US" altLang="ko-KR" sz="1800" b="1" dirty="0"/>
              <a:t>(Refresh Token) 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 smtClean="0"/>
              <a:t>		</a:t>
            </a:r>
            <a:r>
              <a:rPr lang="ko-KR" altLang="en-US" sz="1800" dirty="0" smtClean="0"/>
              <a:t>사용자 </a:t>
            </a:r>
            <a:r>
              <a:rPr lang="ko-KR" altLang="en-US" sz="1800" dirty="0"/>
              <a:t>인증이 아닌 새로운 액세스 토큰을 생성하는 용도로 사용</a:t>
            </a:r>
            <a:endParaRPr lang="en-US" altLang="ko-KR" sz="1800" dirty="0"/>
          </a:p>
          <a:p>
            <a:pPr marL="0" indent="0" fontAlgn="base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2000" dirty="0" smtClean="0"/>
              <a:t>-------------------------------------------------------------------------------------------------</a:t>
            </a:r>
          </a:p>
          <a:p>
            <a:pPr marL="0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클라이언트가 </a:t>
            </a:r>
            <a:r>
              <a:rPr lang="ko-KR" altLang="en-US" sz="2000" dirty="0"/>
              <a:t>처음 인증</a:t>
            </a:r>
            <a:r>
              <a:rPr lang="en-US" altLang="ko-KR" sz="2000" dirty="0"/>
              <a:t>(</a:t>
            </a:r>
            <a:r>
              <a:rPr lang="ko-KR" altLang="en-US" sz="2000" dirty="0"/>
              <a:t>로그인 시</a:t>
            </a:r>
            <a:r>
              <a:rPr lang="en-US" altLang="ko-KR" sz="2000" dirty="0"/>
              <a:t>)</a:t>
            </a:r>
            <a:r>
              <a:rPr lang="ko-KR" altLang="en-US" sz="2000" dirty="0"/>
              <a:t>을 받을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, Access </a:t>
            </a:r>
            <a:r>
              <a:rPr lang="en-US" altLang="ko-KR" sz="2000" dirty="0"/>
              <a:t>Token</a:t>
            </a:r>
            <a:r>
              <a:rPr lang="ko-KR" altLang="en-US" sz="2000" dirty="0"/>
              <a:t>과 </a:t>
            </a:r>
            <a:r>
              <a:rPr lang="en-US" altLang="ko-KR" sz="2000" dirty="0"/>
              <a:t>Refresh Token </a:t>
            </a:r>
            <a:r>
              <a:rPr lang="ko-KR" altLang="en-US" sz="2000" dirty="0"/>
              <a:t>두 가지를 다 </a:t>
            </a:r>
            <a:r>
              <a:rPr lang="ko-KR" altLang="en-US" sz="2000" dirty="0" smtClean="0"/>
              <a:t>발급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그렇다면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왜 </a:t>
            </a:r>
            <a:r>
              <a:rPr lang="ko-KR" altLang="en-US" sz="2000" dirty="0"/>
              <a:t>두 가지 </a:t>
            </a:r>
            <a:r>
              <a:rPr lang="ko-KR" altLang="en-US" sz="2000" dirty="0" smtClean="0"/>
              <a:t>종류의 토큰을 </a:t>
            </a:r>
            <a:r>
              <a:rPr lang="ko-KR" altLang="en-US" sz="2000" dirty="0"/>
              <a:t>사용하는 것일까</a:t>
            </a:r>
            <a:r>
              <a:rPr lang="en-US" altLang="ko-KR" sz="2000" dirty="0" smtClean="0"/>
              <a:t>?</a:t>
            </a:r>
          </a:p>
          <a:p>
            <a:pPr marL="0" indent="0" fontAlgn="base">
              <a:buNone/>
            </a:pPr>
            <a:endParaRPr lang="ko-KR" altLang="en-US" sz="2000" dirty="0"/>
          </a:p>
          <a:p>
            <a:pPr fontAlgn="base"/>
            <a:r>
              <a:rPr lang="en-US" altLang="ko-KR" sz="2000" dirty="0" smtClean="0"/>
              <a:t>JWT </a:t>
            </a:r>
            <a:r>
              <a:rPr lang="ko-KR" altLang="en-US" sz="2000" dirty="0" smtClean="0"/>
              <a:t>토큰 </a:t>
            </a:r>
            <a:r>
              <a:rPr lang="ko-KR" altLang="en-US" sz="2000" dirty="0" err="1" smtClean="0"/>
              <a:t>발행시</a:t>
            </a:r>
            <a:r>
              <a:rPr lang="ko-KR" altLang="en-US" sz="2000" dirty="0" smtClean="0"/>
              <a:t> 보안상 </a:t>
            </a:r>
            <a:r>
              <a:rPr lang="en-US" altLang="ko-KR" sz="2000" dirty="0" smtClean="0"/>
              <a:t>Access </a:t>
            </a:r>
            <a:r>
              <a:rPr lang="en-US" altLang="ko-KR" sz="2000" dirty="0"/>
              <a:t>Token</a:t>
            </a:r>
            <a:r>
              <a:rPr lang="ko-KR" altLang="en-US" sz="2000" dirty="0"/>
              <a:t>의 유효기간이 짧고</a:t>
            </a:r>
            <a:r>
              <a:rPr lang="en-US" altLang="ko-KR" sz="2000" dirty="0"/>
              <a:t>, Refresh Token</a:t>
            </a:r>
            <a:r>
              <a:rPr lang="ko-KR" altLang="en-US" sz="2000" dirty="0"/>
              <a:t>의 유효기간은 길게 설정하게 된다</a:t>
            </a:r>
            <a:r>
              <a:rPr lang="en-US" altLang="ko-KR" sz="2000" dirty="0"/>
              <a:t>. Access Token</a:t>
            </a:r>
            <a:r>
              <a:rPr lang="ko-KR" altLang="en-US" sz="2000" dirty="0"/>
              <a:t>이 만료가 되었을 때</a:t>
            </a:r>
            <a:r>
              <a:rPr lang="en-US" altLang="ko-KR" sz="2000" dirty="0"/>
              <a:t>, Refresh Token</a:t>
            </a:r>
            <a:r>
              <a:rPr lang="ko-KR" altLang="en-US" sz="2000" dirty="0"/>
              <a:t>을 사용하여 새로운 </a:t>
            </a:r>
            <a:r>
              <a:rPr lang="en-US" altLang="ko-KR" sz="2000" dirty="0"/>
              <a:t>Access Token</a:t>
            </a:r>
            <a:r>
              <a:rPr lang="ko-KR" altLang="en-US" sz="2000" dirty="0"/>
              <a:t>를 발급 </a:t>
            </a:r>
            <a:r>
              <a:rPr lang="ko-KR" altLang="en-US" sz="2000" dirty="0" smtClean="0"/>
              <a:t>받는다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20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688</Words>
  <Application>Microsoft Office PowerPoint</Application>
  <PresentationFormat>와이드스크린</PresentationFormat>
  <Paragraphs>176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사용자 인증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인증 시나리오</dc:title>
  <dc:creator>multicampus</dc:creator>
  <cp:lastModifiedBy>SSAFY</cp:lastModifiedBy>
  <cp:revision>30</cp:revision>
  <dcterms:created xsi:type="dcterms:W3CDTF">2022-11-14T23:47:05Z</dcterms:created>
  <dcterms:modified xsi:type="dcterms:W3CDTF">2023-05-15T02:50:22Z</dcterms:modified>
</cp:coreProperties>
</file>