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935E925-B33C-477B-8360-A28FF7B69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AirBnb</a:t>
            </a:r>
            <a:r>
              <a:rPr dirty="0" err="1"/>
              <a:t>_</a:t>
            </a:r>
            <a:r>
              <a:rPr lang="en-US" dirty="0" err="1"/>
              <a:t>Kamna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22F9B7C-09EF-483D-B221-66EF86AAB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18/06/24 8:18:34 pm GMT-7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918E0646-201D-46BE-8257-438C88942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97653FBF-A643-4E65-AD97-AADF01B27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AirBnb_Kamna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AirBnb_Kamna</dc:title>
  <dc:creator/>
  <cp:lastModifiedBy>Kamna Surjani (Student)</cp:lastModifiedBy>
  <cp:revision>1</cp:revision>
  <dcterms:created xsi:type="dcterms:W3CDTF">2024-06-19T03:18:36Z</dcterms:created>
  <dcterms:modified xsi:type="dcterms:W3CDTF">2024-06-19T03:19:40Z</dcterms:modified>
</cp:coreProperties>
</file>