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Lst>
  <p:notesMasterIdLst>
    <p:notesMasterId r:id="rId14"/>
  </p:notesMasterIdLst>
  <p:sldIdLst>
    <p:sldId id="256" r:id="rId2"/>
    <p:sldId id="259" r:id="rId3"/>
    <p:sldId id="300" r:id="rId4"/>
    <p:sldId id="302" r:id="rId5"/>
    <p:sldId id="301" r:id="rId6"/>
    <p:sldId id="303" r:id="rId7"/>
    <p:sldId id="304" r:id="rId8"/>
    <p:sldId id="261" r:id="rId9"/>
    <p:sldId id="262" r:id="rId10"/>
    <p:sldId id="305" r:id="rId11"/>
    <p:sldId id="298" r:id="rId12"/>
    <p:sldId id="299" r:id="rId13"/>
  </p:sldIdLst>
  <p:sldSz cx="9144000" cy="5143500" type="screen16x9"/>
  <p:notesSz cx="6858000" cy="9144000"/>
  <p:embeddedFontLst>
    <p:embeddedFont>
      <p:font typeface="Arimo" panose="020B0604020202020204" charset="0"/>
      <p:regular r:id="rId15"/>
      <p:bold r:id="rId16"/>
      <p:italic r:id="rId17"/>
      <p:boldItalic r:id="rId18"/>
    </p:embeddedFont>
    <p:embeddedFont>
      <p:font typeface="Bebas Neue" panose="020B0606020202050201" pitchFamily="34" charset="0"/>
      <p:regular r:id="rId19"/>
    </p:embeddedFont>
    <p:embeddedFont>
      <p:font typeface="Nova Square" panose="020B0604020202020204" charset="0"/>
      <p:regular r:id="rId20"/>
    </p:embeddedFont>
    <p:embeddedFont>
      <p:font typeface="Sitka Small Semibold" pitchFamily="2" charset="0"/>
      <p:bold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AA9BD7F-F64D-4F6A-928B-DE6ED9729F25}">
  <a:tblStyle styleId="{0AA9BD7F-F64D-4F6A-928B-DE6ED9729F25}"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4"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s>
</file>

<file path=ppt/diagrams/_rels/data1.xml.rels><?xml version="1.0" encoding="UTF-8" standalone="yes"?>
<Relationships xmlns="http://schemas.openxmlformats.org/package/2006/relationships"><Relationship Id="rId3" Type="http://schemas.openxmlformats.org/officeDocument/2006/relationships/hyperlink" Target="https://www.tensorflow.org/tutorials" TargetMode="External"/><Relationship Id="rId2" Type="http://schemas.openxmlformats.org/officeDocument/2006/relationships/hyperlink" Target="https://scikit-learn.org/stable/modules/ensemble.html" TargetMode="External"/><Relationship Id="rId1" Type="http://schemas.openxmlformats.org/officeDocument/2006/relationships/hyperlink" Target="https://learn.microsoft.com/en-us/training/modules/intro-to-azure-data-factory/1-introduction" TargetMode="External"/><Relationship Id="rId4" Type="http://schemas.openxmlformats.org/officeDocument/2006/relationships/hyperlink" Target="https://open.toronto.ca/dataset/ttc-bus-delay-data/" TargetMode="External"/></Relationships>
</file>

<file path=ppt/diagrams/_rels/drawing1.xml.rels><?xml version="1.0" encoding="UTF-8" standalone="yes"?>
<Relationships xmlns="http://schemas.openxmlformats.org/package/2006/relationships"><Relationship Id="rId3" Type="http://schemas.openxmlformats.org/officeDocument/2006/relationships/hyperlink" Target="https://scikit-learn.org/stable/modules/ensemble.html" TargetMode="External"/><Relationship Id="rId2" Type="http://schemas.openxmlformats.org/officeDocument/2006/relationships/hyperlink" Target="https://learn.microsoft.com/en-us/training/modules/intro-to-azure-data-factory/1-introduction" TargetMode="External"/><Relationship Id="rId1" Type="http://schemas.openxmlformats.org/officeDocument/2006/relationships/hyperlink" Target="https://open.toronto.ca/dataset/ttc-bus-delay-data/" TargetMode="External"/><Relationship Id="rId4" Type="http://schemas.openxmlformats.org/officeDocument/2006/relationships/hyperlink" Target="https://www.tensorflow.org/tutorials" TargetMode="External"/></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8C429B2-EF1C-4637-B31F-7E6B4097FC3E}" type="doc">
      <dgm:prSet loTypeId="urn:microsoft.com/office/officeart/2005/8/layout/hList6" loCatId="list" qsTypeId="urn:microsoft.com/office/officeart/2005/8/quickstyle/simple1" qsCatId="simple" csTypeId="urn:microsoft.com/office/officeart/2005/8/colors/accent0_1" csCatId="mainScheme" phldr="1"/>
      <dgm:spPr/>
      <dgm:t>
        <a:bodyPr/>
        <a:lstStyle/>
        <a:p>
          <a:endParaRPr lang="en-IN"/>
        </a:p>
      </dgm:t>
    </dgm:pt>
    <dgm:pt modelId="{DE6F459F-AF80-4C54-B4C9-194109053A85}">
      <dgm:prSet custT="1"/>
      <dgm:spPr/>
      <dgm:t>
        <a:bodyPr/>
        <a:lstStyle/>
        <a:p>
          <a:r>
            <a:rPr lang="en-US" sz="1200" b="0" i="0">
              <a:latin typeface="Times New Roman" panose="02020603050405020304" pitchFamily="18" charset="0"/>
              <a:cs typeface="Times New Roman" panose="02020603050405020304" pitchFamily="18" charset="0"/>
              <a:hlinkClick xmlns:r="http://schemas.openxmlformats.org/officeDocument/2006/relationships" r:id="rId1">
                <a:extLst>
                  <a:ext uri="{A12FA001-AC4F-418D-AE19-62706E023703}">
                    <ahyp:hlinkClr xmlns:ahyp="http://schemas.microsoft.com/office/drawing/2018/hyperlinkcolor" val="tx"/>
                  </a:ext>
                </a:extLst>
              </a:hlinkClick>
            </a:rPr>
            <a:t>https://learn.microsoft.com/en-us/training/modules/intro-to-azure-data-factory/1-introduction</a:t>
          </a:r>
          <a:endParaRPr lang="en-IN" sz="1200" dirty="0">
            <a:latin typeface="Times New Roman" panose="02020603050405020304" pitchFamily="18" charset="0"/>
            <a:cs typeface="Times New Roman" panose="02020603050405020304" pitchFamily="18" charset="0"/>
          </a:endParaRPr>
        </a:p>
      </dgm:t>
    </dgm:pt>
    <dgm:pt modelId="{BFB03FFC-55E3-42AB-A410-4E68CA54DD4D}" type="parTrans" cxnId="{1730A872-89B8-4E1D-B98A-4B83CD24036E}">
      <dgm:prSet/>
      <dgm:spPr/>
      <dgm:t>
        <a:bodyPr/>
        <a:lstStyle/>
        <a:p>
          <a:endParaRPr lang="en-IN"/>
        </a:p>
      </dgm:t>
    </dgm:pt>
    <dgm:pt modelId="{B7E8F946-481E-4A73-AB18-1BB555D8470E}" type="sibTrans" cxnId="{1730A872-89B8-4E1D-B98A-4B83CD24036E}">
      <dgm:prSet/>
      <dgm:spPr/>
      <dgm:t>
        <a:bodyPr/>
        <a:lstStyle/>
        <a:p>
          <a:endParaRPr lang="en-IN"/>
        </a:p>
      </dgm:t>
    </dgm:pt>
    <dgm:pt modelId="{0E174DED-602E-4BA4-BDC6-450F50C8396A}">
      <dgm:prSet custT="1"/>
      <dgm:spPr/>
      <dgm:t>
        <a:bodyPr/>
        <a:lstStyle/>
        <a:p>
          <a:r>
            <a:rPr lang="en-US" sz="1200" b="0" i="0">
              <a:latin typeface="Times New Roman" panose="02020603050405020304" pitchFamily="18" charset="0"/>
              <a:cs typeface="Times New Roman" panose="02020603050405020304" pitchFamily="18" charset="0"/>
              <a:hlinkClick xmlns:r="http://schemas.openxmlformats.org/officeDocument/2006/relationships" r:id="rId2">
                <a:extLst>
                  <a:ext uri="{A12FA001-AC4F-418D-AE19-62706E023703}">
                    <ahyp:hlinkClr xmlns:ahyp="http://schemas.microsoft.com/office/drawing/2018/hyperlinkcolor" val="tx"/>
                  </a:ext>
                </a:extLst>
              </a:hlinkClick>
            </a:rPr>
            <a:t>https://scikit-learn.org/stable/modules/ensemble.html</a:t>
          </a:r>
          <a:endParaRPr lang="en-IN" sz="1200" dirty="0">
            <a:latin typeface="Times New Roman" panose="02020603050405020304" pitchFamily="18" charset="0"/>
            <a:cs typeface="Times New Roman" panose="02020603050405020304" pitchFamily="18" charset="0"/>
          </a:endParaRPr>
        </a:p>
      </dgm:t>
    </dgm:pt>
    <dgm:pt modelId="{2DDE69E2-ECC0-4D6A-80BD-AF451E42B34E}" type="parTrans" cxnId="{B22B855E-7B55-444E-9303-0CF232DBE939}">
      <dgm:prSet/>
      <dgm:spPr/>
      <dgm:t>
        <a:bodyPr/>
        <a:lstStyle/>
        <a:p>
          <a:endParaRPr lang="en-IN"/>
        </a:p>
      </dgm:t>
    </dgm:pt>
    <dgm:pt modelId="{57214149-0D05-488C-A944-6FC708397372}" type="sibTrans" cxnId="{B22B855E-7B55-444E-9303-0CF232DBE939}">
      <dgm:prSet/>
      <dgm:spPr/>
      <dgm:t>
        <a:bodyPr/>
        <a:lstStyle/>
        <a:p>
          <a:endParaRPr lang="en-IN"/>
        </a:p>
      </dgm:t>
    </dgm:pt>
    <dgm:pt modelId="{9148D28C-62FD-4C10-9088-03483E7555B8}">
      <dgm:prSet custT="1"/>
      <dgm:spPr/>
      <dgm:t>
        <a:bodyPr/>
        <a:lstStyle/>
        <a:p>
          <a:r>
            <a:rPr lang="en-US" sz="1200" b="0" i="0">
              <a:latin typeface="Times New Roman" panose="02020603050405020304" pitchFamily="18" charset="0"/>
              <a:cs typeface="Times New Roman" panose="02020603050405020304" pitchFamily="18" charset="0"/>
              <a:hlinkClick xmlns:r="http://schemas.openxmlformats.org/officeDocument/2006/relationships" r:id="rId3">
                <a:extLst>
                  <a:ext uri="{A12FA001-AC4F-418D-AE19-62706E023703}">
                    <ahyp:hlinkClr xmlns:ahyp="http://schemas.microsoft.com/office/drawing/2018/hyperlinkcolor" val="tx"/>
                  </a:ext>
                </a:extLst>
              </a:hlinkClick>
            </a:rPr>
            <a:t>https://www.tensorflow.org/tutorials</a:t>
          </a:r>
          <a:endParaRPr lang="en-IN" sz="1200" dirty="0">
            <a:latin typeface="Times New Roman" panose="02020603050405020304" pitchFamily="18" charset="0"/>
            <a:cs typeface="Times New Roman" panose="02020603050405020304" pitchFamily="18" charset="0"/>
          </a:endParaRPr>
        </a:p>
      </dgm:t>
    </dgm:pt>
    <dgm:pt modelId="{A02BA845-0647-45D1-912D-0438A83CBA77}" type="parTrans" cxnId="{9F9FB6AD-138D-4998-BF01-73B2DBCBEAE5}">
      <dgm:prSet/>
      <dgm:spPr/>
      <dgm:t>
        <a:bodyPr/>
        <a:lstStyle/>
        <a:p>
          <a:endParaRPr lang="en-IN"/>
        </a:p>
      </dgm:t>
    </dgm:pt>
    <dgm:pt modelId="{1A16E56F-1FD6-4C5E-9C7B-08F1F7D080F4}" type="sibTrans" cxnId="{9F9FB6AD-138D-4998-BF01-73B2DBCBEAE5}">
      <dgm:prSet/>
      <dgm:spPr/>
      <dgm:t>
        <a:bodyPr/>
        <a:lstStyle/>
        <a:p>
          <a:endParaRPr lang="en-IN"/>
        </a:p>
      </dgm:t>
    </dgm:pt>
    <dgm:pt modelId="{4428C13D-3EEF-4654-B427-538EEF15F1ED}">
      <dgm:prSet custT="1"/>
      <dgm:spPr/>
      <dgm:t>
        <a:bodyPr spcFirstLastPara="0" vert="horz" wrap="square" lIns="34290" tIns="17145" rIns="34290" bIns="17145" numCol="1" spcCol="1270" anchor="ctr" anchorCtr="0"/>
        <a:lstStyle/>
        <a:p>
          <a:pPr marL="0" lvl="0" indent="0" algn="ctr" defTabSz="400050">
            <a:lnSpc>
              <a:spcPct val="90000"/>
            </a:lnSpc>
            <a:spcBef>
              <a:spcPct val="0"/>
            </a:spcBef>
            <a:spcAft>
              <a:spcPct val="35000"/>
            </a:spcAft>
            <a:buNone/>
          </a:pPr>
          <a:r>
            <a:rPr lang="en-US" sz="1200" b="0" i="0" kern="1200">
              <a:latin typeface="Times New Roman" panose="02020603050405020304" pitchFamily="18" charset="0"/>
              <a:ea typeface="+mn-ea"/>
              <a:cs typeface="Times New Roman" panose="02020603050405020304" pitchFamily="18" charset="0"/>
              <a:hlinkClick xmlns:r="http://schemas.openxmlformats.org/officeDocument/2006/relationships" r:id="rId4">
                <a:extLst>
                  <a:ext uri="{A12FA001-AC4F-418D-AE19-62706E023703}">
                    <ahyp:hlinkClr xmlns:ahyp="http://schemas.microsoft.com/office/drawing/2018/hyperlinkcolor" val="tx"/>
                  </a:ext>
                </a:extLst>
              </a:hlinkClick>
            </a:rPr>
            <a:t>https://open.toronto.ca/dataset/ttc-bus-delay-data/</a:t>
          </a:r>
          <a:endParaRPr lang="en-IN" sz="1200" b="0" i="0" kern="1200" dirty="0">
            <a:latin typeface="Times New Roman" panose="02020603050405020304" pitchFamily="18" charset="0"/>
            <a:ea typeface="+mn-ea"/>
            <a:cs typeface="Times New Roman" panose="02020603050405020304" pitchFamily="18" charset="0"/>
          </a:endParaRPr>
        </a:p>
      </dgm:t>
    </dgm:pt>
    <dgm:pt modelId="{1CA46ED8-00F3-4541-8C9F-E8CE24D72AF9}" type="sibTrans" cxnId="{0E165D60-36EB-44FB-86C3-793FFF126F78}">
      <dgm:prSet/>
      <dgm:spPr/>
      <dgm:t>
        <a:bodyPr/>
        <a:lstStyle/>
        <a:p>
          <a:endParaRPr lang="en-IN"/>
        </a:p>
      </dgm:t>
    </dgm:pt>
    <dgm:pt modelId="{6E052510-390F-4FD9-AC4D-B3BC103A67B0}" type="parTrans" cxnId="{0E165D60-36EB-44FB-86C3-793FFF126F78}">
      <dgm:prSet/>
      <dgm:spPr/>
      <dgm:t>
        <a:bodyPr/>
        <a:lstStyle/>
        <a:p>
          <a:endParaRPr lang="en-IN"/>
        </a:p>
      </dgm:t>
    </dgm:pt>
    <dgm:pt modelId="{04D8B144-1C4A-4AF4-9EE1-DF57CB2F31E8}" type="pres">
      <dgm:prSet presAssocID="{98C429B2-EF1C-4637-B31F-7E6B4097FC3E}" presName="Name0" presStyleCnt="0">
        <dgm:presLayoutVars>
          <dgm:dir/>
          <dgm:resizeHandles val="exact"/>
        </dgm:presLayoutVars>
      </dgm:prSet>
      <dgm:spPr/>
    </dgm:pt>
    <dgm:pt modelId="{3E3929E2-F7FB-49BB-A75D-4701CE3018D2}" type="pres">
      <dgm:prSet presAssocID="{4428C13D-3EEF-4654-B427-538EEF15F1ED}" presName="node" presStyleLbl="node1" presStyleIdx="0" presStyleCnt="4">
        <dgm:presLayoutVars>
          <dgm:bulletEnabled val="1"/>
        </dgm:presLayoutVars>
      </dgm:prSet>
      <dgm:spPr/>
    </dgm:pt>
    <dgm:pt modelId="{768F1E69-5D7E-4786-8300-65E30BB5DFB4}" type="pres">
      <dgm:prSet presAssocID="{1CA46ED8-00F3-4541-8C9F-E8CE24D72AF9}" presName="sibTrans" presStyleCnt="0"/>
      <dgm:spPr/>
    </dgm:pt>
    <dgm:pt modelId="{1FF2AB54-AD07-43BA-872C-E94646593106}" type="pres">
      <dgm:prSet presAssocID="{DE6F459F-AF80-4C54-B4C9-194109053A85}" presName="node" presStyleLbl="node1" presStyleIdx="1" presStyleCnt="4">
        <dgm:presLayoutVars>
          <dgm:bulletEnabled val="1"/>
        </dgm:presLayoutVars>
      </dgm:prSet>
      <dgm:spPr/>
    </dgm:pt>
    <dgm:pt modelId="{6DCDA1AF-D0BA-4936-8508-2BD726DF2B9B}" type="pres">
      <dgm:prSet presAssocID="{B7E8F946-481E-4A73-AB18-1BB555D8470E}" presName="sibTrans" presStyleCnt="0"/>
      <dgm:spPr/>
    </dgm:pt>
    <dgm:pt modelId="{77941480-EFAE-46D9-8F2E-93011A6A300A}" type="pres">
      <dgm:prSet presAssocID="{0E174DED-602E-4BA4-BDC6-450F50C8396A}" presName="node" presStyleLbl="node1" presStyleIdx="2" presStyleCnt="4">
        <dgm:presLayoutVars>
          <dgm:bulletEnabled val="1"/>
        </dgm:presLayoutVars>
      </dgm:prSet>
      <dgm:spPr/>
    </dgm:pt>
    <dgm:pt modelId="{F4480E4F-321C-47A0-A8D8-F926ADF296E6}" type="pres">
      <dgm:prSet presAssocID="{57214149-0D05-488C-A944-6FC708397372}" presName="sibTrans" presStyleCnt="0"/>
      <dgm:spPr/>
    </dgm:pt>
    <dgm:pt modelId="{E51733CB-E167-45CD-B5BE-BF3B8383C4A5}" type="pres">
      <dgm:prSet presAssocID="{9148D28C-62FD-4C10-9088-03483E7555B8}" presName="node" presStyleLbl="node1" presStyleIdx="3" presStyleCnt="4">
        <dgm:presLayoutVars>
          <dgm:bulletEnabled val="1"/>
        </dgm:presLayoutVars>
      </dgm:prSet>
      <dgm:spPr/>
    </dgm:pt>
  </dgm:ptLst>
  <dgm:cxnLst>
    <dgm:cxn modelId="{D221310D-A1EF-447C-B82D-F2E27DC1F27B}" type="presOf" srcId="{98C429B2-EF1C-4637-B31F-7E6B4097FC3E}" destId="{04D8B144-1C4A-4AF4-9EE1-DF57CB2F31E8}" srcOrd="0" destOrd="0" presId="urn:microsoft.com/office/officeart/2005/8/layout/hList6"/>
    <dgm:cxn modelId="{B22B855E-7B55-444E-9303-0CF232DBE939}" srcId="{98C429B2-EF1C-4637-B31F-7E6B4097FC3E}" destId="{0E174DED-602E-4BA4-BDC6-450F50C8396A}" srcOrd="2" destOrd="0" parTransId="{2DDE69E2-ECC0-4D6A-80BD-AF451E42B34E}" sibTransId="{57214149-0D05-488C-A944-6FC708397372}"/>
    <dgm:cxn modelId="{0E165D60-36EB-44FB-86C3-793FFF126F78}" srcId="{98C429B2-EF1C-4637-B31F-7E6B4097FC3E}" destId="{4428C13D-3EEF-4654-B427-538EEF15F1ED}" srcOrd="0" destOrd="0" parTransId="{6E052510-390F-4FD9-AC4D-B3BC103A67B0}" sibTransId="{1CA46ED8-00F3-4541-8C9F-E8CE24D72AF9}"/>
    <dgm:cxn modelId="{E33BAF63-C737-47F8-86E0-D7069D570CA4}" type="presOf" srcId="{0E174DED-602E-4BA4-BDC6-450F50C8396A}" destId="{77941480-EFAE-46D9-8F2E-93011A6A300A}" srcOrd="0" destOrd="0" presId="urn:microsoft.com/office/officeart/2005/8/layout/hList6"/>
    <dgm:cxn modelId="{C681314D-775A-45D5-9826-22668012C7FC}" type="presOf" srcId="{DE6F459F-AF80-4C54-B4C9-194109053A85}" destId="{1FF2AB54-AD07-43BA-872C-E94646593106}" srcOrd="0" destOrd="0" presId="urn:microsoft.com/office/officeart/2005/8/layout/hList6"/>
    <dgm:cxn modelId="{1730A872-89B8-4E1D-B98A-4B83CD24036E}" srcId="{98C429B2-EF1C-4637-B31F-7E6B4097FC3E}" destId="{DE6F459F-AF80-4C54-B4C9-194109053A85}" srcOrd="1" destOrd="0" parTransId="{BFB03FFC-55E3-42AB-A410-4E68CA54DD4D}" sibTransId="{B7E8F946-481E-4A73-AB18-1BB555D8470E}"/>
    <dgm:cxn modelId="{A263467E-FF25-4BAD-A22E-ECC92D128BA2}" type="presOf" srcId="{4428C13D-3EEF-4654-B427-538EEF15F1ED}" destId="{3E3929E2-F7FB-49BB-A75D-4701CE3018D2}" srcOrd="0" destOrd="0" presId="urn:microsoft.com/office/officeart/2005/8/layout/hList6"/>
    <dgm:cxn modelId="{9F9FB6AD-138D-4998-BF01-73B2DBCBEAE5}" srcId="{98C429B2-EF1C-4637-B31F-7E6B4097FC3E}" destId="{9148D28C-62FD-4C10-9088-03483E7555B8}" srcOrd="3" destOrd="0" parTransId="{A02BA845-0647-45D1-912D-0438A83CBA77}" sibTransId="{1A16E56F-1FD6-4C5E-9C7B-08F1F7D080F4}"/>
    <dgm:cxn modelId="{B3EC44F8-55BA-4BD6-A9C1-ABF8E6D3AB4C}" type="presOf" srcId="{9148D28C-62FD-4C10-9088-03483E7555B8}" destId="{E51733CB-E167-45CD-B5BE-BF3B8383C4A5}" srcOrd="0" destOrd="0" presId="urn:microsoft.com/office/officeart/2005/8/layout/hList6"/>
    <dgm:cxn modelId="{59FDB106-4CB3-4DFF-8A47-77773DD3EAF8}" type="presParOf" srcId="{04D8B144-1C4A-4AF4-9EE1-DF57CB2F31E8}" destId="{3E3929E2-F7FB-49BB-A75D-4701CE3018D2}" srcOrd="0" destOrd="0" presId="urn:microsoft.com/office/officeart/2005/8/layout/hList6"/>
    <dgm:cxn modelId="{91F54EFF-3380-402E-B2C4-4197D976A1F6}" type="presParOf" srcId="{04D8B144-1C4A-4AF4-9EE1-DF57CB2F31E8}" destId="{768F1E69-5D7E-4786-8300-65E30BB5DFB4}" srcOrd="1" destOrd="0" presId="urn:microsoft.com/office/officeart/2005/8/layout/hList6"/>
    <dgm:cxn modelId="{6C80C8D1-CD24-4D16-B622-C62F10805D38}" type="presParOf" srcId="{04D8B144-1C4A-4AF4-9EE1-DF57CB2F31E8}" destId="{1FF2AB54-AD07-43BA-872C-E94646593106}" srcOrd="2" destOrd="0" presId="urn:microsoft.com/office/officeart/2005/8/layout/hList6"/>
    <dgm:cxn modelId="{924E8020-B832-458A-B109-03B7B96FA40F}" type="presParOf" srcId="{04D8B144-1C4A-4AF4-9EE1-DF57CB2F31E8}" destId="{6DCDA1AF-D0BA-4936-8508-2BD726DF2B9B}" srcOrd="3" destOrd="0" presId="urn:microsoft.com/office/officeart/2005/8/layout/hList6"/>
    <dgm:cxn modelId="{94EEA244-5A79-4CE1-B8A8-18AD5F3D9395}" type="presParOf" srcId="{04D8B144-1C4A-4AF4-9EE1-DF57CB2F31E8}" destId="{77941480-EFAE-46D9-8F2E-93011A6A300A}" srcOrd="4" destOrd="0" presId="urn:microsoft.com/office/officeart/2005/8/layout/hList6"/>
    <dgm:cxn modelId="{138D9A84-0AE9-4EAA-B752-9E64646CB26E}" type="presParOf" srcId="{04D8B144-1C4A-4AF4-9EE1-DF57CB2F31E8}" destId="{F4480E4F-321C-47A0-A8D8-F926ADF296E6}" srcOrd="5" destOrd="0" presId="urn:microsoft.com/office/officeart/2005/8/layout/hList6"/>
    <dgm:cxn modelId="{B6831EDA-C724-4529-B7D5-188E34CFB475}" type="presParOf" srcId="{04D8B144-1C4A-4AF4-9EE1-DF57CB2F31E8}" destId="{E51733CB-E167-45CD-B5BE-BF3B8383C4A5}" srcOrd="6" destOrd="0" presId="urn:microsoft.com/office/officeart/2005/8/layout/h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3929E2-F7FB-49BB-A75D-4701CE3018D2}">
      <dsp:nvSpPr>
        <dsp:cNvPr id="0" name=""/>
        <dsp:cNvSpPr/>
      </dsp:nvSpPr>
      <dsp:spPr>
        <a:xfrm rot="16200000">
          <a:off x="-204619" y="206511"/>
          <a:ext cx="2269030" cy="1856007"/>
        </a:xfrm>
        <a:prstGeom prst="flowChartManualOperation">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17145" rIns="34290" bIns="17145" numCol="1" spcCol="1270" anchor="ctr" anchorCtr="0">
          <a:noAutofit/>
        </a:bodyPr>
        <a:lstStyle/>
        <a:p>
          <a:pPr marL="0" lvl="0" indent="0" algn="ctr" defTabSz="400050">
            <a:lnSpc>
              <a:spcPct val="90000"/>
            </a:lnSpc>
            <a:spcBef>
              <a:spcPct val="0"/>
            </a:spcBef>
            <a:spcAft>
              <a:spcPct val="35000"/>
            </a:spcAft>
            <a:buNone/>
          </a:pPr>
          <a:r>
            <a:rPr lang="en-US" sz="1200" b="0" i="0" kern="1200">
              <a:latin typeface="Times New Roman" panose="02020603050405020304" pitchFamily="18" charset="0"/>
              <a:ea typeface="+mn-ea"/>
              <a:cs typeface="Times New Roman" panose="02020603050405020304" pitchFamily="18" charset="0"/>
              <a:hlinkClick xmlns:r="http://schemas.openxmlformats.org/officeDocument/2006/relationships" r:id="rId1">
                <a:extLst>
                  <a:ext uri="{A12FA001-AC4F-418D-AE19-62706E023703}">
                    <ahyp:hlinkClr xmlns:ahyp="http://schemas.microsoft.com/office/drawing/2018/hyperlinkcolor" val="tx"/>
                  </a:ext>
                </a:extLst>
              </a:hlinkClick>
            </a:rPr>
            <a:t>https://open.toronto.ca/dataset/ttc-bus-delay-data/</a:t>
          </a:r>
          <a:endParaRPr lang="en-IN" sz="1200" b="0" i="0" kern="1200" dirty="0">
            <a:latin typeface="Times New Roman" panose="02020603050405020304" pitchFamily="18" charset="0"/>
            <a:ea typeface="+mn-ea"/>
            <a:cs typeface="Times New Roman" panose="02020603050405020304" pitchFamily="18" charset="0"/>
          </a:endParaRPr>
        </a:p>
      </dsp:txBody>
      <dsp:txXfrm rot="5400000">
        <a:off x="1893" y="453805"/>
        <a:ext cx="1856007" cy="1361418"/>
      </dsp:txXfrm>
    </dsp:sp>
    <dsp:sp modelId="{1FF2AB54-AD07-43BA-872C-E94646593106}">
      <dsp:nvSpPr>
        <dsp:cNvPr id="0" name=""/>
        <dsp:cNvSpPr/>
      </dsp:nvSpPr>
      <dsp:spPr>
        <a:xfrm rot="16200000">
          <a:off x="1790588" y="206511"/>
          <a:ext cx="2269030" cy="1856007"/>
        </a:xfrm>
        <a:prstGeom prst="flowChartManualOperation">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0" rIns="76200" bIns="0" numCol="1" spcCol="1270" anchor="ctr" anchorCtr="0">
          <a:noAutofit/>
        </a:bodyPr>
        <a:lstStyle/>
        <a:p>
          <a:pPr marL="0" lvl="0" indent="0" algn="ctr" defTabSz="533400">
            <a:lnSpc>
              <a:spcPct val="90000"/>
            </a:lnSpc>
            <a:spcBef>
              <a:spcPct val="0"/>
            </a:spcBef>
            <a:spcAft>
              <a:spcPct val="35000"/>
            </a:spcAft>
            <a:buNone/>
          </a:pPr>
          <a:r>
            <a:rPr lang="en-US" sz="1200" b="0" i="0" kern="1200">
              <a:latin typeface="Times New Roman" panose="02020603050405020304" pitchFamily="18" charset="0"/>
              <a:cs typeface="Times New Roman" panose="02020603050405020304" pitchFamily="18" charset="0"/>
              <a:hlinkClick xmlns:r="http://schemas.openxmlformats.org/officeDocument/2006/relationships" r:id="rId2">
                <a:extLst>
                  <a:ext uri="{A12FA001-AC4F-418D-AE19-62706E023703}">
                    <ahyp:hlinkClr xmlns:ahyp="http://schemas.microsoft.com/office/drawing/2018/hyperlinkcolor" val="tx"/>
                  </a:ext>
                </a:extLst>
              </a:hlinkClick>
            </a:rPr>
            <a:t>https://learn.microsoft.com/en-us/training/modules/intro-to-azure-data-factory/1-introduction</a:t>
          </a:r>
          <a:endParaRPr lang="en-IN" sz="1200" kern="1200" dirty="0">
            <a:latin typeface="Times New Roman" panose="02020603050405020304" pitchFamily="18" charset="0"/>
            <a:cs typeface="Times New Roman" panose="02020603050405020304" pitchFamily="18" charset="0"/>
          </a:endParaRPr>
        </a:p>
      </dsp:txBody>
      <dsp:txXfrm rot="5400000">
        <a:off x="1997100" y="453805"/>
        <a:ext cx="1856007" cy="1361418"/>
      </dsp:txXfrm>
    </dsp:sp>
    <dsp:sp modelId="{77941480-EFAE-46D9-8F2E-93011A6A300A}">
      <dsp:nvSpPr>
        <dsp:cNvPr id="0" name=""/>
        <dsp:cNvSpPr/>
      </dsp:nvSpPr>
      <dsp:spPr>
        <a:xfrm rot="16200000">
          <a:off x="3785796" y="206511"/>
          <a:ext cx="2269030" cy="1856007"/>
        </a:xfrm>
        <a:prstGeom prst="flowChartManualOperation">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0" rIns="76200" bIns="0" numCol="1" spcCol="1270" anchor="ctr" anchorCtr="0">
          <a:noAutofit/>
        </a:bodyPr>
        <a:lstStyle/>
        <a:p>
          <a:pPr marL="0" lvl="0" indent="0" algn="ctr" defTabSz="533400">
            <a:lnSpc>
              <a:spcPct val="90000"/>
            </a:lnSpc>
            <a:spcBef>
              <a:spcPct val="0"/>
            </a:spcBef>
            <a:spcAft>
              <a:spcPct val="35000"/>
            </a:spcAft>
            <a:buNone/>
          </a:pPr>
          <a:r>
            <a:rPr lang="en-US" sz="1200" b="0" i="0" kern="1200">
              <a:latin typeface="Times New Roman" panose="02020603050405020304" pitchFamily="18" charset="0"/>
              <a:cs typeface="Times New Roman" panose="02020603050405020304" pitchFamily="18" charset="0"/>
              <a:hlinkClick xmlns:r="http://schemas.openxmlformats.org/officeDocument/2006/relationships" r:id="rId3">
                <a:extLst>
                  <a:ext uri="{A12FA001-AC4F-418D-AE19-62706E023703}">
                    <ahyp:hlinkClr xmlns:ahyp="http://schemas.microsoft.com/office/drawing/2018/hyperlinkcolor" val="tx"/>
                  </a:ext>
                </a:extLst>
              </a:hlinkClick>
            </a:rPr>
            <a:t>https://scikit-learn.org/stable/modules/ensemble.html</a:t>
          </a:r>
          <a:endParaRPr lang="en-IN" sz="1200" kern="1200" dirty="0">
            <a:latin typeface="Times New Roman" panose="02020603050405020304" pitchFamily="18" charset="0"/>
            <a:cs typeface="Times New Roman" panose="02020603050405020304" pitchFamily="18" charset="0"/>
          </a:endParaRPr>
        </a:p>
      </dsp:txBody>
      <dsp:txXfrm rot="5400000">
        <a:off x="3992308" y="453805"/>
        <a:ext cx="1856007" cy="1361418"/>
      </dsp:txXfrm>
    </dsp:sp>
    <dsp:sp modelId="{E51733CB-E167-45CD-B5BE-BF3B8383C4A5}">
      <dsp:nvSpPr>
        <dsp:cNvPr id="0" name=""/>
        <dsp:cNvSpPr/>
      </dsp:nvSpPr>
      <dsp:spPr>
        <a:xfrm rot="16200000">
          <a:off x="5781004" y="206511"/>
          <a:ext cx="2269030" cy="1856007"/>
        </a:xfrm>
        <a:prstGeom prst="flowChartManualOperation">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0" rIns="76200" bIns="0" numCol="1" spcCol="1270" anchor="ctr" anchorCtr="0">
          <a:noAutofit/>
        </a:bodyPr>
        <a:lstStyle/>
        <a:p>
          <a:pPr marL="0" lvl="0" indent="0" algn="ctr" defTabSz="533400">
            <a:lnSpc>
              <a:spcPct val="90000"/>
            </a:lnSpc>
            <a:spcBef>
              <a:spcPct val="0"/>
            </a:spcBef>
            <a:spcAft>
              <a:spcPct val="35000"/>
            </a:spcAft>
            <a:buNone/>
          </a:pPr>
          <a:r>
            <a:rPr lang="en-US" sz="1200" b="0" i="0" kern="1200">
              <a:latin typeface="Times New Roman" panose="02020603050405020304" pitchFamily="18" charset="0"/>
              <a:cs typeface="Times New Roman" panose="02020603050405020304" pitchFamily="18" charset="0"/>
              <a:hlinkClick xmlns:r="http://schemas.openxmlformats.org/officeDocument/2006/relationships" r:id="rId4">
                <a:extLst>
                  <a:ext uri="{A12FA001-AC4F-418D-AE19-62706E023703}">
                    <ahyp:hlinkClr xmlns:ahyp="http://schemas.microsoft.com/office/drawing/2018/hyperlinkcolor" val="tx"/>
                  </a:ext>
                </a:extLst>
              </a:hlinkClick>
            </a:rPr>
            <a:t>https://www.tensorflow.org/tutorials</a:t>
          </a:r>
          <a:endParaRPr lang="en-IN" sz="1200" kern="1200" dirty="0">
            <a:latin typeface="Times New Roman" panose="02020603050405020304" pitchFamily="18" charset="0"/>
            <a:cs typeface="Times New Roman" panose="02020603050405020304" pitchFamily="18" charset="0"/>
          </a:endParaRPr>
        </a:p>
      </dsp:txBody>
      <dsp:txXfrm rot="5400000">
        <a:off x="5987516" y="453805"/>
        <a:ext cx="1856007" cy="1361418"/>
      </dsp:txXfrm>
    </dsp:sp>
  </dsp:spTree>
</dsp:drawing>
</file>

<file path=ppt/diagrams/layout1.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6"/>
        <p:cNvGrpSpPr/>
        <p:nvPr/>
      </p:nvGrpSpPr>
      <p:grpSpPr>
        <a:xfrm>
          <a:off x="0" y="0"/>
          <a:ext cx="0" cy="0"/>
          <a:chOff x="0" y="0"/>
          <a:chExt cx="0" cy="0"/>
        </a:xfrm>
      </p:grpSpPr>
      <p:sp>
        <p:nvSpPr>
          <p:cNvPr id="457" name="Google Shape;457;ged3401ed36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8" name="Google Shape;458;ged3401ed36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8"/>
        <p:cNvGrpSpPr/>
        <p:nvPr/>
      </p:nvGrpSpPr>
      <p:grpSpPr>
        <a:xfrm>
          <a:off x="0" y="0"/>
          <a:ext cx="0" cy="0"/>
          <a:chOff x="0" y="0"/>
          <a:chExt cx="0" cy="0"/>
        </a:xfrm>
      </p:grpSpPr>
      <p:sp>
        <p:nvSpPr>
          <p:cNvPr id="789" name="Google Shape;789;ge207fd22f2_0_250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0" name="Google Shape;790;ge207fd22f2_0_250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6"/>
        <p:cNvGrpSpPr/>
        <p:nvPr/>
      </p:nvGrpSpPr>
      <p:grpSpPr>
        <a:xfrm>
          <a:off x="0" y="0"/>
          <a:ext cx="0" cy="0"/>
          <a:chOff x="0" y="0"/>
          <a:chExt cx="0" cy="0"/>
        </a:xfrm>
      </p:grpSpPr>
      <p:sp>
        <p:nvSpPr>
          <p:cNvPr id="1007" name="Google Shape;1007;ge1d838b627_4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8" name="Google Shape;1008;ge1d838b627_4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3"/>
        <p:cNvGrpSpPr/>
        <p:nvPr/>
      </p:nvGrpSpPr>
      <p:grpSpPr>
        <a:xfrm>
          <a:off x="0" y="0"/>
          <a:ext cx="0" cy="0"/>
          <a:chOff x="0" y="0"/>
          <a:chExt cx="0" cy="0"/>
        </a:xfrm>
      </p:grpSpPr>
      <p:sp>
        <p:nvSpPr>
          <p:cNvPr id="1014" name="Google Shape;1014;ge1d838b627_4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5" name="Google Shape;1015;ge1d838b627_4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680500" y="531550"/>
            <a:ext cx="7782900" cy="1555500"/>
          </a:xfrm>
          <a:prstGeom prst="rect">
            <a:avLst/>
          </a:prstGeom>
        </p:spPr>
        <p:txBody>
          <a:bodyPr spcFirstLastPara="1" wrap="square" lIns="91425" tIns="91425" rIns="91425" bIns="91425" anchor="ctr" anchorCtr="0">
            <a:noAutofit/>
          </a:bodyPr>
          <a:lstStyle>
            <a:lvl1pPr lvl="0" algn="ctr">
              <a:lnSpc>
                <a:spcPct val="90000"/>
              </a:lnSpc>
              <a:spcBef>
                <a:spcPts val="0"/>
              </a:spcBef>
              <a:spcAft>
                <a:spcPts val="0"/>
              </a:spcAft>
              <a:buClr>
                <a:srgbClr val="191919"/>
              </a:buClr>
              <a:buSzPts val="5200"/>
              <a:buNone/>
              <a:defRPr sz="50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680500" y="2087050"/>
            <a:ext cx="7782900" cy="393600"/>
          </a:xfrm>
          <a:prstGeom prst="rect">
            <a:avLst/>
          </a:prstGeom>
          <a:solidFill>
            <a:srgbClr val="FFFFFF">
              <a:alpha val="54720"/>
            </a:srgbClr>
          </a:solid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grpSp>
        <p:nvGrpSpPr>
          <p:cNvPr id="11" name="Google Shape;11;p2"/>
          <p:cNvGrpSpPr/>
          <p:nvPr/>
        </p:nvGrpSpPr>
        <p:grpSpPr>
          <a:xfrm flipH="1">
            <a:off x="-125295" y="2863619"/>
            <a:ext cx="9269294" cy="2449505"/>
            <a:chOff x="2477366" y="1218625"/>
            <a:chExt cx="7526833" cy="1989042"/>
          </a:xfrm>
        </p:grpSpPr>
        <p:sp>
          <p:nvSpPr>
            <p:cNvPr id="12" name="Google Shape;12;p2"/>
            <p:cNvSpPr/>
            <p:nvPr/>
          </p:nvSpPr>
          <p:spPr>
            <a:xfrm>
              <a:off x="2640100" y="1248060"/>
              <a:ext cx="814326" cy="1052496"/>
            </a:xfrm>
            <a:custGeom>
              <a:avLst/>
              <a:gdLst/>
              <a:ahLst/>
              <a:cxnLst/>
              <a:rect l="l" t="t" r="r" b="b"/>
              <a:pathLst>
                <a:path w="7940" h="10262" extrusionOk="0">
                  <a:moveTo>
                    <a:pt x="7929" y="3285"/>
                  </a:moveTo>
                  <a:lnTo>
                    <a:pt x="7608" y="3285"/>
                  </a:lnTo>
                  <a:lnTo>
                    <a:pt x="7608" y="2610"/>
                  </a:lnTo>
                  <a:lnTo>
                    <a:pt x="7210" y="2610"/>
                  </a:lnTo>
                  <a:lnTo>
                    <a:pt x="7210" y="1759"/>
                  </a:lnTo>
                  <a:lnTo>
                    <a:pt x="6137" y="1759"/>
                  </a:lnTo>
                  <a:lnTo>
                    <a:pt x="6137" y="2610"/>
                  </a:lnTo>
                  <a:lnTo>
                    <a:pt x="5739" y="2610"/>
                  </a:lnTo>
                  <a:lnTo>
                    <a:pt x="5739" y="3285"/>
                  </a:lnTo>
                  <a:lnTo>
                    <a:pt x="5175" y="3285"/>
                  </a:lnTo>
                  <a:lnTo>
                    <a:pt x="5175" y="4147"/>
                  </a:lnTo>
                  <a:cubicBezTo>
                    <a:pt x="4490" y="4169"/>
                    <a:pt x="3992" y="4213"/>
                    <a:pt x="3992" y="4280"/>
                  </a:cubicBezTo>
                  <a:lnTo>
                    <a:pt x="3992" y="4501"/>
                  </a:lnTo>
                  <a:lnTo>
                    <a:pt x="3992" y="4501"/>
                  </a:lnTo>
                  <a:lnTo>
                    <a:pt x="3992" y="4645"/>
                  </a:lnTo>
                  <a:lnTo>
                    <a:pt x="3992" y="4645"/>
                  </a:lnTo>
                  <a:lnTo>
                    <a:pt x="3992" y="4921"/>
                  </a:lnTo>
                  <a:lnTo>
                    <a:pt x="3992" y="4921"/>
                  </a:lnTo>
                  <a:lnTo>
                    <a:pt x="3992" y="5054"/>
                  </a:lnTo>
                  <a:lnTo>
                    <a:pt x="3992" y="5065"/>
                  </a:lnTo>
                  <a:lnTo>
                    <a:pt x="3992" y="5341"/>
                  </a:lnTo>
                  <a:lnTo>
                    <a:pt x="3992" y="5341"/>
                  </a:lnTo>
                  <a:lnTo>
                    <a:pt x="3992" y="5485"/>
                  </a:lnTo>
                  <a:lnTo>
                    <a:pt x="3992" y="5485"/>
                  </a:lnTo>
                  <a:lnTo>
                    <a:pt x="3992" y="5761"/>
                  </a:lnTo>
                  <a:lnTo>
                    <a:pt x="3992" y="5761"/>
                  </a:lnTo>
                  <a:lnTo>
                    <a:pt x="3992" y="5905"/>
                  </a:lnTo>
                  <a:lnTo>
                    <a:pt x="3992" y="5905"/>
                  </a:lnTo>
                  <a:lnTo>
                    <a:pt x="3992" y="6182"/>
                  </a:lnTo>
                  <a:lnTo>
                    <a:pt x="3992" y="6182"/>
                  </a:lnTo>
                  <a:lnTo>
                    <a:pt x="3992" y="6336"/>
                  </a:lnTo>
                  <a:lnTo>
                    <a:pt x="3992" y="6613"/>
                  </a:lnTo>
                  <a:lnTo>
                    <a:pt x="3992" y="6746"/>
                  </a:lnTo>
                  <a:lnTo>
                    <a:pt x="3992" y="6746"/>
                  </a:lnTo>
                  <a:lnTo>
                    <a:pt x="3992" y="7022"/>
                  </a:lnTo>
                  <a:lnTo>
                    <a:pt x="3992" y="7022"/>
                  </a:lnTo>
                  <a:lnTo>
                    <a:pt x="3992" y="7166"/>
                  </a:lnTo>
                  <a:lnTo>
                    <a:pt x="3992" y="7166"/>
                  </a:lnTo>
                  <a:lnTo>
                    <a:pt x="3992" y="7442"/>
                  </a:lnTo>
                  <a:lnTo>
                    <a:pt x="3992" y="7442"/>
                  </a:lnTo>
                  <a:lnTo>
                    <a:pt x="3992" y="7597"/>
                  </a:lnTo>
                  <a:lnTo>
                    <a:pt x="3992" y="7597"/>
                  </a:lnTo>
                  <a:lnTo>
                    <a:pt x="3992" y="7807"/>
                  </a:lnTo>
                  <a:lnTo>
                    <a:pt x="3561" y="7807"/>
                  </a:lnTo>
                  <a:lnTo>
                    <a:pt x="3561" y="3185"/>
                  </a:lnTo>
                  <a:lnTo>
                    <a:pt x="2986" y="3185"/>
                  </a:lnTo>
                  <a:lnTo>
                    <a:pt x="2986" y="863"/>
                  </a:lnTo>
                  <a:lnTo>
                    <a:pt x="2455" y="863"/>
                  </a:lnTo>
                  <a:lnTo>
                    <a:pt x="2455" y="0"/>
                  </a:lnTo>
                  <a:lnTo>
                    <a:pt x="1615" y="0"/>
                  </a:lnTo>
                  <a:lnTo>
                    <a:pt x="1615" y="863"/>
                  </a:lnTo>
                  <a:lnTo>
                    <a:pt x="1084" y="863"/>
                  </a:lnTo>
                  <a:lnTo>
                    <a:pt x="1084" y="3185"/>
                  </a:lnTo>
                  <a:lnTo>
                    <a:pt x="509" y="3185"/>
                  </a:lnTo>
                  <a:lnTo>
                    <a:pt x="509" y="3296"/>
                  </a:lnTo>
                  <a:lnTo>
                    <a:pt x="354" y="3296"/>
                  </a:lnTo>
                  <a:lnTo>
                    <a:pt x="354" y="3439"/>
                  </a:lnTo>
                  <a:lnTo>
                    <a:pt x="509" y="3439"/>
                  </a:lnTo>
                  <a:lnTo>
                    <a:pt x="509" y="3649"/>
                  </a:lnTo>
                  <a:lnTo>
                    <a:pt x="354" y="3649"/>
                  </a:lnTo>
                  <a:lnTo>
                    <a:pt x="354" y="3793"/>
                  </a:lnTo>
                  <a:lnTo>
                    <a:pt x="509" y="3793"/>
                  </a:lnTo>
                  <a:lnTo>
                    <a:pt x="509" y="4014"/>
                  </a:lnTo>
                  <a:lnTo>
                    <a:pt x="354" y="4014"/>
                  </a:lnTo>
                  <a:lnTo>
                    <a:pt x="354" y="4147"/>
                  </a:lnTo>
                  <a:lnTo>
                    <a:pt x="509" y="4147"/>
                  </a:lnTo>
                  <a:lnTo>
                    <a:pt x="509" y="4368"/>
                  </a:lnTo>
                  <a:lnTo>
                    <a:pt x="354" y="4368"/>
                  </a:lnTo>
                  <a:lnTo>
                    <a:pt x="354" y="4501"/>
                  </a:lnTo>
                  <a:lnTo>
                    <a:pt x="509" y="4501"/>
                  </a:lnTo>
                  <a:lnTo>
                    <a:pt x="509" y="4711"/>
                  </a:lnTo>
                  <a:lnTo>
                    <a:pt x="354" y="4711"/>
                  </a:lnTo>
                  <a:lnTo>
                    <a:pt x="354" y="4855"/>
                  </a:lnTo>
                  <a:lnTo>
                    <a:pt x="509" y="4855"/>
                  </a:lnTo>
                  <a:lnTo>
                    <a:pt x="509" y="5065"/>
                  </a:lnTo>
                  <a:lnTo>
                    <a:pt x="354" y="5065"/>
                  </a:lnTo>
                  <a:lnTo>
                    <a:pt x="354" y="5198"/>
                  </a:lnTo>
                  <a:lnTo>
                    <a:pt x="509" y="5198"/>
                  </a:lnTo>
                  <a:lnTo>
                    <a:pt x="509" y="5419"/>
                  </a:lnTo>
                  <a:lnTo>
                    <a:pt x="354" y="5419"/>
                  </a:lnTo>
                  <a:lnTo>
                    <a:pt x="354" y="5562"/>
                  </a:lnTo>
                  <a:lnTo>
                    <a:pt x="509" y="5562"/>
                  </a:lnTo>
                  <a:lnTo>
                    <a:pt x="509" y="5795"/>
                  </a:lnTo>
                  <a:lnTo>
                    <a:pt x="354" y="5795"/>
                  </a:lnTo>
                  <a:lnTo>
                    <a:pt x="354" y="5938"/>
                  </a:lnTo>
                  <a:lnTo>
                    <a:pt x="509" y="5938"/>
                  </a:lnTo>
                  <a:lnTo>
                    <a:pt x="509" y="6148"/>
                  </a:lnTo>
                  <a:lnTo>
                    <a:pt x="354" y="6148"/>
                  </a:lnTo>
                  <a:lnTo>
                    <a:pt x="354" y="6281"/>
                  </a:lnTo>
                  <a:lnTo>
                    <a:pt x="509" y="6281"/>
                  </a:lnTo>
                  <a:lnTo>
                    <a:pt x="509" y="6502"/>
                  </a:lnTo>
                  <a:lnTo>
                    <a:pt x="354" y="6502"/>
                  </a:lnTo>
                  <a:lnTo>
                    <a:pt x="354" y="6635"/>
                  </a:lnTo>
                  <a:lnTo>
                    <a:pt x="509" y="6635"/>
                  </a:lnTo>
                  <a:lnTo>
                    <a:pt x="509" y="6845"/>
                  </a:lnTo>
                  <a:lnTo>
                    <a:pt x="354" y="6845"/>
                  </a:lnTo>
                  <a:lnTo>
                    <a:pt x="354" y="6989"/>
                  </a:lnTo>
                  <a:lnTo>
                    <a:pt x="509" y="6989"/>
                  </a:lnTo>
                  <a:lnTo>
                    <a:pt x="509" y="7199"/>
                  </a:lnTo>
                  <a:lnTo>
                    <a:pt x="354" y="7199"/>
                  </a:lnTo>
                  <a:lnTo>
                    <a:pt x="354" y="7343"/>
                  </a:lnTo>
                  <a:lnTo>
                    <a:pt x="509" y="7343"/>
                  </a:lnTo>
                  <a:lnTo>
                    <a:pt x="509" y="7409"/>
                  </a:lnTo>
                  <a:lnTo>
                    <a:pt x="0" y="7409"/>
                  </a:lnTo>
                  <a:lnTo>
                    <a:pt x="0" y="10262"/>
                  </a:lnTo>
                  <a:lnTo>
                    <a:pt x="7940" y="10262"/>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9061672" y="1366006"/>
              <a:ext cx="942526" cy="1075265"/>
            </a:xfrm>
            <a:custGeom>
              <a:avLst/>
              <a:gdLst/>
              <a:ahLst/>
              <a:cxnLst/>
              <a:rect l="l" t="t" r="r" b="b"/>
              <a:pathLst>
                <a:path w="9190" h="10484" extrusionOk="0">
                  <a:moveTo>
                    <a:pt x="0" y="10118"/>
                  </a:moveTo>
                  <a:lnTo>
                    <a:pt x="0" y="9289"/>
                  </a:lnTo>
                  <a:cubicBezTo>
                    <a:pt x="0" y="9156"/>
                    <a:pt x="78" y="9046"/>
                    <a:pt x="177" y="9046"/>
                  </a:cubicBezTo>
                  <a:cubicBezTo>
                    <a:pt x="277" y="9046"/>
                    <a:pt x="354" y="8935"/>
                    <a:pt x="354" y="8802"/>
                  </a:cubicBezTo>
                  <a:lnTo>
                    <a:pt x="354" y="8614"/>
                  </a:lnTo>
                  <a:cubicBezTo>
                    <a:pt x="354" y="8482"/>
                    <a:pt x="431" y="8371"/>
                    <a:pt x="531" y="8371"/>
                  </a:cubicBezTo>
                  <a:lnTo>
                    <a:pt x="852" y="8371"/>
                  </a:lnTo>
                  <a:lnTo>
                    <a:pt x="852" y="8227"/>
                  </a:lnTo>
                  <a:lnTo>
                    <a:pt x="1062" y="8227"/>
                  </a:lnTo>
                  <a:cubicBezTo>
                    <a:pt x="1084" y="8205"/>
                    <a:pt x="1117" y="8194"/>
                    <a:pt x="1139" y="8194"/>
                  </a:cubicBezTo>
                  <a:lnTo>
                    <a:pt x="1139" y="8084"/>
                  </a:lnTo>
                  <a:lnTo>
                    <a:pt x="1017" y="8084"/>
                  </a:lnTo>
                  <a:lnTo>
                    <a:pt x="1017" y="7697"/>
                  </a:lnTo>
                  <a:lnTo>
                    <a:pt x="1139" y="7697"/>
                  </a:lnTo>
                  <a:lnTo>
                    <a:pt x="1139" y="7553"/>
                  </a:lnTo>
                  <a:lnTo>
                    <a:pt x="852" y="7553"/>
                  </a:lnTo>
                  <a:lnTo>
                    <a:pt x="852" y="7365"/>
                  </a:lnTo>
                  <a:lnTo>
                    <a:pt x="1139" y="7365"/>
                  </a:lnTo>
                  <a:lnTo>
                    <a:pt x="1139" y="7221"/>
                  </a:lnTo>
                  <a:lnTo>
                    <a:pt x="1017" y="7221"/>
                  </a:lnTo>
                  <a:lnTo>
                    <a:pt x="1017" y="6823"/>
                  </a:lnTo>
                  <a:lnTo>
                    <a:pt x="1139" y="6823"/>
                  </a:lnTo>
                  <a:lnTo>
                    <a:pt x="1139" y="6690"/>
                  </a:lnTo>
                  <a:lnTo>
                    <a:pt x="852" y="6690"/>
                  </a:lnTo>
                  <a:lnTo>
                    <a:pt x="852" y="6491"/>
                  </a:lnTo>
                  <a:lnTo>
                    <a:pt x="1139" y="6491"/>
                  </a:lnTo>
                  <a:lnTo>
                    <a:pt x="1139" y="6359"/>
                  </a:lnTo>
                  <a:lnTo>
                    <a:pt x="1017" y="6359"/>
                  </a:lnTo>
                  <a:lnTo>
                    <a:pt x="1017" y="5960"/>
                  </a:lnTo>
                  <a:lnTo>
                    <a:pt x="1139" y="5960"/>
                  </a:lnTo>
                  <a:lnTo>
                    <a:pt x="1139" y="5828"/>
                  </a:lnTo>
                  <a:lnTo>
                    <a:pt x="852" y="5828"/>
                  </a:lnTo>
                  <a:lnTo>
                    <a:pt x="852" y="5629"/>
                  </a:lnTo>
                  <a:lnTo>
                    <a:pt x="1139" y="5629"/>
                  </a:lnTo>
                  <a:lnTo>
                    <a:pt x="1139" y="5485"/>
                  </a:lnTo>
                  <a:lnTo>
                    <a:pt x="1017" y="5485"/>
                  </a:lnTo>
                  <a:lnTo>
                    <a:pt x="1017" y="5098"/>
                  </a:lnTo>
                  <a:lnTo>
                    <a:pt x="1139" y="5098"/>
                  </a:lnTo>
                  <a:lnTo>
                    <a:pt x="1139" y="4954"/>
                  </a:lnTo>
                  <a:lnTo>
                    <a:pt x="852" y="4954"/>
                  </a:lnTo>
                  <a:lnTo>
                    <a:pt x="852" y="4755"/>
                  </a:lnTo>
                  <a:lnTo>
                    <a:pt x="1139" y="4755"/>
                  </a:lnTo>
                  <a:lnTo>
                    <a:pt x="1139" y="4623"/>
                  </a:lnTo>
                  <a:lnTo>
                    <a:pt x="1017" y="4623"/>
                  </a:lnTo>
                  <a:lnTo>
                    <a:pt x="1017" y="4236"/>
                  </a:lnTo>
                  <a:lnTo>
                    <a:pt x="1139" y="4236"/>
                  </a:lnTo>
                  <a:lnTo>
                    <a:pt x="1139" y="4092"/>
                  </a:lnTo>
                  <a:lnTo>
                    <a:pt x="852" y="4092"/>
                  </a:lnTo>
                  <a:lnTo>
                    <a:pt x="852" y="3893"/>
                  </a:lnTo>
                  <a:lnTo>
                    <a:pt x="1139" y="3893"/>
                  </a:lnTo>
                  <a:lnTo>
                    <a:pt x="1139" y="3362"/>
                  </a:lnTo>
                  <a:lnTo>
                    <a:pt x="1692" y="3362"/>
                  </a:lnTo>
                  <a:lnTo>
                    <a:pt x="1692" y="2654"/>
                  </a:lnTo>
                  <a:lnTo>
                    <a:pt x="2090" y="2654"/>
                  </a:lnTo>
                  <a:lnTo>
                    <a:pt x="2090" y="1792"/>
                  </a:lnTo>
                  <a:lnTo>
                    <a:pt x="3152" y="1792"/>
                  </a:lnTo>
                  <a:lnTo>
                    <a:pt x="3152" y="2654"/>
                  </a:lnTo>
                  <a:lnTo>
                    <a:pt x="3539" y="2654"/>
                  </a:lnTo>
                  <a:lnTo>
                    <a:pt x="3539" y="3362"/>
                  </a:lnTo>
                  <a:lnTo>
                    <a:pt x="4092" y="3362"/>
                  </a:lnTo>
                  <a:lnTo>
                    <a:pt x="4092" y="4236"/>
                  </a:lnTo>
                  <a:cubicBezTo>
                    <a:pt x="4766" y="4258"/>
                    <a:pt x="5253" y="4302"/>
                    <a:pt x="5253" y="4368"/>
                  </a:cubicBezTo>
                  <a:lnTo>
                    <a:pt x="5253" y="4589"/>
                  </a:lnTo>
                  <a:lnTo>
                    <a:pt x="5253" y="4589"/>
                  </a:lnTo>
                  <a:lnTo>
                    <a:pt x="5253" y="4744"/>
                  </a:lnTo>
                  <a:lnTo>
                    <a:pt x="5253" y="4744"/>
                  </a:lnTo>
                  <a:lnTo>
                    <a:pt x="5253" y="5021"/>
                  </a:lnTo>
                  <a:lnTo>
                    <a:pt x="5253" y="5021"/>
                  </a:lnTo>
                  <a:lnTo>
                    <a:pt x="5253" y="5175"/>
                  </a:lnTo>
                  <a:lnTo>
                    <a:pt x="5253" y="5175"/>
                  </a:lnTo>
                  <a:lnTo>
                    <a:pt x="5253" y="5452"/>
                  </a:lnTo>
                  <a:lnTo>
                    <a:pt x="5253" y="5452"/>
                  </a:lnTo>
                  <a:lnTo>
                    <a:pt x="5253" y="5596"/>
                  </a:lnTo>
                  <a:lnTo>
                    <a:pt x="5253" y="5596"/>
                  </a:lnTo>
                  <a:lnTo>
                    <a:pt x="5253" y="5872"/>
                  </a:lnTo>
                  <a:lnTo>
                    <a:pt x="5253" y="5872"/>
                  </a:lnTo>
                  <a:lnTo>
                    <a:pt x="5253" y="6027"/>
                  </a:lnTo>
                  <a:lnTo>
                    <a:pt x="5253" y="6038"/>
                  </a:lnTo>
                  <a:lnTo>
                    <a:pt x="5253" y="6314"/>
                  </a:lnTo>
                  <a:lnTo>
                    <a:pt x="5253" y="6458"/>
                  </a:lnTo>
                  <a:lnTo>
                    <a:pt x="5253" y="6458"/>
                  </a:lnTo>
                  <a:lnTo>
                    <a:pt x="5253" y="6735"/>
                  </a:lnTo>
                  <a:lnTo>
                    <a:pt x="5253" y="6735"/>
                  </a:lnTo>
                  <a:lnTo>
                    <a:pt x="5253" y="6889"/>
                  </a:lnTo>
                  <a:lnTo>
                    <a:pt x="5253" y="6889"/>
                  </a:lnTo>
                  <a:lnTo>
                    <a:pt x="5253" y="7166"/>
                  </a:lnTo>
                  <a:lnTo>
                    <a:pt x="5253" y="7166"/>
                  </a:lnTo>
                  <a:lnTo>
                    <a:pt x="5253" y="7309"/>
                  </a:lnTo>
                  <a:lnTo>
                    <a:pt x="5253" y="7321"/>
                  </a:lnTo>
                  <a:lnTo>
                    <a:pt x="5253" y="7597"/>
                  </a:lnTo>
                  <a:lnTo>
                    <a:pt x="5253" y="7597"/>
                  </a:lnTo>
                  <a:lnTo>
                    <a:pt x="5253" y="7741"/>
                  </a:lnTo>
                  <a:lnTo>
                    <a:pt x="5253" y="7741"/>
                  </a:lnTo>
                  <a:lnTo>
                    <a:pt x="5253" y="7962"/>
                  </a:lnTo>
                  <a:lnTo>
                    <a:pt x="5684" y="7962"/>
                  </a:lnTo>
                  <a:lnTo>
                    <a:pt x="5684" y="3251"/>
                  </a:lnTo>
                  <a:lnTo>
                    <a:pt x="6248" y="3251"/>
                  </a:lnTo>
                  <a:lnTo>
                    <a:pt x="6248" y="874"/>
                  </a:lnTo>
                  <a:lnTo>
                    <a:pt x="6767" y="874"/>
                  </a:lnTo>
                  <a:lnTo>
                    <a:pt x="6767" y="0"/>
                  </a:lnTo>
                  <a:lnTo>
                    <a:pt x="7597" y="0"/>
                  </a:lnTo>
                  <a:lnTo>
                    <a:pt x="7597" y="874"/>
                  </a:lnTo>
                  <a:lnTo>
                    <a:pt x="8128" y="874"/>
                  </a:lnTo>
                  <a:lnTo>
                    <a:pt x="8128" y="3251"/>
                  </a:lnTo>
                  <a:lnTo>
                    <a:pt x="8691" y="3251"/>
                  </a:lnTo>
                  <a:lnTo>
                    <a:pt x="8691" y="3373"/>
                  </a:lnTo>
                  <a:lnTo>
                    <a:pt x="8835" y="3373"/>
                  </a:lnTo>
                  <a:lnTo>
                    <a:pt x="8835" y="3517"/>
                  </a:lnTo>
                  <a:lnTo>
                    <a:pt x="8691" y="3517"/>
                  </a:lnTo>
                  <a:lnTo>
                    <a:pt x="8691" y="3727"/>
                  </a:lnTo>
                  <a:lnTo>
                    <a:pt x="8835" y="3727"/>
                  </a:lnTo>
                  <a:lnTo>
                    <a:pt x="8835" y="3882"/>
                  </a:lnTo>
                  <a:lnTo>
                    <a:pt x="8691" y="3882"/>
                  </a:lnTo>
                  <a:lnTo>
                    <a:pt x="8691" y="4092"/>
                  </a:lnTo>
                  <a:lnTo>
                    <a:pt x="8835" y="4092"/>
                  </a:lnTo>
                  <a:lnTo>
                    <a:pt x="8835" y="4247"/>
                  </a:lnTo>
                  <a:lnTo>
                    <a:pt x="8691" y="4247"/>
                  </a:lnTo>
                  <a:lnTo>
                    <a:pt x="8691" y="4457"/>
                  </a:lnTo>
                  <a:lnTo>
                    <a:pt x="8835" y="4457"/>
                  </a:lnTo>
                  <a:lnTo>
                    <a:pt x="8835" y="4611"/>
                  </a:lnTo>
                  <a:lnTo>
                    <a:pt x="8691" y="4611"/>
                  </a:lnTo>
                  <a:lnTo>
                    <a:pt x="8691" y="4822"/>
                  </a:lnTo>
                  <a:lnTo>
                    <a:pt x="8835" y="4822"/>
                  </a:lnTo>
                  <a:lnTo>
                    <a:pt x="8835" y="4976"/>
                  </a:lnTo>
                  <a:lnTo>
                    <a:pt x="8691" y="4976"/>
                  </a:lnTo>
                  <a:lnTo>
                    <a:pt x="8691" y="5186"/>
                  </a:lnTo>
                  <a:lnTo>
                    <a:pt x="8835" y="5186"/>
                  </a:lnTo>
                  <a:lnTo>
                    <a:pt x="8835" y="5341"/>
                  </a:lnTo>
                  <a:lnTo>
                    <a:pt x="8691" y="5341"/>
                  </a:lnTo>
                  <a:lnTo>
                    <a:pt x="8691" y="5551"/>
                  </a:lnTo>
                  <a:lnTo>
                    <a:pt x="8835" y="5551"/>
                  </a:lnTo>
                  <a:lnTo>
                    <a:pt x="8835" y="5706"/>
                  </a:lnTo>
                  <a:lnTo>
                    <a:pt x="8691" y="5706"/>
                  </a:lnTo>
                  <a:lnTo>
                    <a:pt x="8691" y="5916"/>
                  </a:lnTo>
                  <a:lnTo>
                    <a:pt x="8835" y="5916"/>
                  </a:lnTo>
                  <a:lnTo>
                    <a:pt x="8835" y="6060"/>
                  </a:lnTo>
                  <a:lnTo>
                    <a:pt x="8691" y="6060"/>
                  </a:lnTo>
                  <a:lnTo>
                    <a:pt x="8691" y="6281"/>
                  </a:lnTo>
                  <a:lnTo>
                    <a:pt x="8835" y="6281"/>
                  </a:lnTo>
                  <a:lnTo>
                    <a:pt x="8835" y="6425"/>
                  </a:lnTo>
                  <a:lnTo>
                    <a:pt x="8691" y="6425"/>
                  </a:lnTo>
                  <a:lnTo>
                    <a:pt x="8691" y="6646"/>
                  </a:lnTo>
                  <a:lnTo>
                    <a:pt x="8835" y="6646"/>
                  </a:lnTo>
                  <a:lnTo>
                    <a:pt x="8835" y="6801"/>
                  </a:lnTo>
                  <a:lnTo>
                    <a:pt x="8691" y="6801"/>
                  </a:lnTo>
                  <a:lnTo>
                    <a:pt x="8691" y="7011"/>
                  </a:lnTo>
                  <a:lnTo>
                    <a:pt x="8835" y="7011"/>
                  </a:lnTo>
                  <a:lnTo>
                    <a:pt x="8835" y="7166"/>
                  </a:lnTo>
                  <a:lnTo>
                    <a:pt x="8691" y="7166"/>
                  </a:lnTo>
                  <a:lnTo>
                    <a:pt x="8691" y="7376"/>
                  </a:lnTo>
                  <a:lnTo>
                    <a:pt x="8835" y="7376"/>
                  </a:lnTo>
                  <a:lnTo>
                    <a:pt x="8835" y="7531"/>
                  </a:lnTo>
                  <a:lnTo>
                    <a:pt x="8691" y="7531"/>
                  </a:lnTo>
                  <a:lnTo>
                    <a:pt x="8691" y="7608"/>
                  </a:lnTo>
                  <a:lnTo>
                    <a:pt x="9189" y="7608"/>
                  </a:lnTo>
                  <a:lnTo>
                    <a:pt x="9189" y="10483"/>
                  </a:lnTo>
                  <a:lnTo>
                    <a:pt x="266" y="10483"/>
                  </a:lnTo>
                  <a:cubicBezTo>
                    <a:pt x="122" y="10483"/>
                    <a:pt x="0" y="10317"/>
                    <a:pt x="0" y="10118"/>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7901942" y="1366006"/>
              <a:ext cx="958423" cy="1237314"/>
            </a:xfrm>
            <a:custGeom>
              <a:avLst/>
              <a:gdLst/>
              <a:ahLst/>
              <a:cxnLst/>
              <a:rect l="l" t="t" r="r" b="b"/>
              <a:pathLst>
                <a:path w="9345" h="12064" extrusionOk="0">
                  <a:moveTo>
                    <a:pt x="9333" y="3870"/>
                  </a:moveTo>
                  <a:lnTo>
                    <a:pt x="8957" y="3870"/>
                  </a:lnTo>
                  <a:lnTo>
                    <a:pt x="8957" y="3063"/>
                  </a:lnTo>
                  <a:lnTo>
                    <a:pt x="8482" y="3063"/>
                  </a:lnTo>
                  <a:lnTo>
                    <a:pt x="8482" y="2079"/>
                  </a:lnTo>
                  <a:lnTo>
                    <a:pt x="7232" y="2079"/>
                  </a:lnTo>
                  <a:lnTo>
                    <a:pt x="7232" y="3063"/>
                  </a:lnTo>
                  <a:lnTo>
                    <a:pt x="6757" y="3063"/>
                  </a:lnTo>
                  <a:lnTo>
                    <a:pt x="6757" y="3870"/>
                  </a:lnTo>
                  <a:lnTo>
                    <a:pt x="6093" y="3870"/>
                  </a:lnTo>
                  <a:lnTo>
                    <a:pt x="6093" y="4876"/>
                  </a:lnTo>
                  <a:cubicBezTo>
                    <a:pt x="5286" y="4898"/>
                    <a:pt x="4711" y="4954"/>
                    <a:pt x="4711" y="5031"/>
                  </a:cubicBezTo>
                  <a:lnTo>
                    <a:pt x="4711" y="5285"/>
                  </a:lnTo>
                  <a:lnTo>
                    <a:pt x="4711" y="5274"/>
                  </a:lnTo>
                  <a:lnTo>
                    <a:pt x="4711" y="5451"/>
                  </a:lnTo>
                  <a:lnTo>
                    <a:pt x="4711" y="5462"/>
                  </a:lnTo>
                  <a:lnTo>
                    <a:pt x="4711" y="5783"/>
                  </a:lnTo>
                  <a:lnTo>
                    <a:pt x="4711" y="5783"/>
                  </a:lnTo>
                  <a:lnTo>
                    <a:pt x="4711" y="5949"/>
                  </a:lnTo>
                  <a:lnTo>
                    <a:pt x="4711" y="5949"/>
                  </a:lnTo>
                  <a:lnTo>
                    <a:pt x="4711" y="6270"/>
                  </a:lnTo>
                  <a:lnTo>
                    <a:pt x="4711" y="6270"/>
                  </a:lnTo>
                  <a:lnTo>
                    <a:pt x="4711" y="6447"/>
                  </a:lnTo>
                  <a:lnTo>
                    <a:pt x="4711" y="6458"/>
                  </a:lnTo>
                  <a:lnTo>
                    <a:pt x="4711" y="6778"/>
                  </a:lnTo>
                  <a:cubicBezTo>
                    <a:pt x="4711" y="6767"/>
                    <a:pt x="4711" y="6767"/>
                    <a:pt x="4711" y="6767"/>
                  </a:cubicBezTo>
                  <a:lnTo>
                    <a:pt x="4711" y="6944"/>
                  </a:lnTo>
                  <a:cubicBezTo>
                    <a:pt x="4711" y="6944"/>
                    <a:pt x="4711" y="6944"/>
                    <a:pt x="4711" y="6944"/>
                  </a:cubicBezTo>
                  <a:lnTo>
                    <a:pt x="4711" y="7265"/>
                  </a:lnTo>
                  <a:lnTo>
                    <a:pt x="4711" y="7265"/>
                  </a:lnTo>
                  <a:lnTo>
                    <a:pt x="4711" y="7442"/>
                  </a:lnTo>
                  <a:cubicBezTo>
                    <a:pt x="4711" y="7442"/>
                    <a:pt x="4711" y="7442"/>
                    <a:pt x="4711" y="7442"/>
                  </a:cubicBezTo>
                  <a:lnTo>
                    <a:pt x="4711" y="7773"/>
                  </a:lnTo>
                  <a:lnTo>
                    <a:pt x="4711" y="7773"/>
                  </a:lnTo>
                  <a:lnTo>
                    <a:pt x="4711" y="7939"/>
                  </a:lnTo>
                  <a:lnTo>
                    <a:pt x="4711" y="7939"/>
                  </a:lnTo>
                  <a:lnTo>
                    <a:pt x="4711" y="8260"/>
                  </a:lnTo>
                  <a:lnTo>
                    <a:pt x="4711" y="8260"/>
                  </a:lnTo>
                  <a:lnTo>
                    <a:pt x="4711" y="8437"/>
                  </a:lnTo>
                  <a:lnTo>
                    <a:pt x="4711" y="8758"/>
                  </a:lnTo>
                  <a:lnTo>
                    <a:pt x="4711" y="8923"/>
                  </a:lnTo>
                  <a:lnTo>
                    <a:pt x="4711" y="8934"/>
                  </a:lnTo>
                  <a:lnTo>
                    <a:pt x="4711" y="9189"/>
                  </a:lnTo>
                  <a:lnTo>
                    <a:pt x="4192" y="9189"/>
                  </a:lnTo>
                  <a:lnTo>
                    <a:pt x="4192" y="3749"/>
                  </a:lnTo>
                  <a:lnTo>
                    <a:pt x="3517" y="3749"/>
                  </a:lnTo>
                  <a:lnTo>
                    <a:pt x="3517" y="1006"/>
                  </a:lnTo>
                  <a:lnTo>
                    <a:pt x="2898" y="1006"/>
                  </a:lnTo>
                  <a:lnTo>
                    <a:pt x="2898" y="0"/>
                  </a:lnTo>
                  <a:lnTo>
                    <a:pt x="1903" y="0"/>
                  </a:lnTo>
                  <a:lnTo>
                    <a:pt x="1903" y="1006"/>
                  </a:lnTo>
                  <a:lnTo>
                    <a:pt x="1283" y="1006"/>
                  </a:lnTo>
                  <a:lnTo>
                    <a:pt x="1283" y="3749"/>
                  </a:lnTo>
                  <a:lnTo>
                    <a:pt x="609" y="3749"/>
                  </a:lnTo>
                  <a:lnTo>
                    <a:pt x="609" y="3881"/>
                  </a:lnTo>
                  <a:lnTo>
                    <a:pt x="432" y="3881"/>
                  </a:lnTo>
                  <a:lnTo>
                    <a:pt x="432" y="4058"/>
                  </a:lnTo>
                  <a:lnTo>
                    <a:pt x="609" y="4058"/>
                  </a:lnTo>
                  <a:lnTo>
                    <a:pt x="609" y="4301"/>
                  </a:lnTo>
                  <a:lnTo>
                    <a:pt x="432" y="4301"/>
                  </a:lnTo>
                  <a:lnTo>
                    <a:pt x="432" y="4467"/>
                  </a:lnTo>
                  <a:lnTo>
                    <a:pt x="609" y="4467"/>
                  </a:lnTo>
                  <a:lnTo>
                    <a:pt x="609" y="4722"/>
                  </a:lnTo>
                  <a:lnTo>
                    <a:pt x="432" y="4722"/>
                  </a:lnTo>
                  <a:lnTo>
                    <a:pt x="432" y="4887"/>
                  </a:lnTo>
                  <a:lnTo>
                    <a:pt x="609" y="4887"/>
                  </a:lnTo>
                  <a:lnTo>
                    <a:pt x="609" y="5142"/>
                  </a:lnTo>
                  <a:lnTo>
                    <a:pt x="432" y="5142"/>
                  </a:lnTo>
                  <a:lnTo>
                    <a:pt x="432" y="5308"/>
                  </a:lnTo>
                  <a:lnTo>
                    <a:pt x="609" y="5308"/>
                  </a:lnTo>
                  <a:lnTo>
                    <a:pt x="609" y="5562"/>
                  </a:lnTo>
                  <a:lnTo>
                    <a:pt x="432" y="5562"/>
                  </a:lnTo>
                  <a:lnTo>
                    <a:pt x="432" y="5728"/>
                  </a:lnTo>
                  <a:lnTo>
                    <a:pt x="609" y="5728"/>
                  </a:lnTo>
                  <a:lnTo>
                    <a:pt x="609" y="5982"/>
                  </a:lnTo>
                  <a:lnTo>
                    <a:pt x="432" y="5982"/>
                  </a:lnTo>
                  <a:lnTo>
                    <a:pt x="432" y="6148"/>
                  </a:lnTo>
                  <a:lnTo>
                    <a:pt x="609" y="6148"/>
                  </a:lnTo>
                  <a:lnTo>
                    <a:pt x="609" y="6402"/>
                  </a:lnTo>
                  <a:lnTo>
                    <a:pt x="432" y="6402"/>
                  </a:lnTo>
                  <a:lnTo>
                    <a:pt x="432" y="6568"/>
                  </a:lnTo>
                  <a:lnTo>
                    <a:pt x="609" y="6568"/>
                  </a:lnTo>
                  <a:lnTo>
                    <a:pt x="609" y="6822"/>
                  </a:lnTo>
                  <a:lnTo>
                    <a:pt x="432" y="6822"/>
                  </a:lnTo>
                  <a:lnTo>
                    <a:pt x="432" y="6988"/>
                  </a:lnTo>
                  <a:lnTo>
                    <a:pt x="609" y="6988"/>
                  </a:lnTo>
                  <a:lnTo>
                    <a:pt x="609" y="7243"/>
                  </a:lnTo>
                  <a:lnTo>
                    <a:pt x="432" y="7243"/>
                  </a:lnTo>
                  <a:lnTo>
                    <a:pt x="432" y="7409"/>
                  </a:lnTo>
                  <a:lnTo>
                    <a:pt x="609" y="7409"/>
                  </a:lnTo>
                  <a:lnTo>
                    <a:pt x="609" y="7652"/>
                  </a:lnTo>
                  <a:lnTo>
                    <a:pt x="432" y="7652"/>
                  </a:lnTo>
                  <a:lnTo>
                    <a:pt x="432" y="7829"/>
                  </a:lnTo>
                  <a:lnTo>
                    <a:pt x="609" y="7829"/>
                  </a:lnTo>
                  <a:lnTo>
                    <a:pt x="609" y="8072"/>
                  </a:lnTo>
                  <a:lnTo>
                    <a:pt x="432" y="8072"/>
                  </a:lnTo>
                  <a:lnTo>
                    <a:pt x="432" y="8238"/>
                  </a:lnTo>
                  <a:lnTo>
                    <a:pt x="609" y="8238"/>
                  </a:lnTo>
                  <a:lnTo>
                    <a:pt x="609" y="8492"/>
                  </a:lnTo>
                  <a:lnTo>
                    <a:pt x="432" y="8492"/>
                  </a:lnTo>
                  <a:lnTo>
                    <a:pt x="432" y="8658"/>
                  </a:lnTo>
                  <a:lnTo>
                    <a:pt x="609" y="8658"/>
                  </a:lnTo>
                  <a:lnTo>
                    <a:pt x="609" y="8746"/>
                  </a:lnTo>
                  <a:lnTo>
                    <a:pt x="1" y="8746"/>
                  </a:lnTo>
                  <a:lnTo>
                    <a:pt x="1" y="12064"/>
                  </a:lnTo>
                  <a:lnTo>
                    <a:pt x="9344" y="12064"/>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4632659" y="1218625"/>
              <a:ext cx="958423" cy="1237314"/>
            </a:xfrm>
            <a:custGeom>
              <a:avLst/>
              <a:gdLst/>
              <a:ahLst/>
              <a:cxnLst/>
              <a:rect l="l" t="t" r="r" b="b"/>
              <a:pathLst>
                <a:path w="9345" h="12064" extrusionOk="0">
                  <a:moveTo>
                    <a:pt x="9344" y="3870"/>
                  </a:moveTo>
                  <a:lnTo>
                    <a:pt x="8968" y="3870"/>
                  </a:lnTo>
                  <a:lnTo>
                    <a:pt x="8968" y="3063"/>
                  </a:lnTo>
                  <a:lnTo>
                    <a:pt x="8493" y="3063"/>
                  </a:lnTo>
                  <a:lnTo>
                    <a:pt x="8493" y="2079"/>
                  </a:lnTo>
                  <a:lnTo>
                    <a:pt x="7243" y="2079"/>
                  </a:lnTo>
                  <a:lnTo>
                    <a:pt x="7243" y="3063"/>
                  </a:lnTo>
                  <a:lnTo>
                    <a:pt x="6768" y="3063"/>
                  </a:lnTo>
                  <a:lnTo>
                    <a:pt x="6768" y="3870"/>
                  </a:lnTo>
                  <a:lnTo>
                    <a:pt x="6104" y="3870"/>
                  </a:lnTo>
                  <a:lnTo>
                    <a:pt x="6104" y="4876"/>
                  </a:lnTo>
                  <a:cubicBezTo>
                    <a:pt x="5297" y="4898"/>
                    <a:pt x="4722" y="4954"/>
                    <a:pt x="4722" y="5031"/>
                  </a:cubicBezTo>
                  <a:lnTo>
                    <a:pt x="4722" y="5285"/>
                  </a:lnTo>
                  <a:lnTo>
                    <a:pt x="4722" y="5274"/>
                  </a:lnTo>
                  <a:lnTo>
                    <a:pt x="4722" y="5451"/>
                  </a:lnTo>
                  <a:cubicBezTo>
                    <a:pt x="4722" y="5451"/>
                    <a:pt x="4722" y="5451"/>
                    <a:pt x="4722" y="5462"/>
                  </a:cubicBezTo>
                  <a:lnTo>
                    <a:pt x="4722" y="5783"/>
                  </a:lnTo>
                  <a:lnTo>
                    <a:pt x="4722" y="5949"/>
                  </a:lnTo>
                  <a:lnTo>
                    <a:pt x="4722" y="5949"/>
                  </a:lnTo>
                  <a:lnTo>
                    <a:pt x="4722" y="6270"/>
                  </a:lnTo>
                  <a:lnTo>
                    <a:pt x="4722" y="6270"/>
                  </a:lnTo>
                  <a:lnTo>
                    <a:pt x="4722" y="6447"/>
                  </a:lnTo>
                  <a:cubicBezTo>
                    <a:pt x="4722" y="6447"/>
                    <a:pt x="4722" y="6447"/>
                    <a:pt x="4722" y="6458"/>
                  </a:cubicBezTo>
                  <a:lnTo>
                    <a:pt x="4722" y="6778"/>
                  </a:lnTo>
                  <a:cubicBezTo>
                    <a:pt x="4722" y="6767"/>
                    <a:pt x="4722" y="6767"/>
                    <a:pt x="4722" y="6767"/>
                  </a:cubicBezTo>
                  <a:lnTo>
                    <a:pt x="4722" y="6944"/>
                  </a:lnTo>
                  <a:cubicBezTo>
                    <a:pt x="4722" y="6944"/>
                    <a:pt x="4722" y="6944"/>
                    <a:pt x="4722" y="6944"/>
                  </a:cubicBezTo>
                  <a:lnTo>
                    <a:pt x="4722" y="7265"/>
                  </a:lnTo>
                  <a:lnTo>
                    <a:pt x="4722" y="7265"/>
                  </a:lnTo>
                  <a:lnTo>
                    <a:pt x="4722" y="7442"/>
                  </a:lnTo>
                  <a:cubicBezTo>
                    <a:pt x="4722" y="7442"/>
                    <a:pt x="4722" y="7442"/>
                    <a:pt x="4722" y="7442"/>
                  </a:cubicBezTo>
                  <a:lnTo>
                    <a:pt x="4722" y="7773"/>
                  </a:lnTo>
                  <a:lnTo>
                    <a:pt x="4722" y="7773"/>
                  </a:lnTo>
                  <a:lnTo>
                    <a:pt x="4722" y="7939"/>
                  </a:lnTo>
                  <a:lnTo>
                    <a:pt x="4722" y="7939"/>
                  </a:lnTo>
                  <a:lnTo>
                    <a:pt x="4722" y="8260"/>
                  </a:lnTo>
                  <a:lnTo>
                    <a:pt x="4722" y="8437"/>
                  </a:lnTo>
                  <a:lnTo>
                    <a:pt x="4722" y="8758"/>
                  </a:lnTo>
                  <a:lnTo>
                    <a:pt x="4722" y="8923"/>
                  </a:lnTo>
                  <a:cubicBezTo>
                    <a:pt x="4722" y="8934"/>
                    <a:pt x="4722" y="8934"/>
                    <a:pt x="4722" y="8934"/>
                  </a:cubicBezTo>
                  <a:lnTo>
                    <a:pt x="4722" y="9189"/>
                  </a:lnTo>
                  <a:lnTo>
                    <a:pt x="4191" y="9189"/>
                  </a:lnTo>
                  <a:lnTo>
                    <a:pt x="4191" y="3749"/>
                  </a:lnTo>
                  <a:lnTo>
                    <a:pt x="3517" y="3749"/>
                  </a:lnTo>
                  <a:lnTo>
                    <a:pt x="3517" y="1006"/>
                  </a:lnTo>
                  <a:lnTo>
                    <a:pt x="2898" y="1006"/>
                  </a:lnTo>
                  <a:lnTo>
                    <a:pt x="2898" y="0"/>
                  </a:lnTo>
                  <a:lnTo>
                    <a:pt x="1902" y="0"/>
                  </a:lnTo>
                  <a:lnTo>
                    <a:pt x="1902" y="1006"/>
                  </a:lnTo>
                  <a:lnTo>
                    <a:pt x="1272" y="1006"/>
                  </a:lnTo>
                  <a:lnTo>
                    <a:pt x="1272" y="3749"/>
                  </a:lnTo>
                  <a:lnTo>
                    <a:pt x="598" y="3749"/>
                  </a:lnTo>
                  <a:lnTo>
                    <a:pt x="598" y="3881"/>
                  </a:lnTo>
                  <a:lnTo>
                    <a:pt x="421" y="3881"/>
                  </a:lnTo>
                  <a:lnTo>
                    <a:pt x="421" y="4058"/>
                  </a:lnTo>
                  <a:lnTo>
                    <a:pt x="598" y="4058"/>
                  </a:lnTo>
                  <a:lnTo>
                    <a:pt x="598" y="4301"/>
                  </a:lnTo>
                  <a:lnTo>
                    <a:pt x="421" y="4301"/>
                  </a:lnTo>
                  <a:lnTo>
                    <a:pt x="421" y="4467"/>
                  </a:lnTo>
                  <a:lnTo>
                    <a:pt x="598" y="4467"/>
                  </a:lnTo>
                  <a:lnTo>
                    <a:pt x="598" y="4722"/>
                  </a:lnTo>
                  <a:lnTo>
                    <a:pt x="421" y="4722"/>
                  </a:lnTo>
                  <a:lnTo>
                    <a:pt x="421" y="4887"/>
                  </a:lnTo>
                  <a:lnTo>
                    <a:pt x="598" y="4887"/>
                  </a:lnTo>
                  <a:lnTo>
                    <a:pt x="598" y="5142"/>
                  </a:lnTo>
                  <a:lnTo>
                    <a:pt x="421" y="5142"/>
                  </a:lnTo>
                  <a:lnTo>
                    <a:pt x="421" y="5308"/>
                  </a:lnTo>
                  <a:lnTo>
                    <a:pt x="598" y="5308"/>
                  </a:lnTo>
                  <a:lnTo>
                    <a:pt x="598" y="5562"/>
                  </a:lnTo>
                  <a:lnTo>
                    <a:pt x="421" y="5562"/>
                  </a:lnTo>
                  <a:lnTo>
                    <a:pt x="421" y="5728"/>
                  </a:lnTo>
                  <a:lnTo>
                    <a:pt x="598" y="5728"/>
                  </a:lnTo>
                  <a:lnTo>
                    <a:pt x="598" y="5982"/>
                  </a:lnTo>
                  <a:lnTo>
                    <a:pt x="421" y="5982"/>
                  </a:lnTo>
                  <a:lnTo>
                    <a:pt x="421" y="6148"/>
                  </a:lnTo>
                  <a:lnTo>
                    <a:pt x="598" y="6148"/>
                  </a:lnTo>
                  <a:lnTo>
                    <a:pt x="598" y="6402"/>
                  </a:lnTo>
                  <a:lnTo>
                    <a:pt x="421" y="6402"/>
                  </a:lnTo>
                  <a:lnTo>
                    <a:pt x="421" y="6568"/>
                  </a:lnTo>
                  <a:lnTo>
                    <a:pt x="598" y="6568"/>
                  </a:lnTo>
                  <a:lnTo>
                    <a:pt x="598" y="6822"/>
                  </a:lnTo>
                  <a:lnTo>
                    <a:pt x="421" y="6822"/>
                  </a:lnTo>
                  <a:lnTo>
                    <a:pt x="421" y="6988"/>
                  </a:lnTo>
                  <a:lnTo>
                    <a:pt x="598" y="6988"/>
                  </a:lnTo>
                  <a:lnTo>
                    <a:pt x="598" y="7243"/>
                  </a:lnTo>
                  <a:lnTo>
                    <a:pt x="421" y="7243"/>
                  </a:lnTo>
                  <a:lnTo>
                    <a:pt x="421" y="7409"/>
                  </a:lnTo>
                  <a:lnTo>
                    <a:pt x="598" y="7409"/>
                  </a:lnTo>
                  <a:lnTo>
                    <a:pt x="598" y="7652"/>
                  </a:lnTo>
                  <a:lnTo>
                    <a:pt x="421" y="7652"/>
                  </a:lnTo>
                  <a:lnTo>
                    <a:pt x="421" y="7829"/>
                  </a:lnTo>
                  <a:lnTo>
                    <a:pt x="598" y="7829"/>
                  </a:lnTo>
                  <a:lnTo>
                    <a:pt x="598" y="8072"/>
                  </a:lnTo>
                  <a:lnTo>
                    <a:pt x="421" y="8072"/>
                  </a:lnTo>
                  <a:lnTo>
                    <a:pt x="421" y="8238"/>
                  </a:lnTo>
                  <a:lnTo>
                    <a:pt x="598" y="8238"/>
                  </a:lnTo>
                  <a:lnTo>
                    <a:pt x="598" y="8492"/>
                  </a:lnTo>
                  <a:lnTo>
                    <a:pt x="421" y="8492"/>
                  </a:lnTo>
                  <a:lnTo>
                    <a:pt x="421" y="8658"/>
                  </a:lnTo>
                  <a:lnTo>
                    <a:pt x="598" y="8658"/>
                  </a:lnTo>
                  <a:lnTo>
                    <a:pt x="598" y="8746"/>
                  </a:lnTo>
                  <a:lnTo>
                    <a:pt x="0" y="8746"/>
                  </a:lnTo>
                  <a:lnTo>
                    <a:pt x="0" y="12064"/>
                  </a:lnTo>
                  <a:lnTo>
                    <a:pt x="9344" y="12064"/>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6627321" y="1312674"/>
              <a:ext cx="957295" cy="829115"/>
            </a:xfrm>
            <a:custGeom>
              <a:avLst/>
              <a:gdLst/>
              <a:ahLst/>
              <a:cxnLst/>
              <a:rect l="l" t="t" r="r" b="b"/>
              <a:pathLst>
                <a:path w="9334" h="8084" extrusionOk="0">
                  <a:moveTo>
                    <a:pt x="9311" y="6912"/>
                  </a:moveTo>
                  <a:cubicBezTo>
                    <a:pt x="9223" y="6890"/>
                    <a:pt x="9167" y="6812"/>
                    <a:pt x="9167" y="6724"/>
                  </a:cubicBezTo>
                  <a:lnTo>
                    <a:pt x="9167" y="6569"/>
                  </a:lnTo>
                  <a:cubicBezTo>
                    <a:pt x="9167" y="6558"/>
                    <a:pt x="9167" y="6547"/>
                    <a:pt x="9167" y="6547"/>
                  </a:cubicBezTo>
                  <a:cubicBezTo>
                    <a:pt x="9223" y="6469"/>
                    <a:pt x="9256" y="6392"/>
                    <a:pt x="9267" y="6293"/>
                  </a:cubicBezTo>
                  <a:cubicBezTo>
                    <a:pt x="9267" y="6093"/>
                    <a:pt x="9101" y="5585"/>
                    <a:pt x="8913" y="5585"/>
                  </a:cubicBezTo>
                  <a:cubicBezTo>
                    <a:pt x="8714" y="5585"/>
                    <a:pt x="8559" y="6093"/>
                    <a:pt x="8559" y="6293"/>
                  </a:cubicBezTo>
                  <a:cubicBezTo>
                    <a:pt x="8559" y="6326"/>
                    <a:pt x="8559" y="6348"/>
                    <a:pt x="8559" y="6381"/>
                  </a:cubicBezTo>
                  <a:lnTo>
                    <a:pt x="8139" y="6381"/>
                  </a:lnTo>
                  <a:lnTo>
                    <a:pt x="8139" y="1361"/>
                  </a:lnTo>
                  <a:lnTo>
                    <a:pt x="7796" y="1361"/>
                  </a:lnTo>
                  <a:lnTo>
                    <a:pt x="7796" y="885"/>
                  </a:lnTo>
                  <a:lnTo>
                    <a:pt x="7442" y="885"/>
                  </a:lnTo>
                  <a:lnTo>
                    <a:pt x="7442" y="742"/>
                  </a:lnTo>
                  <a:lnTo>
                    <a:pt x="7442" y="454"/>
                  </a:lnTo>
                  <a:lnTo>
                    <a:pt x="7232" y="454"/>
                  </a:lnTo>
                  <a:lnTo>
                    <a:pt x="7232" y="1"/>
                  </a:lnTo>
                  <a:lnTo>
                    <a:pt x="6558" y="1"/>
                  </a:lnTo>
                  <a:lnTo>
                    <a:pt x="6558" y="454"/>
                  </a:lnTo>
                  <a:lnTo>
                    <a:pt x="6348" y="454"/>
                  </a:lnTo>
                  <a:lnTo>
                    <a:pt x="6348" y="885"/>
                  </a:lnTo>
                  <a:lnTo>
                    <a:pt x="5983" y="885"/>
                  </a:lnTo>
                  <a:lnTo>
                    <a:pt x="5983" y="1239"/>
                  </a:lnTo>
                  <a:lnTo>
                    <a:pt x="5983" y="1361"/>
                  </a:lnTo>
                  <a:lnTo>
                    <a:pt x="5607" y="1361"/>
                  </a:lnTo>
                  <a:lnTo>
                    <a:pt x="5607" y="3141"/>
                  </a:lnTo>
                  <a:lnTo>
                    <a:pt x="2456" y="3141"/>
                  </a:lnTo>
                  <a:lnTo>
                    <a:pt x="2456" y="1361"/>
                  </a:lnTo>
                  <a:lnTo>
                    <a:pt x="2057" y="1361"/>
                  </a:lnTo>
                  <a:lnTo>
                    <a:pt x="2057" y="885"/>
                  </a:lnTo>
                  <a:lnTo>
                    <a:pt x="1903" y="885"/>
                  </a:lnTo>
                  <a:lnTo>
                    <a:pt x="1903" y="797"/>
                  </a:lnTo>
                  <a:lnTo>
                    <a:pt x="1903" y="653"/>
                  </a:lnTo>
                  <a:lnTo>
                    <a:pt x="1317" y="653"/>
                  </a:lnTo>
                  <a:lnTo>
                    <a:pt x="1317" y="797"/>
                  </a:lnTo>
                  <a:lnTo>
                    <a:pt x="1317" y="885"/>
                  </a:lnTo>
                  <a:lnTo>
                    <a:pt x="996" y="885"/>
                  </a:lnTo>
                  <a:lnTo>
                    <a:pt x="996" y="797"/>
                  </a:lnTo>
                  <a:cubicBezTo>
                    <a:pt x="985" y="742"/>
                    <a:pt x="985" y="697"/>
                    <a:pt x="996" y="653"/>
                  </a:cubicBezTo>
                  <a:lnTo>
                    <a:pt x="399" y="653"/>
                  </a:lnTo>
                  <a:lnTo>
                    <a:pt x="399" y="896"/>
                  </a:lnTo>
                  <a:lnTo>
                    <a:pt x="255" y="896"/>
                  </a:lnTo>
                  <a:lnTo>
                    <a:pt x="255" y="1250"/>
                  </a:lnTo>
                  <a:cubicBezTo>
                    <a:pt x="244" y="1283"/>
                    <a:pt x="244" y="1328"/>
                    <a:pt x="255" y="1361"/>
                  </a:cubicBezTo>
                  <a:lnTo>
                    <a:pt x="1" y="1361"/>
                  </a:lnTo>
                  <a:lnTo>
                    <a:pt x="1" y="8084"/>
                  </a:lnTo>
                  <a:lnTo>
                    <a:pt x="9278" y="8084"/>
                  </a:lnTo>
                  <a:cubicBezTo>
                    <a:pt x="9289" y="8084"/>
                    <a:pt x="9311" y="8084"/>
                    <a:pt x="9333" y="8084"/>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3710634" y="1312674"/>
              <a:ext cx="956167" cy="829115"/>
            </a:xfrm>
            <a:custGeom>
              <a:avLst/>
              <a:gdLst/>
              <a:ahLst/>
              <a:cxnLst/>
              <a:rect l="l" t="t" r="r" b="b"/>
              <a:pathLst>
                <a:path w="9323" h="8084" extrusionOk="0">
                  <a:moveTo>
                    <a:pt x="9311" y="6912"/>
                  </a:moveTo>
                  <a:cubicBezTo>
                    <a:pt x="9223" y="6890"/>
                    <a:pt x="9167" y="6812"/>
                    <a:pt x="9167" y="6724"/>
                  </a:cubicBezTo>
                  <a:lnTo>
                    <a:pt x="9167" y="6569"/>
                  </a:lnTo>
                  <a:cubicBezTo>
                    <a:pt x="9167" y="6558"/>
                    <a:pt x="9167" y="6547"/>
                    <a:pt x="9167" y="6547"/>
                  </a:cubicBezTo>
                  <a:cubicBezTo>
                    <a:pt x="9223" y="6469"/>
                    <a:pt x="9267" y="6392"/>
                    <a:pt x="9267" y="6293"/>
                  </a:cubicBezTo>
                  <a:cubicBezTo>
                    <a:pt x="9267" y="6093"/>
                    <a:pt x="9101" y="5585"/>
                    <a:pt x="8913" y="5585"/>
                  </a:cubicBezTo>
                  <a:cubicBezTo>
                    <a:pt x="8714" y="5585"/>
                    <a:pt x="8559" y="6093"/>
                    <a:pt x="8559" y="6293"/>
                  </a:cubicBezTo>
                  <a:cubicBezTo>
                    <a:pt x="8559" y="6326"/>
                    <a:pt x="8559" y="6348"/>
                    <a:pt x="8570" y="6381"/>
                  </a:cubicBezTo>
                  <a:lnTo>
                    <a:pt x="8139" y="6381"/>
                  </a:lnTo>
                  <a:lnTo>
                    <a:pt x="8139" y="1361"/>
                  </a:lnTo>
                  <a:lnTo>
                    <a:pt x="7796" y="1361"/>
                  </a:lnTo>
                  <a:lnTo>
                    <a:pt x="7796" y="885"/>
                  </a:lnTo>
                  <a:lnTo>
                    <a:pt x="7431" y="885"/>
                  </a:lnTo>
                  <a:lnTo>
                    <a:pt x="7431" y="742"/>
                  </a:lnTo>
                  <a:lnTo>
                    <a:pt x="7431" y="454"/>
                  </a:lnTo>
                  <a:lnTo>
                    <a:pt x="7221" y="454"/>
                  </a:lnTo>
                  <a:lnTo>
                    <a:pt x="7221" y="1"/>
                  </a:lnTo>
                  <a:lnTo>
                    <a:pt x="6547" y="1"/>
                  </a:lnTo>
                  <a:lnTo>
                    <a:pt x="6547" y="454"/>
                  </a:lnTo>
                  <a:lnTo>
                    <a:pt x="6337" y="454"/>
                  </a:lnTo>
                  <a:lnTo>
                    <a:pt x="6337" y="885"/>
                  </a:lnTo>
                  <a:lnTo>
                    <a:pt x="5972" y="885"/>
                  </a:lnTo>
                  <a:lnTo>
                    <a:pt x="5972" y="1239"/>
                  </a:lnTo>
                  <a:lnTo>
                    <a:pt x="5972" y="1361"/>
                  </a:lnTo>
                  <a:lnTo>
                    <a:pt x="5596" y="1361"/>
                  </a:lnTo>
                  <a:lnTo>
                    <a:pt x="5596" y="3141"/>
                  </a:lnTo>
                  <a:lnTo>
                    <a:pt x="2455" y="3141"/>
                  </a:lnTo>
                  <a:lnTo>
                    <a:pt x="2455" y="1361"/>
                  </a:lnTo>
                  <a:lnTo>
                    <a:pt x="2057" y="1361"/>
                  </a:lnTo>
                  <a:lnTo>
                    <a:pt x="2057" y="885"/>
                  </a:lnTo>
                  <a:lnTo>
                    <a:pt x="1903" y="885"/>
                  </a:lnTo>
                  <a:lnTo>
                    <a:pt x="1903" y="797"/>
                  </a:lnTo>
                  <a:lnTo>
                    <a:pt x="1903" y="653"/>
                  </a:lnTo>
                  <a:lnTo>
                    <a:pt x="1317" y="653"/>
                  </a:lnTo>
                  <a:lnTo>
                    <a:pt x="1317" y="797"/>
                  </a:lnTo>
                  <a:lnTo>
                    <a:pt x="1317" y="885"/>
                  </a:lnTo>
                  <a:lnTo>
                    <a:pt x="985" y="885"/>
                  </a:lnTo>
                  <a:lnTo>
                    <a:pt x="985" y="797"/>
                  </a:lnTo>
                  <a:cubicBezTo>
                    <a:pt x="985" y="742"/>
                    <a:pt x="985" y="697"/>
                    <a:pt x="985" y="653"/>
                  </a:cubicBezTo>
                  <a:lnTo>
                    <a:pt x="399" y="653"/>
                  </a:lnTo>
                  <a:lnTo>
                    <a:pt x="399" y="896"/>
                  </a:lnTo>
                  <a:lnTo>
                    <a:pt x="244" y="896"/>
                  </a:lnTo>
                  <a:lnTo>
                    <a:pt x="244" y="1250"/>
                  </a:lnTo>
                  <a:cubicBezTo>
                    <a:pt x="244" y="1283"/>
                    <a:pt x="244" y="1328"/>
                    <a:pt x="244" y="1361"/>
                  </a:cubicBezTo>
                  <a:lnTo>
                    <a:pt x="1" y="1361"/>
                  </a:lnTo>
                  <a:lnTo>
                    <a:pt x="1" y="8084"/>
                  </a:lnTo>
                  <a:lnTo>
                    <a:pt x="9278" y="8084"/>
                  </a:lnTo>
                  <a:cubicBezTo>
                    <a:pt x="9289" y="8084"/>
                    <a:pt x="9311" y="8084"/>
                    <a:pt x="9322" y="8084"/>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5592119" y="1235548"/>
              <a:ext cx="982217" cy="1076393"/>
            </a:xfrm>
            <a:custGeom>
              <a:avLst/>
              <a:gdLst/>
              <a:ahLst/>
              <a:cxnLst/>
              <a:rect l="l" t="t" r="r" b="b"/>
              <a:pathLst>
                <a:path w="9577" h="10495" extrusionOk="0">
                  <a:moveTo>
                    <a:pt x="11" y="10130"/>
                  </a:moveTo>
                  <a:lnTo>
                    <a:pt x="11" y="9300"/>
                  </a:lnTo>
                  <a:cubicBezTo>
                    <a:pt x="0" y="9179"/>
                    <a:pt x="78" y="9079"/>
                    <a:pt x="199" y="9057"/>
                  </a:cubicBezTo>
                  <a:cubicBezTo>
                    <a:pt x="321" y="9035"/>
                    <a:pt x="398" y="8935"/>
                    <a:pt x="387" y="8814"/>
                  </a:cubicBezTo>
                  <a:lnTo>
                    <a:pt x="387" y="8626"/>
                  </a:lnTo>
                  <a:cubicBezTo>
                    <a:pt x="365" y="8504"/>
                    <a:pt x="454" y="8394"/>
                    <a:pt x="575" y="8382"/>
                  </a:cubicBezTo>
                  <a:lnTo>
                    <a:pt x="896" y="8382"/>
                  </a:lnTo>
                  <a:lnTo>
                    <a:pt x="896" y="8228"/>
                  </a:lnTo>
                  <a:lnTo>
                    <a:pt x="1117" y="8228"/>
                  </a:lnTo>
                  <a:cubicBezTo>
                    <a:pt x="1139" y="8217"/>
                    <a:pt x="1172" y="8194"/>
                    <a:pt x="1205" y="8194"/>
                  </a:cubicBezTo>
                  <a:lnTo>
                    <a:pt x="1205" y="8095"/>
                  </a:lnTo>
                  <a:lnTo>
                    <a:pt x="1062" y="8095"/>
                  </a:lnTo>
                  <a:lnTo>
                    <a:pt x="1062" y="7697"/>
                  </a:lnTo>
                  <a:lnTo>
                    <a:pt x="1205" y="7697"/>
                  </a:lnTo>
                  <a:lnTo>
                    <a:pt x="1205" y="7564"/>
                  </a:lnTo>
                  <a:lnTo>
                    <a:pt x="896" y="7564"/>
                  </a:lnTo>
                  <a:lnTo>
                    <a:pt x="896" y="7365"/>
                  </a:lnTo>
                  <a:lnTo>
                    <a:pt x="1205" y="7365"/>
                  </a:lnTo>
                  <a:lnTo>
                    <a:pt x="1205" y="7232"/>
                  </a:lnTo>
                  <a:lnTo>
                    <a:pt x="1062" y="7232"/>
                  </a:lnTo>
                  <a:lnTo>
                    <a:pt x="1062" y="6834"/>
                  </a:lnTo>
                  <a:lnTo>
                    <a:pt x="1205" y="6834"/>
                  </a:lnTo>
                  <a:lnTo>
                    <a:pt x="1205" y="6691"/>
                  </a:lnTo>
                  <a:lnTo>
                    <a:pt x="896" y="6691"/>
                  </a:lnTo>
                  <a:lnTo>
                    <a:pt x="896" y="6503"/>
                  </a:lnTo>
                  <a:lnTo>
                    <a:pt x="1205" y="6503"/>
                  </a:lnTo>
                  <a:lnTo>
                    <a:pt x="1205" y="6359"/>
                  </a:lnTo>
                  <a:lnTo>
                    <a:pt x="1062" y="6359"/>
                  </a:lnTo>
                  <a:lnTo>
                    <a:pt x="1062" y="5972"/>
                  </a:lnTo>
                  <a:lnTo>
                    <a:pt x="1205" y="5972"/>
                  </a:lnTo>
                  <a:lnTo>
                    <a:pt x="1205" y="5828"/>
                  </a:lnTo>
                  <a:lnTo>
                    <a:pt x="896" y="5828"/>
                  </a:lnTo>
                  <a:lnTo>
                    <a:pt x="896" y="5629"/>
                  </a:lnTo>
                  <a:lnTo>
                    <a:pt x="1205" y="5629"/>
                  </a:lnTo>
                  <a:lnTo>
                    <a:pt x="1205" y="5496"/>
                  </a:lnTo>
                  <a:lnTo>
                    <a:pt x="1062" y="5496"/>
                  </a:lnTo>
                  <a:lnTo>
                    <a:pt x="1062" y="5098"/>
                  </a:lnTo>
                  <a:lnTo>
                    <a:pt x="1205" y="5098"/>
                  </a:lnTo>
                  <a:lnTo>
                    <a:pt x="1205" y="4966"/>
                  </a:lnTo>
                  <a:lnTo>
                    <a:pt x="896" y="4966"/>
                  </a:lnTo>
                  <a:lnTo>
                    <a:pt x="896" y="4767"/>
                  </a:lnTo>
                  <a:lnTo>
                    <a:pt x="1205" y="4767"/>
                  </a:lnTo>
                  <a:lnTo>
                    <a:pt x="1205" y="4623"/>
                  </a:lnTo>
                  <a:lnTo>
                    <a:pt x="1062" y="4623"/>
                  </a:lnTo>
                  <a:lnTo>
                    <a:pt x="1062" y="4236"/>
                  </a:lnTo>
                  <a:lnTo>
                    <a:pt x="1205" y="4236"/>
                  </a:lnTo>
                  <a:lnTo>
                    <a:pt x="1205" y="4092"/>
                  </a:lnTo>
                  <a:lnTo>
                    <a:pt x="896" y="4092"/>
                  </a:lnTo>
                  <a:lnTo>
                    <a:pt x="896" y="3904"/>
                  </a:lnTo>
                  <a:lnTo>
                    <a:pt x="1205" y="3904"/>
                  </a:lnTo>
                  <a:lnTo>
                    <a:pt x="1205" y="3362"/>
                  </a:lnTo>
                  <a:lnTo>
                    <a:pt x="1780" y="3362"/>
                  </a:lnTo>
                  <a:lnTo>
                    <a:pt x="1780" y="2666"/>
                  </a:lnTo>
                  <a:lnTo>
                    <a:pt x="2201" y="2666"/>
                  </a:lnTo>
                  <a:lnTo>
                    <a:pt x="2201" y="1803"/>
                  </a:lnTo>
                  <a:lnTo>
                    <a:pt x="3284" y="1803"/>
                  </a:lnTo>
                  <a:lnTo>
                    <a:pt x="3284" y="2666"/>
                  </a:lnTo>
                  <a:lnTo>
                    <a:pt x="3704" y="2666"/>
                  </a:lnTo>
                  <a:lnTo>
                    <a:pt x="3704" y="3362"/>
                  </a:lnTo>
                  <a:lnTo>
                    <a:pt x="4279" y="3362"/>
                  </a:lnTo>
                  <a:lnTo>
                    <a:pt x="4279" y="4247"/>
                  </a:lnTo>
                  <a:cubicBezTo>
                    <a:pt x="4976" y="4258"/>
                    <a:pt x="5485" y="4313"/>
                    <a:pt x="5485" y="4369"/>
                  </a:cubicBezTo>
                  <a:lnTo>
                    <a:pt x="5485" y="4601"/>
                  </a:lnTo>
                  <a:lnTo>
                    <a:pt x="5485" y="4601"/>
                  </a:lnTo>
                  <a:lnTo>
                    <a:pt x="5485" y="4745"/>
                  </a:lnTo>
                  <a:lnTo>
                    <a:pt x="5485" y="4745"/>
                  </a:lnTo>
                  <a:lnTo>
                    <a:pt x="5485" y="5021"/>
                  </a:lnTo>
                  <a:lnTo>
                    <a:pt x="5485" y="5021"/>
                  </a:lnTo>
                  <a:lnTo>
                    <a:pt x="5485" y="5176"/>
                  </a:lnTo>
                  <a:lnTo>
                    <a:pt x="5485" y="5176"/>
                  </a:lnTo>
                  <a:lnTo>
                    <a:pt x="5485" y="5452"/>
                  </a:lnTo>
                  <a:lnTo>
                    <a:pt x="5485" y="5441"/>
                  </a:lnTo>
                  <a:lnTo>
                    <a:pt x="5485" y="5596"/>
                  </a:lnTo>
                  <a:lnTo>
                    <a:pt x="5485" y="5596"/>
                  </a:lnTo>
                  <a:lnTo>
                    <a:pt x="5485" y="5872"/>
                  </a:lnTo>
                  <a:lnTo>
                    <a:pt x="5485" y="5861"/>
                  </a:lnTo>
                  <a:lnTo>
                    <a:pt x="5485" y="6005"/>
                  </a:lnTo>
                  <a:lnTo>
                    <a:pt x="5485" y="6282"/>
                  </a:lnTo>
                  <a:lnTo>
                    <a:pt x="5485" y="6282"/>
                  </a:lnTo>
                  <a:lnTo>
                    <a:pt x="5485" y="6436"/>
                  </a:lnTo>
                  <a:lnTo>
                    <a:pt x="5485" y="6436"/>
                  </a:lnTo>
                  <a:lnTo>
                    <a:pt x="5485" y="6713"/>
                  </a:lnTo>
                  <a:lnTo>
                    <a:pt x="5485" y="6713"/>
                  </a:lnTo>
                  <a:lnTo>
                    <a:pt x="5485" y="6890"/>
                  </a:lnTo>
                  <a:lnTo>
                    <a:pt x="5485" y="6890"/>
                  </a:lnTo>
                  <a:lnTo>
                    <a:pt x="5485" y="7166"/>
                  </a:lnTo>
                  <a:lnTo>
                    <a:pt x="5485" y="7155"/>
                  </a:lnTo>
                  <a:lnTo>
                    <a:pt x="5485" y="7299"/>
                  </a:lnTo>
                  <a:lnTo>
                    <a:pt x="5485" y="7575"/>
                  </a:lnTo>
                  <a:lnTo>
                    <a:pt x="5485" y="7575"/>
                  </a:lnTo>
                  <a:lnTo>
                    <a:pt x="5485" y="7730"/>
                  </a:lnTo>
                  <a:lnTo>
                    <a:pt x="5485" y="7730"/>
                  </a:lnTo>
                  <a:lnTo>
                    <a:pt x="5485" y="7951"/>
                  </a:lnTo>
                  <a:lnTo>
                    <a:pt x="5927" y="7951"/>
                  </a:lnTo>
                  <a:lnTo>
                    <a:pt x="5927" y="3263"/>
                  </a:lnTo>
                  <a:lnTo>
                    <a:pt x="6513" y="3263"/>
                  </a:lnTo>
                  <a:lnTo>
                    <a:pt x="6513" y="885"/>
                  </a:lnTo>
                  <a:lnTo>
                    <a:pt x="7055" y="885"/>
                  </a:lnTo>
                  <a:lnTo>
                    <a:pt x="7055" y="1"/>
                  </a:lnTo>
                  <a:lnTo>
                    <a:pt x="7928" y="1"/>
                  </a:lnTo>
                  <a:lnTo>
                    <a:pt x="7928" y="885"/>
                  </a:lnTo>
                  <a:lnTo>
                    <a:pt x="8470" y="885"/>
                  </a:lnTo>
                  <a:lnTo>
                    <a:pt x="8470" y="3263"/>
                  </a:lnTo>
                  <a:lnTo>
                    <a:pt x="9056" y="3263"/>
                  </a:lnTo>
                  <a:lnTo>
                    <a:pt x="9056" y="3373"/>
                  </a:lnTo>
                  <a:lnTo>
                    <a:pt x="9211" y="3373"/>
                  </a:lnTo>
                  <a:lnTo>
                    <a:pt x="9211" y="3517"/>
                  </a:lnTo>
                  <a:lnTo>
                    <a:pt x="9056" y="3517"/>
                  </a:lnTo>
                  <a:lnTo>
                    <a:pt x="9056" y="3738"/>
                  </a:lnTo>
                  <a:lnTo>
                    <a:pt x="9211" y="3738"/>
                  </a:lnTo>
                  <a:lnTo>
                    <a:pt x="9211" y="3882"/>
                  </a:lnTo>
                  <a:lnTo>
                    <a:pt x="9056" y="3882"/>
                  </a:lnTo>
                  <a:lnTo>
                    <a:pt x="9056" y="4103"/>
                  </a:lnTo>
                  <a:lnTo>
                    <a:pt x="9211" y="4103"/>
                  </a:lnTo>
                  <a:lnTo>
                    <a:pt x="9211" y="4247"/>
                  </a:lnTo>
                  <a:lnTo>
                    <a:pt x="9056" y="4247"/>
                  </a:lnTo>
                  <a:lnTo>
                    <a:pt x="9056" y="4468"/>
                  </a:lnTo>
                  <a:lnTo>
                    <a:pt x="9211" y="4468"/>
                  </a:lnTo>
                  <a:lnTo>
                    <a:pt x="9211" y="4612"/>
                  </a:lnTo>
                  <a:lnTo>
                    <a:pt x="9056" y="4612"/>
                  </a:lnTo>
                  <a:lnTo>
                    <a:pt x="9056" y="4833"/>
                  </a:lnTo>
                  <a:lnTo>
                    <a:pt x="9211" y="4833"/>
                  </a:lnTo>
                  <a:lnTo>
                    <a:pt x="9211" y="4977"/>
                  </a:lnTo>
                  <a:lnTo>
                    <a:pt x="9056" y="4977"/>
                  </a:lnTo>
                  <a:lnTo>
                    <a:pt x="9056" y="5198"/>
                  </a:lnTo>
                  <a:lnTo>
                    <a:pt x="9211" y="5198"/>
                  </a:lnTo>
                  <a:lnTo>
                    <a:pt x="9211" y="5342"/>
                  </a:lnTo>
                  <a:lnTo>
                    <a:pt x="9056" y="5342"/>
                  </a:lnTo>
                  <a:lnTo>
                    <a:pt x="9056" y="5563"/>
                  </a:lnTo>
                  <a:lnTo>
                    <a:pt x="9211" y="5563"/>
                  </a:lnTo>
                  <a:lnTo>
                    <a:pt x="9211" y="5707"/>
                  </a:lnTo>
                  <a:lnTo>
                    <a:pt x="9056" y="5707"/>
                  </a:lnTo>
                  <a:lnTo>
                    <a:pt x="9056" y="5928"/>
                  </a:lnTo>
                  <a:lnTo>
                    <a:pt x="9211" y="5928"/>
                  </a:lnTo>
                  <a:lnTo>
                    <a:pt x="9211" y="6071"/>
                  </a:lnTo>
                  <a:lnTo>
                    <a:pt x="9056" y="6071"/>
                  </a:lnTo>
                  <a:lnTo>
                    <a:pt x="9056" y="6293"/>
                  </a:lnTo>
                  <a:lnTo>
                    <a:pt x="9211" y="6293"/>
                  </a:lnTo>
                  <a:lnTo>
                    <a:pt x="9211" y="6436"/>
                  </a:lnTo>
                  <a:lnTo>
                    <a:pt x="9056" y="6436"/>
                  </a:lnTo>
                  <a:lnTo>
                    <a:pt x="9056" y="6657"/>
                  </a:lnTo>
                  <a:lnTo>
                    <a:pt x="9211" y="6657"/>
                  </a:lnTo>
                  <a:lnTo>
                    <a:pt x="9211" y="6801"/>
                  </a:lnTo>
                  <a:lnTo>
                    <a:pt x="9056" y="6801"/>
                  </a:lnTo>
                  <a:lnTo>
                    <a:pt x="9056" y="7022"/>
                  </a:lnTo>
                  <a:lnTo>
                    <a:pt x="9211" y="7022"/>
                  </a:lnTo>
                  <a:lnTo>
                    <a:pt x="9211" y="7166"/>
                  </a:lnTo>
                  <a:lnTo>
                    <a:pt x="9056" y="7166"/>
                  </a:lnTo>
                  <a:lnTo>
                    <a:pt x="9056" y="7376"/>
                  </a:lnTo>
                  <a:lnTo>
                    <a:pt x="9211" y="7376"/>
                  </a:lnTo>
                  <a:lnTo>
                    <a:pt x="9211" y="7531"/>
                  </a:lnTo>
                  <a:lnTo>
                    <a:pt x="9056" y="7531"/>
                  </a:lnTo>
                  <a:lnTo>
                    <a:pt x="9056" y="7608"/>
                  </a:lnTo>
                  <a:lnTo>
                    <a:pt x="9576" y="7608"/>
                  </a:lnTo>
                  <a:lnTo>
                    <a:pt x="9576" y="10494"/>
                  </a:lnTo>
                  <a:lnTo>
                    <a:pt x="288" y="10494"/>
                  </a:lnTo>
                  <a:cubicBezTo>
                    <a:pt x="144" y="10494"/>
                    <a:pt x="11" y="10329"/>
                    <a:pt x="11" y="1013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2477366" y="2056267"/>
              <a:ext cx="7425000" cy="11514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9"/>
        <p:cNvGrpSpPr/>
        <p:nvPr/>
      </p:nvGrpSpPr>
      <p:grpSpPr>
        <a:xfrm>
          <a:off x="0" y="0"/>
          <a:ext cx="0" cy="0"/>
          <a:chOff x="0" y="0"/>
          <a:chExt cx="0" cy="0"/>
        </a:xfrm>
      </p:grpSpPr>
      <p:sp>
        <p:nvSpPr>
          <p:cNvPr id="30" name="Google Shape;30;p5"/>
          <p:cNvSpPr txBox="1">
            <a:spLocks noGrp="1"/>
          </p:cNvSpPr>
          <p:nvPr>
            <p:ph type="subTitle" idx="1"/>
          </p:nvPr>
        </p:nvSpPr>
        <p:spPr>
          <a:xfrm>
            <a:off x="1533650" y="2214747"/>
            <a:ext cx="2907600" cy="425700"/>
          </a:xfrm>
          <a:prstGeom prst="rect">
            <a:avLst/>
          </a:prstGeom>
        </p:spPr>
        <p:txBody>
          <a:bodyPr spcFirstLastPara="1" wrap="square" lIns="91425" tIns="91425" rIns="91425" bIns="91425" anchor="b" anchorCtr="0">
            <a:noAutofit/>
          </a:bodyPr>
          <a:lstStyle>
            <a:lvl1pPr lvl="0" algn="ctr">
              <a:lnSpc>
                <a:spcPct val="100000"/>
              </a:lnSpc>
              <a:spcBef>
                <a:spcPts val="0"/>
              </a:spcBef>
              <a:spcAft>
                <a:spcPts val="0"/>
              </a:spcAft>
              <a:buSzPts val="2400"/>
              <a:buFont typeface="Bebas Neue"/>
              <a:buNone/>
              <a:defRPr sz="2400" b="1">
                <a:latin typeface="Nova Square"/>
                <a:ea typeface="Nova Square"/>
                <a:cs typeface="Nova Square"/>
                <a:sym typeface="Nova Square"/>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31" name="Google Shape;31;p5"/>
          <p:cNvSpPr txBox="1">
            <a:spLocks noGrp="1"/>
          </p:cNvSpPr>
          <p:nvPr>
            <p:ph type="subTitle" idx="2"/>
          </p:nvPr>
        </p:nvSpPr>
        <p:spPr>
          <a:xfrm>
            <a:off x="4702750" y="2214747"/>
            <a:ext cx="2907600" cy="4257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400" b="1">
                <a:latin typeface="Nova Square"/>
                <a:ea typeface="Nova Square"/>
                <a:cs typeface="Nova Square"/>
                <a:sym typeface="Nova Square"/>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32" name="Google Shape;32;p5"/>
          <p:cNvSpPr txBox="1">
            <a:spLocks noGrp="1"/>
          </p:cNvSpPr>
          <p:nvPr>
            <p:ph type="subTitle" idx="3"/>
          </p:nvPr>
        </p:nvSpPr>
        <p:spPr>
          <a:xfrm>
            <a:off x="1533650" y="2539409"/>
            <a:ext cx="2907600" cy="1018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3" name="Google Shape;33;p5"/>
          <p:cNvSpPr txBox="1">
            <a:spLocks noGrp="1"/>
          </p:cNvSpPr>
          <p:nvPr>
            <p:ph type="subTitle" idx="4"/>
          </p:nvPr>
        </p:nvSpPr>
        <p:spPr>
          <a:xfrm>
            <a:off x="4702750" y="2539409"/>
            <a:ext cx="2907600" cy="1018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4" name="Google Shape;34;p5"/>
          <p:cNvSpPr txBox="1">
            <a:spLocks noGrp="1"/>
          </p:cNvSpPr>
          <p:nvPr>
            <p:ph type="title"/>
          </p:nvPr>
        </p:nvSpPr>
        <p:spPr>
          <a:xfrm>
            <a:off x="720000" y="334125"/>
            <a:ext cx="7704000" cy="6837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5" name="Google Shape;35;p5"/>
          <p:cNvSpPr/>
          <p:nvPr/>
        </p:nvSpPr>
        <p:spPr>
          <a:xfrm>
            <a:off x="-268900" y="4522175"/>
            <a:ext cx="9513335" cy="621327"/>
          </a:xfrm>
          <a:custGeom>
            <a:avLst/>
            <a:gdLst/>
            <a:ahLst/>
            <a:cxnLst/>
            <a:rect l="l" t="t" r="r" b="b"/>
            <a:pathLst>
              <a:path w="62200" h="1947" extrusionOk="0">
                <a:moveTo>
                  <a:pt x="0" y="1"/>
                </a:moveTo>
                <a:lnTo>
                  <a:pt x="62199" y="1"/>
                </a:lnTo>
                <a:lnTo>
                  <a:pt x="62199" y="1947"/>
                </a:lnTo>
                <a:lnTo>
                  <a:pt x="26815" y="1947"/>
                </a:lnTo>
                <a:cubicBezTo>
                  <a:pt x="26738" y="1295"/>
                  <a:pt x="24659" y="775"/>
                  <a:pt x="22115" y="775"/>
                </a:cubicBezTo>
                <a:cubicBezTo>
                  <a:pt x="19561" y="775"/>
                  <a:pt x="17482" y="1295"/>
                  <a:pt x="17416" y="1947"/>
                </a:cubicBezTo>
                <a:lnTo>
                  <a:pt x="0" y="194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5"/>
          <p:cNvSpPr/>
          <p:nvPr/>
        </p:nvSpPr>
        <p:spPr>
          <a:xfrm>
            <a:off x="-100436" y="4522175"/>
            <a:ext cx="9513335" cy="621327"/>
          </a:xfrm>
          <a:custGeom>
            <a:avLst/>
            <a:gdLst/>
            <a:ahLst/>
            <a:cxnLst/>
            <a:rect l="l" t="t" r="r" b="b"/>
            <a:pathLst>
              <a:path w="62200" h="1947" extrusionOk="0">
                <a:moveTo>
                  <a:pt x="0" y="1"/>
                </a:moveTo>
                <a:lnTo>
                  <a:pt x="62199" y="1"/>
                </a:lnTo>
                <a:lnTo>
                  <a:pt x="62199" y="1947"/>
                </a:lnTo>
                <a:lnTo>
                  <a:pt x="26815" y="1947"/>
                </a:lnTo>
                <a:cubicBezTo>
                  <a:pt x="26738" y="1295"/>
                  <a:pt x="24659" y="775"/>
                  <a:pt x="22115" y="775"/>
                </a:cubicBezTo>
                <a:cubicBezTo>
                  <a:pt x="19561" y="775"/>
                  <a:pt x="17482" y="1295"/>
                  <a:pt x="17416" y="1947"/>
                </a:cubicBezTo>
                <a:lnTo>
                  <a:pt x="0" y="1947"/>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 name="Google Shape;37;p5"/>
          <p:cNvGrpSpPr/>
          <p:nvPr/>
        </p:nvGrpSpPr>
        <p:grpSpPr>
          <a:xfrm>
            <a:off x="8542415" y="2462477"/>
            <a:ext cx="1151549" cy="2060253"/>
            <a:chOff x="-3882175" y="2494675"/>
            <a:chExt cx="1407074" cy="2517416"/>
          </a:xfrm>
        </p:grpSpPr>
        <p:sp>
          <p:nvSpPr>
            <p:cNvPr id="38" name="Google Shape;38;p5"/>
            <p:cNvSpPr/>
            <p:nvPr/>
          </p:nvSpPr>
          <p:spPr>
            <a:xfrm>
              <a:off x="-3197920" y="4233031"/>
              <a:ext cx="115694" cy="779059"/>
            </a:xfrm>
            <a:custGeom>
              <a:avLst/>
              <a:gdLst/>
              <a:ahLst/>
              <a:cxnLst/>
              <a:rect l="l" t="t" r="r" b="b"/>
              <a:pathLst>
                <a:path w="432" h="2909" extrusionOk="0">
                  <a:moveTo>
                    <a:pt x="431" y="2908"/>
                  </a:moveTo>
                  <a:lnTo>
                    <a:pt x="0" y="2908"/>
                  </a:lnTo>
                  <a:lnTo>
                    <a:pt x="78" y="0"/>
                  </a:lnTo>
                  <a:lnTo>
                    <a:pt x="3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5"/>
            <p:cNvSpPr/>
            <p:nvPr/>
          </p:nvSpPr>
          <p:spPr>
            <a:xfrm>
              <a:off x="-3129896" y="4233031"/>
              <a:ext cx="56508" cy="779059"/>
            </a:xfrm>
            <a:custGeom>
              <a:avLst/>
              <a:gdLst/>
              <a:ahLst/>
              <a:cxnLst/>
              <a:rect l="l" t="t" r="r" b="b"/>
              <a:pathLst>
                <a:path w="211" h="2909" extrusionOk="0">
                  <a:moveTo>
                    <a:pt x="211" y="2908"/>
                  </a:moveTo>
                  <a:lnTo>
                    <a:pt x="1" y="2908"/>
                  </a:lnTo>
                  <a:lnTo>
                    <a:pt x="1" y="0"/>
                  </a:lnTo>
                  <a:lnTo>
                    <a:pt x="13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5"/>
            <p:cNvSpPr/>
            <p:nvPr/>
          </p:nvSpPr>
          <p:spPr>
            <a:xfrm>
              <a:off x="-3103115" y="4194467"/>
              <a:ext cx="189609" cy="364489"/>
            </a:xfrm>
            <a:custGeom>
              <a:avLst/>
              <a:gdLst/>
              <a:ahLst/>
              <a:cxnLst/>
              <a:rect l="l" t="t" r="r" b="b"/>
              <a:pathLst>
                <a:path w="708" h="1361" extrusionOk="0">
                  <a:moveTo>
                    <a:pt x="22" y="1360"/>
                  </a:moveTo>
                  <a:lnTo>
                    <a:pt x="0" y="1294"/>
                  </a:lnTo>
                  <a:cubicBezTo>
                    <a:pt x="464" y="1062"/>
                    <a:pt x="630" y="476"/>
                    <a:pt x="354" y="45"/>
                  </a:cubicBezTo>
                  <a:lnTo>
                    <a:pt x="409" y="0"/>
                  </a:lnTo>
                  <a:cubicBezTo>
                    <a:pt x="708" y="476"/>
                    <a:pt x="531" y="1117"/>
                    <a:pt x="22" y="136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5"/>
            <p:cNvSpPr/>
            <p:nvPr/>
          </p:nvSpPr>
          <p:spPr>
            <a:xfrm>
              <a:off x="-3369854" y="4158848"/>
              <a:ext cx="207553" cy="376273"/>
            </a:xfrm>
            <a:custGeom>
              <a:avLst/>
              <a:gdLst/>
              <a:ahLst/>
              <a:cxnLst/>
              <a:rect l="l" t="t" r="r" b="b"/>
              <a:pathLst>
                <a:path w="775" h="1405" extrusionOk="0">
                  <a:moveTo>
                    <a:pt x="709" y="1405"/>
                  </a:moveTo>
                  <a:cubicBezTo>
                    <a:pt x="189" y="1151"/>
                    <a:pt x="1" y="487"/>
                    <a:pt x="322" y="1"/>
                  </a:cubicBezTo>
                  <a:lnTo>
                    <a:pt x="432" y="78"/>
                  </a:lnTo>
                  <a:cubicBezTo>
                    <a:pt x="167" y="498"/>
                    <a:pt x="322" y="1062"/>
                    <a:pt x="775" y="1283"/>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5"/>
            <p:cNvSpPr/>
            <p:nvPr/>
          </p:nvSpPr>
          <p:spPr>
            <a:xfrm>
              <a:off x="-3882175" y="2497621"/>
              <a:ext cx="1407074" cy="2055442"/>
            </a:xfrm>
            <a:custGeom>
              <a:avLst/>
              <a:gdLst/>
              <a:ahLst/>
              <a:cxnLst/>
              <a:rect l="l" t="t" r="r" b="b"/>
              <a:pathLst>
                <a:path w="5254" h="7675" extrusionOk="0">
                  <a:moveTo>
                    <a:pt x="4988" y="3340"/>
                  </a:moveTo>
                  <a:cubicBezTo>
                    <a:pt x="4966" y="3196"/>
                    <a:pt x="4922" y="3052"/>
                    <a:pt x="4844" y="2920"/>
                  </a:cubicBezTo>
                  <a:cubicBezTo>
                    <a:pt x="4944" y="2787"/>
                    <a:pt x="4988" y="2632"/>
                    <a:pt x="4988" y="2466"/>
                  </a:cubicBezTo>
                  <a:cubicBezTo>
                    <a:pt x="4988" y="2079"/>
                    <a:pt x="4700" y="1747"/>
                    <a:pt x="4313" y="1681"/>
                  </a:cubicBezTo>
                  <a:cubicBezTo>
                    <a:pt x="4523" y="1294"/>
                    <a:pt x="4313" y="830"/>
                    <a:pt x="3904" y="708"/>
                  </a:cubicBezTo>
                  <a:cubicBezTo>
                    <a:pt x="3783" y="299"/>
                    <a:pt x="3451" y="0"/>
                    <a:pt x="3053" y="0"/>
                  </a:cubicBezTo>
                  <a:cubicBezTo>
                    <a:pt x="2688" y="11"/>
                    <a:pt x="2367" y="255"/>
                    <a:pt x="2257" y="609"/>
                  </a:cubicBezTo>
                  <a:cubicBezTo>
                    <a:pt x="2124" y="531"/>
                    <a:pt x="1980" y="498"/>
                    <a:pt x="1836" y="498"/>
                  </a:cubicBezTo>
                  <a:cubicBezTo>
                    <a:pt x="1317" y="509"/>
                    <a:pt x="908" y="940"/>
                    <a:pt x="919" y="1460"/>
                  </a:cubicBezTo>
                  <a:cubicBezTo>
                    <a:pt x="919" y="1626"/>
                    <a:pt x="952" y="1781"/>
                    <a:pt x="1029" y="1924"/>
                  </a:cubicBezTo>
                  <a:cubicBezTo>
                    <a:pt x="852" y="2035"/>
                    <a:pt x="698" y="2179"/>
                    <a:pt x="565" y="2356"/>
                  </a:cubicBezTo>
                  <a:cubicBezTo>
                    <a:pt x="543" y="2389"/>
                    <a:pt x="532" y="2422"/>
                    <a:pt x="510" y="2455"/>
                  </a:cubicBezTo>
                  <a:lnTo>
                    <a:pt x="498" y="2477"/>
                  </a:lnTo>
                  <a:cubicBezTo>
                    <a:pt x="476" y="2499"/>
                    <a:pt x="465" y="2522"/>
                    <a:pt x="454" y="2544"/>
                  </a:cubicBezTo>
                  <a:lnTo>
                    <a:pt x="443" y="2555"/>
                  </a:lnTo>
                  <a:lnTo>
                    <a:pt x="443" y="2577"/>
                  </a:lnTo>
                  <a:lnTo>
                    <a:pt x="432" y="2599"/>
                  </a:lnTo>
                  <a:lnTo>
                    <a:pt x="432" y="2599"/>
                  </a:lnTo>
                  <a:lnTo>
                    <a:pt x="432" y="2621"/>
                  </a:lnTo>
                  <a:lnTo>
                    <a:pt x="421" y="2643"/>
                  </a:lnTo>
                  <a:lnTo>
                    <a:pt x="410" y="2665"/>
                  </a:lnTo>
                  <a:lnTo>
                    <a:pt x="410" y="2665"/>
                  </a:lnTo>
                  <a:cubicBezTo>
                    <a:pt x="410" y="2676"/>
                    <a:pt x="399" y="2687"/>
                    <a:pt x="399" y="2687"/>
                  </a:cubicBezTo>
                  <a:lnTo>
                    <a:pt x="388" y="2709"/>
                  </a:lnTo>
                  <a:lnTo>
                    <a:pt x="388" y="2721"/>
                  </a:lnTo>
                  <a:lnTo>
                    <a:pt x="377" y="2776"/>
                  </a:lnTo>
                  <a:cubicBezTo>
                    <a:pt x="377" y="2787"/>
                    <a:pt x="366" y="2809"/>
                    <a:pt x="355" y="2820"/>
                  </a:cubicBezTo>
                  <a:lnTo>
                    <a:pt x="355" y="2820"/>
                  </a:lnTo>
                  <a:cubicBezTo>
                    <a:pt x="355" y="2842"/>
                    <a:pt x="355" y="2853"/>
                    <a:pt x="344" y="2875"/>
                  </a:cubicBezTo>
                  <a:cubicBezTo>
                    <a:pt x="344" y="2886"/>
                    <a:pt x="344" y="2897"/>
                    <a:pt x="344" y="2897"/>
                  </a:cubicBezTo>
                  <a:lnTo>
                    <a:pt x="344" y="2931"/>
                  </a:lnTo>
                  <a:cubicBezTo>
                    <a:pt x="277" y="3240"/>
                    <a:pt x="311" y="3550"/>
                    <a:pt x="432" y="3837"/>
                  </a:cubicBezTo>
                  <a:cubicBezTo>
                    <a:pt x="156" y="4158"/>
                    <a:pt x="1" y="4567"/>
                    <a:pt x="1" y="4998"/>
                  </a:cubicBezTo>
                  <a:cubicBezTo>
                    <a:pt x="1" y="5009"/>
                    <a:pt x="1" y="5021"/>
                    <a:pt x="1" y="5032"/>
                  </a:cubicBezTo>
                  <a:cubicBezTo>
                    <a:pt x="1" y="5054"/>
                    <a:pt x="1" y="5065"/>
                    <a:pt x="1" y="5076"/>
                  </a:cubicBezTo>
                  <a:lnTo>
                    <a:pt x="1" y="5087"/>
                  </a:lnTo>
                  <a:lnTo>
                    <a:pt x="1" y="5120"/>
                  </a:lnTo>
                  <a:lnTo>
                    <a:pt x="1" y="5131"/>
                  </a:lnTo>
                  <a:cubicBezTo>
                    <a:pt x="1" y="5142"/>
                    <a:pt x="1" y="5153"/>
                    <a:pt x="1" y="5164"/>
                  </a:cubicBezTo>
                  <a:lnTo>
                    <a:pt x="1" y="5175"/>
                  </a:lnTo>
                  <a:lnTo>
                    <a:pt x="1" y="5208"/>
                  </a:lnTo>
                  <a:lnTo>
                    <a:pt x="1" y="5208"/>
                  </a:lnTo>
                  <a:cubicBezTo>
                    <a:pt x="1" y="5220"/>
                    <a:pt x="1" y="5231"/>
                    <a:pt x="1" y="5242"/>
                  </a:cubicBezTo>
                  <a:lnTo>
                    <a:pt x="1" y="5253"/>
                  </a:lnTo>
                  <a:lnTo>
                    <a:pt x="1" y="5286"/>
                  </a:lnTo>
                  <a:lnTo>
                    <a:pt x="1" y="5297"/>
                  </a:lnTo>
                  <a:lnTo>
                    <a:pt x="1" y="5319"/>
                  </a:lnTo>
                  <a:lnTo>
                    <a:pt x="1" y="5341"/>
                  </a:lnTo>
                  <a:cubicBezTo>
                    <a:pt x="1" y="5352"/>
                    <a:pt x="1" y="5363"/>
                    <a:pt x="1" y="5363"/>
                  </a:cubicBezTo>
                  <a:cubicBezTo>
                    <a:pt x="1" y="5374"/>
                    <a:pt x="12" y="5396"/>
                    <a:pt x="12" y="5408"/>
                  </a:cubicBezTo>
                  <a:lnTo>
                    <a:pt x="12" y="5419"/>
                  </a:lnTo>
                  <a:lnTo>
                    <a:pt x="23" y="5441"/>
                  </a:lnTo>
                  <a:lnTo>
                    <a:pt x="23" y="5463"/>
                  </a:lnTo>
                  <a:lnTo>
                    <a:pt x="23" y="5485"/>
                  </a:lnTo>
                  <a:lnTo>
                    <a:pt x="23" y="5496"/>
                  </a:lnTo>
                  <a:lnTo>
                    <a:pt x="23" y="5518"/>
                  </a:lnTo>
                  <a:lnTo>
                    <a:pt x="23" y="5540"/>
                  </a:lnTo>
                  <a:cubicBezTo>
                    <a:pt x="23" y="5540"/>
                    <a:pt x="23" y="5551"/>
                    <a:pt x="23" y="5562"/>
                  </a:cubicBezTo>
                  <a:lnTo>
                    <a:pt x="23" y="5573"/>
                  </a:lnTo>
                  <a:lnTo>
                    <a:pt x="34" y="5596"/>
                  </a:lnTo>
                  <a:lnTo>
                    <a:pt x="34" y="5618"/>
                  </a:lnTo>
                  <a:lnTo>
                    <a:pt x="34" y="5629"/>
                  </a:lnTo>
                  <a:cubicBezTo>
                    <a:pt x="34" y="5640"/>
                    <a:pt x="45" y="5651"/>
                    <a:pt x="45" y="5662"/>
                  </a:cubicBezTo>
                  <a:lnTo>
                    <a:pt x="45" y="5673"/>
                  </a:lnTo>
                  <a:lnTo>
                    <a:pt x="56" y="5695"/>
                  </a:lnTo>
                  <a:lnTo>
                    <a:pt x="56" y="5706"/>
                  </a:lnTo>
                  <a:lnTo>
                    <a:pt x="56" y="5728"/>
                  </a:lnTo>
                  <a:lnTo>
                    <a:pt x="78" y="5750"/>
                  </a:lnTo>
                  <a:lnTo>
                    <a:pt x="78" y="5761"/>
                  </a:lnTo>
                  <a:lnTo>
                    <a:pt x="78" y="5772"/>
                  </a:lnTo>
                  <a:cubicBezTo>
                    <a:pt x="78" y="5783"/>
                    <a:pt x="89" y="5795"/>
                    <a:pt x="89" y="5806"/>
                  </a:cubicBezTo>
                  <a:lnTo>
                    <a:pt x="134" y="5883"/>
                  </a:lnTo>
                  <a:cubicBezTo>
                    <a:pt x="421" y="6381"/>
                    <a:pt x="919" y="6701"/>
                    <a:pt x="1472" y="6779"/>
                  </a:cubicBezTo>
                  <a:cubicBezTo>
                    <a:pt x="3241" y="7674"/>
                    <a:pt x="5253" y="6093"/>
                    <a:pt x="4789" y="4158"/>
                  </a:cubicBezTo>
                  <a:cubicBezTo>
                    <a:pt x="4944" y="3915"/>
                    <a:pt x="5021" y="3627"/>
                    <a:pt x="4988" y="334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5"/>
            <p:cNvSpPr/>
            <p:nvPr/>
          </p:nvSpPr>
          <p:spPr>
            <a:xfrm>
              <a:off x="-3882175" y="2494675"/>
              <a:ext cx="1335836" cy="1617037"/>
            </a:xfrm>
            <a:custGeom>
              <a:avLst/>
              <a:gdLst/>
              <a:ahLst/>
              <a:cxnLst/>
              <a:rect l="l" t="t" r="r" b="b"/>
              <a:pathLst>
                <a:path w="4988" h="6038" extrusionOk="0">
                  <a:moveTo>
                    <a:pt x="4933" y="3130"/>
                  </a:moveTo>
                  <a:cubicBezTo>
                    <a:pt x="4910" y="3063"/>
                    <a:pt x="4877" y="2997"/>
                    <a:pt x="4844" y="2931"/>
                  </a:cubicBezTo>
                  <a:cubicBezTo>
                    <a:pt x="4944" y="2798"/>
                    <a:pt x="4988" y="2643"/>
                    <a:pt x="4988" y="2477"/>
                  </a:cubicBezTo>
                  <a:cubicBezTo>
                    <a:pt x="4988" y="2090"/>
                    <a:pt x="4700" y="1758"/>
                    <a:pt x="4313" y="1692"/>
                  </a:cubicBezTo>
                  <a:cubicBezTo>
                    <a:pt x="4523" y="1305"/>
                    <a:pt x="4313" y="841"/>
                    <a:pt x="3904" y="719"/>
                  </a:cubicBezTo>
                  <a:cubicBezTo>
                    <a:pt x="3783" y="310"/>
                    <a:pt x="3451" y="0"/>
                    <a:pt x="3053" y="0"/>
                  </a:cubicBezTo>
                  <a:cubicBezTo>
                    <a:pt x="2688" y="22"/>
                    <a:pt x="2367" y="266"/>
                    <a:pt x="2257" y="609"/>
                  </a:cubicBezTo>
                  <a:cubicBezTo>
                    <a:pt x="2124" y="542"/>
                    <a:pt x="1980" y="509"/>
                    <a:pt x="1836" y="498"/>
                  </a:cubicBezTo>
                  <a:cubicBezTo>
                    <a:pt x="1317" y="520"/>
                    <a:pt x="908" y="951"/>
                    <a:pt x="919" y="1471"/>
                  </a:cubicBezTo>
                  <a:cubicBezTo>
                    <a:pt x="919" y="1637"/>
                    <a:pt x="952" y="1792"/>
                    <a:pt x="1029" y="1935"/>
                  </a:cubicBezTo>
                  <a:cubicBezTo>
                    <a:pt x="852" y="2046"/>
                    <a:pt x="698" y="2190"/>
                    <a:pt x="565" y="2367"/>
                  </a:cubicBezTo>
                  <a:cubicBezTo>
                    <a:pt x="543" y="2400"/>
                    <a:pt x="532" y="2433"/>
                    <a:pt x="510" y="2455"/>
                  </a:cubicBezTo>
                  <a:lnTo>
                    <a:pt x="498" y="2477"/>
                  </a:lnTo>
                  <a:cubicBezTo>
                    <a:pt x="476" y="2510"/>
                    <a:pt x="465" y="2533"/>
                    <a:pt x="454" y="2555"/>
                  </a:cubicBezTo>
                  <a:lnTo>
                    <a:pt x="443" y="2566"/>
                  </a:lnTo>
                  <a:lnTo>
                    <a:pt x="443" y="2588"/>
                  </a:lnTo>
                  <a:lnTo>
                    <a:pt x="432" y="2599"/>
                  </a:lnTo>
                  <a:lnTo>
                    <a:pt x="432" y="2610"/>
                  </a:lnTo>
                  <a:lnTo>
                    <a:pt x="432" y="2632"/>
                  </a:lnTo>
                  <a:lnTo>
                    <a:pt x="421" y="2643"/>
                  </a:lnTo>
                  <a:lnTo>
                    <a:pt x="410" y="2665"/>
                  </a:lnTo>
                  <a:lnTo>
                    <a:pt x="410" y="2676"/>
                  </a:lnTo>
                  <a:cubicBezTo>
                    <a:pt x="410" y="2687"/>
                    <a:pt x="399" y="2698"/>
                    <a:pt x="399" y="2698"/>
                  </a:cubicBezTo>
                  <a:lnTo>
                    <a:pt x="388" y="2720"/>
                  </a:lnTo>
                  <a:lnTo>
                    <a:pt x="388" y="2732"/>
                  </a:lnTo>
                  <a:lnTo>
                    <a:pt x="377" y="2776"/>
                  </a:lnTo>
                  <a:cubicBezTo>
                    <a:pt x="377" y="2798"/>
                    <a:pt x="366" y="2820"/>
                    <a:pt x="355" y="2831"/>
                  </a:cubicBezTo>
                  <a:lnTo>
                    <a:pt x="355" y="2831"/>
                  </a:lnTo>
                  <a:cubicBezTo>
                    <a:pt x="355" y="2853"/>
                    <a:pt x="355" y="2864"/>
                    <a:pt x="344" y="2886"/>
                  </a:cubicBezTo>
                  <a:cubicBezTo>
                    <a:pt x="344" y="2897"/>
                    <a:pt x="344" y="2897"/>
                    <a:pt x="344" y="2908"/>
                  </a:cubicBezTo>
                  <a:lnTo>
                    <a:pt x="344" y="2942"/>
                  </a:lnTo>
                  <a:cubicBezTo>
                    <a:pt x="277" y="3240"/>
                    <a:pt x="311" y="3561"/>
                    <a:pt x="432" y="3848"/>
                  </a:cubicBezTo>
                  <a:cubicBezTo>
                    <a:pt x="156" y="4169"/>
                    <a:pt x="1" y="4578"/>
                    <a:pt x="1" y="5009"/>
                  </a:cubicBezTo>
                  <a:cubicBezTo>
                    <a:pt x="1" y="5020"/>
                    <a:pt x="1" y="5032"/>
                    <a:pt x="1" y="5043"/>
                  </a:cubicBezTo>
                  <a:cubicBezTo>
                    <a:pt x="1" y="5054"/>
                    <a:pt x="1" y="5076"/>
                    <a:pt x="1" y="5087"/>
                  </a:cubicBezTo>
                  <a:lnTo>
                    <a:pt x="1" y="5098"/>
                  </a:lnTo>
                  <a:lnTo>
                    <a:pt x="1" y="5131"/>
                  </a:lnTo>
                  <a:lnTo>
                    <a:pt x="1" y="5142"/>
                  </a:lnTo>
                  <a:cubicBezTo>
                    <a:pt x="1" y="5153"/>
                    <a:pt x="1" y="5164"/>
                    <a:pt x="1" y="5164"/>
                  </a:cubicBezTo>
                  <a:lnTo>
                    <a:pt x="1" y="5175"/>
                  </a:lnTo>
                  <a:lnTo>
                    <a:pt x="1" y="5208"/>
                  </a:lnTo>
                  <a:lnTo>
                    <a:pt x="1" y="5219"/>
                  </a:lnTo>
                  <a:cubicBezTo>
                    <a:pt x="1" y="5231"/>
                    <a:pt x="1" y="5242"/>
                    <a:pt x="1" y="5253"/>
                  </a:cubicBezTo>
                  <a:lnTo>
                    <a:pt x="1" y="5264"/>
                  </a:lnTo>
                  <a:lnTo>
                    <a:pt x="1" y="5297"/>
                  </a:lnTo>
                  <a:lnTo>
                    <a:pt x="1" y="5308"/>
                  </a:lnTo>
                  <a:lnTo>
                    <a:pt x="1" y="5330"/>
                  </a:lnTo>
                  <a:lnTo>
                    <a:pt x="1" y="5352"/>
                  </a:lnTo>
                  <a:cubicBezTo>
                    <a:pt x="1" y="5363"/>
                    <a:pt x="1" y="5363"/>
                    <a:pt x="1" y="5374"/>
                  </a:cubicBezTo>
                  <a:cubicBezTo>
                    <a:pt x="1" y="5385"/>
                    <a:pt x="12" y="5396"/>
                    <a:pt x="12" y="5419"/>
                  </a:cubicBezTo>
                  <a:lnTo>
                    <a:pt x="12" y="5430"/>
                  </a:lnTo>
                  <a:lnTo>
                    <a:pt x="23" y="5452"/>
                  </a:lnTo>
                  <a:lnTo>
                    <a:pt x="23" y="5463"/>
                  </a:lnTo>
                  <a:lnTo>
                    <a:pt x="23" y="5496"/>
                  </a:lnTo>
                  <a:lnTo>
                    <a:pt x="23" y="5507"/>
                  </a:lnTo>
                  <a:lnTo>
                    <a:pt x="23" y="5529"/>
                  </a:lnTo>
                  <a:lnTo>
                    <a:pt x="23" y="5540"/>
                  </a:lnTo>
                  <a:cubicBezTo>
                    <a:pt x="23" y="5551"/>
                    <a:pt x="23" y="5562"/>
                    <a:pt x="23" y="5573"/>
                  </a:cubicBezTo>
                  <a:lnTo>
                    <a:pt x="23" y="5584"/>
                  </a:lnTo>
                  <a:lnTo>
                    <a:pt x="34" y="5607"/>
                  </a:lnTo>
                  <a:lnTo>
                    <a:pt x="34" y="5629"/>
                  </a:lnTo>
                  <a:lnTo>
                    <a:pt x="34" y="5640"/>
                  </a:lnTo>
                  <a:cubicBezTo>
                    <a:pt x="34" y="5651"/>
                    <a:pt x="45" y="5662"/>
                    <a:pt x="45" y="5673"/>
                  </a:cubicBezTo>
                  <a:lnTo>
                    <a:pt x="45" y="5673"/>
                  </a:lnTo>
                  <a:lnTo>
                    <a:pt x="56" y="5706"/>
                  </a:lnTo>
                  <a:lnTo>
                    <a:pt x="56" y="5717"/>
                  </a:lnTo>
                  <a:lnTo>
                    <a:pt x="56" y="5728"/>
                  </a:lnTo>
                  <a:lnTo>
                    <a:pt x="78" y="5761"/>
                  </a:lnTo>
                  <a:lnTo>
                    <a:pt x="78" y="5772"/>
                  </a:lnTo>
                  <a:lnTo>
                    <a:pt x="78" y="5783"/>
                  </a:lnTo>
                  <a:cubicBezTo>
                    <a:pt x="78" y="5794"/>
                    <a:pt x="89" y="5806"/>
                    <a:pt x="89" y="5817"/>
                  </a:cubicBezTo>
                  <a:lnTo>
                    <a:pt x="134" y="5894"/>
                  </a:lnTo>
                  <a:cubicBezTo>
                    <a:pt x="167" y="5949"/>
                    <a:pt x="189" y="5994"/>
                    <a:pt x="222" y="6038"/>
                  </a:cubicBezTo>
                  <a:cubicBezTo>
                    <a:pt x="808" y="6027"/>
                    <a:pt x="1383" y="5916"/>
                    <a:pt x="1925" y="5728"/>
                  </a:cubicBezTo>
                  <a:cubicBezTo>
                    <a:pt x="3396" y="5242"/>
                    <a:pt x="4446" y="4257"/>
                    <a:pt x="4933" y="313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5"/>
            <p:cNvSpPr/>
            <p:nvPr/>
          </p:nvSpPr>
          <p:spPr>
            <a:xfrm>
              <a:off x="-3423148" y="2938704"/>
              <a:ext cx="266739" cy="317355"/>
            </a:xfrm>
            <a:custGeom>
              <a:avLst/>
              <a:gdLst/>
              <a:ahLst/>
              <a:cxnLst/>
              <a:rect l="l" t="t" r="r" b="b"/>
              <a:pathLst>
                <a:path w="996" h="1185" extrusionOk="0">
                  <a:moveTo>
                    <a:pt x="753" y="1074"/>
                  </a:moveTo>
                  <a:cubicBezTo>
                    <a:pt x="565" y="1184"/>
                    <a:pt x="288" y="1051"/>
                    <a:pt x="145" y="786"/>
                  </a:cubicBezTo>
                  <a:cubicBezTo>
                    <a:pt x="1" y="521"/>
                    <a:pt x="34" y="222"/>
                    <a:pt x="233" y="112"/>
                  </a:cubicBezTo>
                  <a:cubicBezTo>
                    <a:pt x="432" y="1"/>
                    <a:pt x="709" y="134"/>
                    <a:pt x="852" y="399"/>
                  </a:cubicBezTo>
                  <a:cubicBezTo>
                    <a:pt x="996" y="664"/>
                    <a:pt x="952" y="974"/>
                    <a:pt x="753" y="1074"/>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5"/>
            <p:cNvSpPr/>
            <p:nvPr/>
          </p:nvSpPr>
          <p:spPr>
            <a:xfrm>
              <a:off x="-3585977" y="3279359"/>
              <a:ext cx="915375" cy="1069365"/>
            </a:xfrm>
            <a:custGeom>
              <a:avLst/>
              <a:gdLst/>
              <a:ahLst/>
              <a:cxnLst/>
              <a:rect l="l" t="t" r="r" b="b"/>
              <a:pathLst>
                <a:path w="3418" h="3993" extrusionOk="0">
                  <a:moveTo>
                    <a:pt x="1681" y="520"/>
                  </a:moveTo>
                  <a:cubicBezTo>
                    <a:pt x="1648" y="565"/>
                    <a:pt x="1626" y="609"/>
                    <a:pt x="1604" y="664"/>
                  </a:cubicBezTo>
                  <a:cubicBezTo>
                    <a:pt x="1482" y="952"/>
                    <a:pt x="1250" y="1195"/>
                    <a:pt x="963" y="1316"/>
                  </a:cubicBezTo>
                  <a:cubicBezTo>
                    <a:pt x="642" y="1427"/>
                    <a:pt x="388" y="1670"/>
                    <a:pt x="255" y="1980"/>
                  </a:cubicBezTo>
                  <a:cubicBezTo>
                    <a:pt x="1" y="2577"/>
                    <a:pt x="255" y="3285"/>
                    <a:pt x="841" y="3583"/>
                  </a:cubicBezTo>
                  <a:cubicBezTo>
                    <a:pt x="1681" y="3992"/>
                    <a:pt x="2654" y="3351"/>
                    <a:pt x="2621" y="2422"/>
                  </a:cubicBezTo>
                  <a:cubicBezTo>
                    <a:pt x="2599" y="2157"/>
                    <a:pt x="2710" y="1902"/>
                    <a:pt x="2931" y="1737"/>
                  </a:cubicBezTo>
                  <a:cubicBezTo>
                    <a:pt x="3373" y="1416"/>
                    <a:pt x="3417" y="775"/>
                    <a:pt x="3030" y="388"/>
                  </a:cubicBezTo>
                  <a:cubicBezTo>
                    <a:pt x="2643" y="1"/>
                    <a:pt x="1991" y="67"/>
                    <a:pt x="1681" y="52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5"/>
            <p:cNvSpPr/>
            <p:nvPr/>
          </p:nvSpPr>
          <p:spPr>
            <a:xfrm>
              <a:off x="-3553304" y="3217227"/>
              <a:ext cx="870918" cy="859134"/>
            </a:xfrm>
            <a:custGeom>
              <a:avLst/>
              <a:gdLst/>
              <a:ahLst/>
              <a:cxnLst/>
              <a:rect l="l" t="t" r="r" b="b"/>
              <a:pathLst>
                <a:path w="3252" h="3208" extrusionOk="0">
                  <a:moveTo>
                    <a:pt x="1559" y="752"/>
                  </a:moveTo>
                  <a:cubicBezTo>
                    <a:pt x="1526" y="797"/>
                    <a:pt x="1504" y="841"/>
                    <a:pt x="1482" y="896"/>
                  </a:cubicBezTo>
                  <a:cubicBezTo>
                    <a:pt x="1360" y="1184"/>
                    <a:pt x="1128" y="1427"/>
                    <a:pt x="841" y="1548"/>
                  </a:cubicBezTo>
                  <a:cubicBezTo>
                    <a:pt x="520" y="1659"/>
                    <a:pt x="266" y="1902"/>
                    <a:pt x="133" y="2212"/>
                  </a:cubicBezTo>
                  <a:cubicBezTo>
                    <a:pt x="0" y="2533"/>
                    <a:pt x="0" y="2897"/>
                    <a:pt x="144" y="3207"/>
                  </a:cubicBezTo>
                  <a:cubicBezTo>
                    <a:pt x="354" y="3163"/>
                    <a:pt x="564" y="3108"/>
                    <a:pt x="774" y="3030"/>
                  </a:cubicBezTo>
                  <a:cubicBezTo>
                    <a:pt x="1725" y="2709"/>
                    <a:pt x="2555" y="2112"/>
                    <a:pt x="3174" y="1327"/>
                  </a:cubicBezTo>
                  <a:cubicBezTo>
                    <a:pt x="3251" y="421"/>
                    <a:pt x="2079" y="0"/>
                    <a:pt x="1559" y="752"/>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5"/>
            <p:cNvSpPr/>
            <p:nvPr/>
          </p:nvSpPr>
          <p:spPr>
            <a:xfrm>
              <a:off x="-3124004" y="3063236"/>
              <a:ext cx="178094" cy="213445"/>
            </a:xfrm>
            <a:custGeom>
              <a:avLst/>
              <a:gdLst/>
              <a:ahLst/>
              <a:cxnLst/>
              <a:rect l="l" t="t" r="r" b="b"/>
              <a:pathLst>
                <a:path w="665" h="797" extrusionOk="0">
                  <a:moveTo>
                    <a:pt x="542" y="597"/>
                  </a:moveTo>
                  <a:cubicBezTo>
                    <a:pt x="343" y="797"/>
                    <a:pt x="1" y="631"/>
                    <a:pt x="34" y="343"/>
                  </a:cubicBezTo>
                  <a:cubicBezTo>
                    <a:pt x="78" y="67"/>
                    <a:pt x="454" y="0"/>
                    <a:pt x="587" y="244"/>
                  </a:cubicBezTo>
                  <a:cubicBezTo>
                    <a:pt x="664" y="354"/>
                    <a:pt x="642" y="509"/>
                    <a:pt x="542" y="597"/>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5"/>
            <p:cNvSpPr/>
            <p:nvPr/>
          </p:nvSpPr>
          <p:spPr>
            <a:xfrm>
              <a:off x="-3763535" y="3427458"/>
              <a:ext cx="266739" cy="311195"/>
            </a:xfrm>
            <a:custGeom>
              <a:avLst/>
              <a:gdLst/>
              <a:ahLst/>
              <a:cxnLst/>
              <a:rect l="l" t="t" r="r" b="b"/>
              <a:pathLst>
                <a:path w="996" h="1162" extrusionOk="0">
                  <a:moveTo>
                    <a:pt x="752" y="1062"/>
                  </a:moveTo>
                  <a:cubicBezTo>
                    <a:pt x="564" y="1162"/>
                    <a:pt x="288" y="1040"/>
                    <a:pt x="144" y="774"/>
                  </a:cubicBezTo>
                  <a:cubicBezTo>
                    <a:pt x="0" y="509"/>
                    <a:pt x="44" y="211"/>
                    <a:pt x="232" y="100"/>
                  </a:cubicBezTo>
                  <a:cubicBezTo>
                    <a:pt x="431" y="0"/>
                    <a:pt x="708" y="122"/>
                    <a:pt x="852" y="387"/>
                  </a:cubicBezTo>
                  <a:cubicBezTo>
                    <a:pt x="995" y="653"/>
                    <a:pt x="951" y="962"/>
                    <a:pt x="752" y="1062"/>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 name="Google Shape;49;p5"/>
          <p:cNvGrpSpPr/>
          <p:nvPr/>
        </p:nvGrpSpPr>
        <p:grpSpPr>
          <a:xfrm>
            <a:off x="-1899325" y="3429400"/>
            <a:ext cx="2907600" cy="1096308"/>
            <a:chOff x="-1921875" y="3428500"/>
            <a:chExt cx="2907600" cy="1096308"/>
          </a:xfrm>
        </p:grpSpPr>
        <p:sp>
          <p:nvSpPr>
            <p:cNvPr id="50" name="Google Shape;50;p5"/>
            <p:cNvSpPr/>
            <p:nvPr/>
          </p:nvSpPr>
          <p:spPr>
            <a:xfrm>
              <a:off x="604917" y="3502838"/>
              <a:ext cx="314214" cy="778307"/>
            </a:xfrm>
            <a:custGeom>
              <a:avLst/>
              <a:gdLst/>
              <a:ahLst/>
              <a:cxnLst/>
              <a:rect l="l" t="t" r="r" b="b"/>
              <a:pathLst>
                <a:path w="1826" h="4523" extrusionOk="0">
                  <a:moveTo>
                    <a:pt x="1" y="0"/>
                  </a:moveTo>
                  <a:lnTo>
                    <a:pt x="1527" y="4523"/>
                  </a:lnTo>
                  <a:lnTo>
                    <a:pt x="1825" y="4423"/>
                  </a:lnTo>
                  <a:lnTo>
                    <a:pt x="33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a:off x="580310" y="3502838"/>
              <a:ext cx="314041" cy="778307"/>
            </a:xfrm>
            <a:custGeom>
              <a:avLst/>
              <a:gdLst/>
              <a:ahLst/>
              <a:cxnLst/>
              <a:rect l="l" t="t" r="r" b="b"/>
              <a:pathLst>
                <a:path w="1825" h="4523" extrusionOk="0">
                  <a:moveTo>
                    <a:pt x="0" y="0"/>
                  </a:moveTo>
                  <a:lnTo>
                    <a:pt x="1526" y="4523"/>
                  </a:lnTo>
                  <a:lnTo>
                    <a:pt x="1825" y="4423"/>
                  </a:lnTo>
                  <a:lnTo>
                    <a:pt x="332" y="0"/>
                  </a:lnTo>
                  <a:close/>
                </a:path>
              </a:pathLst>
            </a:custGeom>
            <a:solidFill>
              <a:srgbClr val="FF86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5"/>
            <p:cNvSpPr/>
            <p:nvPr/>
          </p:nvSpPr>
          <p:spPr>
            <a:xfrm>
              <a:off x="-1543304" y="3502838"/>
              <a:ext cx="314214" cy="778307"/>
            </a:xfrm>
            <a:custGeom>
              <a:avLst/>
              <a:gdLst/>
              <a:ahLst/>
              <a:cxnLst/>
              <a:rect l="l" t="t" r="r" b="b"/>
              <a:pathLst>
                <a:path w="1826" h="4523" extrusionOk="0">
                  <a:moveTo>
                    <a:pt x="1483" y="0"/>
                  </a:moveTo>
                  <a:lnTo>
                    <a:pt x="1" y="4423"/>
                  </a:lnTo>
                  <a:lnTo>
                    <a:pt x="300" y="4523"/>
                  </a:lnTo>
                  <a:lnTo>
                    <a:pt x="1825" y="0"/>
                  </a:lnTo>
                  <a:close/>
                </a:path>
              </a:pathLst>
            </a:custGeom>
            <a:solidFill>
              <a:srgbClr val="FFB1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5"/>
            <p:cNvSpPr/>
            <p:nvPr/>
          </p:nvSpPr>
          <p:spPr>
            <a:xfrm>
              <a:off x="-1569804" y="3502838"/>
              <a:ext cx="314041" cy="778307"/>
            </a:xfrm>
            <a:custGeom>
              <a:avLst/>
              <a:gdLst/>
              <a:ahLst/>
              <a:cxnLst/>
              <a:rect l="l" t="t" r="r" b="b"/>
              <a:pathLst>
                <a:path w="1825" h="4523" extrusionOk="0">
                  <a:moveTo>
                    <a:pt x="1493" y="0"/>
                  </a:moveTo>
                  <a:lnTo>
                    <a:pt x="0" y="4423"/>
                  </a:lnTo>
                  <a:lnTo>
                    <a:pt x="299" y="4523"/>
                  </a:lnTo>
                  <a:lnTo>
                    <a:pt x="1825" y="0"/>
                  </a:lnTo>
                  <a:close/>
                </a:path>
              </a:pathLst>
            </a:custGeom>
            <a:solidFill>
              <a:srgbClr val="BF65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5"/>
            <p:cNvSpPr/>
            <p:nvPr/>
          </p:nvSpPr>
          <p:spPr>
            <a:xfrm>
              <a:off x="-1480495" y="3428500"/>
              <a:ext cx="2426293" cy="782264"/>
            </a:xfrm>
            <a:custGeom>
              <a:avLst/>
              <a:gdLst/>
              <a:ahLst/>
              <a:cxnLst/>
              <a:rect l="l" t="t" r="r" b="b"/>
              <a:pathLst>
                <a:path w="14100" h="4546" extrusionOk="0">
                  <a:moveTo>
                    <a:pt x="1" y="1"/>
                  </a:moveTo>
                  <a:lnTo>
                    <a:pt x="1" y="2478"/>
                  </a:lnTo>
                  <a:lnTo>
                    <a:pt x="2080" y="4546"/>
                  </a:lnTo>
                  <a:lnTo>
                    <a:pt x="12032" y="4546"/>
                  </a:lnTo>
                  <a:lnTo>
                    <a:pt x="14099" y="2478"/>
                  </a:lnTo>
                  <a:lnTo>
                    <a:pt x="1409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5"/>
            <p:cNvSpPr/>
            <p:nvPr/>
          </p:nvSpPr>
          <p:spPr>
            <a:xfrm>
              <a:off x="-1510953" y="3428500"/>
              <a:ext cx="2426293" cy="782264"/>
            </a:xfrm>
            <a:custGeom>
              <a:avLst/>
              <a:gdLst/>
              <a:ahLst/>
              <a:cxnLst/>
              <a:rect l="l" t="t" r="r" b="b"/>
              <a:pathLst>
                <a:path w="14100" h="4546" extrusionOk="0">
                  <a:moveTo>
                    <a:pt x="1" y="1"/>
                  </a:moveTo>
                  <a:lnTo>
                    <a:pt x="1" y="2478"/>
                  </a:lnTo>
                  <a:lnTo>
                    <a:pt x="2080" y="4546"/>
                  </a:lnTo>
                  <a:lnTo>
                    <a:pt x="12032" y="4546"/>
                  </a:lnTo>
                  <a:cubicBezTo>
                    <a:pt x="12839" y="3738"/>
                    <a:pt x="13292" y="3285"/>
                    <a:pt x="14099" y="2478"/>
                  </a:cubicBezTo>
                  <a:lnTo>
                    <a:pt x="14099" y="1"/>
                  </a:lnTo>
                  <a:close/>
                </a:path>
              </a:pathLst>
            </a:custGeom>
            <a:solidFill>
              <a:srgbClr val="E8450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5"/>
            <p:cNvSpPr/>
            <p:nvPr/>
          </p:nvSpPr>
          <p:spPr>
            <a:xfrm>
              <a:off x="-1587011" y="3428500"/>
              <a:ext cx="2426293" cy="782264"/>
            </a:xfrm>
            <a:custGeom>
              <a:avLst/>
              <a:gdLst/>
              <a:ahLst/>
              <a:cxnLst/>
              <a:rect l="l" t="t" r="r" b="b"/>
              <a:pathLst>
                <a:path w="14100" h="4546" extrusionOk="0">
                  <a:moveTo>
                    <a:pt x="1" y="1"/>
                  </a:moveTo>
                  <a:lnTo>
                    <a:pt x="1" y="2478"/>
                  </a:lnTo>
                  <a:lnTo>
                    <a:pt x="2068" y="4546"/>
                  </a:lnTo>
                  <a:lnTo>
                    <a:pt x="12020" y="4546"/>
                  </a:lnTo>
                  <a:lnTo>
                    <a:pt x="14099" y="2478"/>
                  </a:lnTo>
                  <a:lnTo>
                    <a:pt x="1409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5"/>
            <p:cNvSpPr/>
            <p:nvPr/>
          </p:nvSpPr>
          <p:spPr>
            <a:xfrm>
              <a:off x="-1792472" y="3428500"/>
              <a:ext cx="2426121" cy="782264"/>
            </a:xfrm>
            <a:custGeom>
              <a:avLst/>
              <a:gdLst/>
              <a:ahLst/>
              <a:cxnLst/>
              <a:rect l="l" t="t" r="r" b="b"/>
              <a:pathLst>
                <a:path w="14099" h="4546" extrusionOk="0">
                  <a:moveTo>
                    <a:pt x="0" y="1"/>
                  </a:moveTo>
                  <a:lnTo>
                    <a:pt x="0" y="2478"/>
                  </a:lnTo>
                  <a:cubicBezTo>
                    <a:pt x="808" y="3285"/>
                    <a:pt x="1261" y="3738"/>
                    <a:pt x="2068" y="4546"/>
                  </a:cubicBezTo>
                  <a:lnTo>
                    <a:pt x="12020" y="4546"/>
                  </a:lnTo>
                  <a:cubicBezTo>
                    <a:pt x="12827" y="3738"/>
                    <a:pt x="13281" y="3285"/>
                    <a:pt x="14099" y="2478"/>
                  </a:cubicBezTo>
                  <a:lnTo>
                    <a:pt x="1409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5"/>
            <p:cNvSpPr/>
            <p:nvPr/>
          </p:nvSpPr>
          <p:spPr>
            <a:xfrm>
              <a:off x="-1824823" y="3428500"/>
              <a:ext cx="2426121" cy="782264"/>
            </a:xfrm>
            <a:custGeom>
              <a:avLst/>
              <a:gdLst/>
              <a:ahLst/>
              <a:cxnLst/>
              <a:rect l="l" t="t" r="r" b="b"/>
              <a:pathLst>
                <a:path w="14099" h="4546" extrusionOk="0">
                  <a:moveTo>
                    <a:pt x="0" y="1"/>
                  </a:moveTo>
                  <a:lnTo>
                    <a:pt x="0" y="2478"/>
                  </a:lnTo>
                  <a:lnTo>
                    <a:pt x="2068" y="4546"/>
                  </a:lnTo>
                  <a:lnTo>
                    <a:pt x="12020" y="4546"/>
                  </a:lnTo>
                  <a:cubicBezTo>
                    <a:pt x="12827" y="3738"/>
                    <a:pt x="13281" y="3285"/>
                    <a:pt x="14099" y="2478"/>
                  </a:cubicBezTo>
                  <a:lnTo>
                    <a:pt x="1409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5"/>
            <p:cNvSpPr/>
            <p:nvPr/>
          </p:nvSpPr>
          <p:spPr>
            <a:xfrm>
              <a:off x="-1467073" y="3500945"/>
              <a:ext cx="34416" cy="709820"/>
            </a:xfrm>
            <a:custGeom>
              <a:avLst/>
              <a:gdLst/>
              <a:ahLst/>
              <a:cxnLst/>
              <a:rect l="l" t="t" r="r" b="b"/>
              <a:pathLst>
                <a:path w="200" h="4125" extrusionOk="0">
                  <a:moveTo>
                    <a:pt x="0" y="0"/>
                  </a:moveTo>
                  <a:lnTo>
                    <a:pt x="0" y="4125"/>
                  </a:lnTo>
                  <a:lnTo>
                    <a:pt x="199" y="4125"/>
                  </a:lnTo>
                  <a:lnTo>
                    <a:pt x="19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5"/>
            <p:cNvSpPr/>
            <p:nvPr/>
          </p:nvSpPr>
          <p:spPr>
            <a:xfrm>
              <a:off x="-1048580" y="3500945"/>
              <a:ext cx="34416" cy="709820"/>
            </a:xfrm>
            <a:custGeom>
              <a:avLst/>
              <a:gdLst/>
              <a:ahLst/>
              <a:cxnLst/>
              <a:rect l="l" t="t" r="r" b="b"/>
              <a:pathLst>
                <a:path w="200" h="4125" extrusionOk="0">
                  <a:moveTo>
                    <a:pt x="1" y="0"/>
                  </a:moveTo>
                  <a:lnTo>
                    <a:pt x="1" y="4125"/>
                  </a:lnTo>
                  <a:lnTo>
                    <a:pt x="200" y="4125"/>
                  </a:lnTo>
                  <a:lnTo>
                    <a:pt x="20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5"/>
            <p:cNvSpPr/>
            <p:nvPr/>
          </p:nvSpPr>
          <p:spPr>
            <a:xfrm>
              <a:off x="-631807" y="3500945"/>
              <a:ext cx="34415" cy="709820"/>
            </a:xfrm>
            <a:custGeom>
              <a:avLst/>
              <a:gdLst/>
              <a:ahLst/>
              <a:cxnLst/>
              <a:rect l="l" t="t" r="r" b="b"/>
              <a:pathLst>
                <a:path w="200" h="4125" extrusionOk="0">
                  <a:moveTo>
                    <a:pt x="1" y="0"/>
                  </a:moveTo>
                  <a:lnTo>
                    <a:pt x="1" y="4125"/>
                  </a:lnTo>
                  <a:lnTo>
                    <a:pt x="200" y="4125"/>
                  </a:lnTo>
                  <a:lnTo>
                    <a:pt x="20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5"/>
            <p:cNvSpPr/>
            <p:nvPr/>
          </p:nvSpPr>
          <p:spPr>
            <a:xfrm>
              <a:off x="-213142" y="3500945"/>
              <a:ext cx="34416" cy="709820"/>
            </a:xfrm>
            <a:custGeom>
              <a:avLst/>
              <a:gdLst/>
              <a:ahLst/>
              <a:cxnLst/>
              <a:rect l="l" t="t" r="r" b="b"/>
              <a:pathLst>
                <a:path w="200" h="4125" extrusionOk="0">
                  <a:moveTo>
                    <a:pt x="0" y="0"/>
                  </a:moveTo>
                  <a:lnTo>
                    <a:pt x="0" y="4125"/>
                  </a:lnTo>
                  <a:lnTo>
                    <a:pt x="199" y="4125"/>
                  </a:lnTo>
                  <a:lnTo>
                    <a:pt x="19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5"/>
            <p:cNvSpPr/>
            <p:nvPr/>
          </p:nvSpPr>
          <p:spPr>
            <a:xfrm>
              <a:off x="205352" y="3500945"/>
              <a:ext cx="34416" cy="709820"/>
            </a:xfrm>
            <a:custGeom>
              <a:avLst/>
              <a:gdLst/>
              <a:ahLst/>
              <a:cxnLst/>
              <a:rect l="l" t="t" r="r" b="b"/>
              <a:pathLst>
                <a:path w="200" h="4125" extrusionOk="0">
                  <a:moveTo>
                    <a:pt x="1" y="0"/>
                  </a:moveTo>
                  <a:lnTo>
                    <a:pt x="1" y="4125"/>
                  </a:lnTo>
                  <a:lnTo>
                    <a:pt x="200" y="4125"/>
                  </a:lnTo>
                  <a:lnTo>
                    <a:pt x="20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5"/>
            <p:cNvSpPr/>
            <p:nvPr/>
          </p:nvSpPr>
          <p:spPr>
            <a:xfrm>
              <a:off x="601131" y="3428500"/>
              <a:ext cx="380808" cy="74510"/>
            </a:xfrm>
            <a:custGeom>
              <a:avLst/>
              <a:gdLst/>
              <a:ahLst/>
              <a:cxnLst/>
              <a:rect l="l" t="t" r="r" b="b"/>
              <a:pathLst>
                <a:path w="2213" h="433" extrusionOk="0">
                  <a:moveTo>
                    <a:pt x="1" y="1"/>
                  </a:moveTo>
                  <a:lnTo>
                    <a:pt x="1" y="432"/>
                  </a:lnTo>
                  <a:lnTo>
                    <a:pt x="2212" y="432"/>
                  </a:lnTo>
                  <a:lnTo>
                    <a:pt x="221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5"/>
            <p:cNvSpPr/>
            <p:nvPr/>
          </p:nvSpPr>
          <p:spPr>
            <a:xfrm>
              <a:off x="601131" y="4210594"/>
              <a:ext cx="380808" cy="74337"/>
            </a:xfrm>
            <a:custGeom>
              <a:avLst/>
              <a:gdLst/>
              <a:ahLst/>
              <a:cxnLst/>
              <a:rect l="l" t="t" r="r" b="b"/>
              <a:pathLst>
                <a:path w="2213" h="432" extrusionOk="0">
                  <a:moveTo>
                    <a:pt x="1" y="1"/>
                  </a:moveTo>
                  <a:lnTo>
                    <a:pt x="1" y="432"/>
                  </a:lnTo>
                  <a:lnTo>
                    <a:pt x="2212" y="432"/>
                  </a:lnTo>
                  <a:lnTo>
                    <a:pt x="221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5"/>
            <p:cNvSpPr/>
            <p:nvPr/>
          </p:nvSpPr>
          <p:spPr>
            <a:xfrm>
              <a:off x="273839" y="4189600"/>
              <a:ext cx="314214" cy="21166"/>
            </a:xfrm>
            <a:custGeom>
              <a:avLst/>
              <a:gdLst/>
              <a:ahLst/>
              <a:cxnLst/>
              <a:rect l="l" t="t" r="r" b="b"/>
              <a:pathLst>
                <a:path w="1826" h="123" extrusionOk="0">
                  <a:moveTo>
                    <a:pt x="1" y="1"/>
                  </a:moveTo>
                  <a:lnTo>
                    <a:pt x="1" y="123"/>
                  </a:lnTo>
                  <a:lnTo>
                    <a:pt x="1825" y="123"/>
                  </a:lnTo>
                  <a:lnTo>
                    <a:pt x="182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5"/>
            <p:cNvSpPr/>
            <p:nvPr/>
          </p:nvSpPr>
          <p:spPr>
            <a:xfrm>
              <a:off x="294832" y="3854737"/>
              <a:ext cx="544453" cy="335035"/>
            </a:xfrm>
            <a:custGeom>
              <a:avLst/>
              <a:gdLst/>
              <a:ahLst/>
              <a:cxnLst/>
              <a:rect l="l" t="t" r="r" b="b"/>
              <a:pathLst>
                <a:path w="3164" h="1947" extrusionOk="0">
                  <a:moveTo>
                    <a:pt x="1958" y="1"/>
                  </a:moveTo>
                  <a:lnTo>
                    <a:pt x="1" y="1947"/>
                  </a:lnTo>
                  <a:lnTo>
                    <a:pt x="1206" y="1947"/>
                  </a:lnTo>
                  <a:lnTo>
                    <a:pt x="316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5"/>
            <p:cNvSpPr/>
            <p:nvPr/>
          </p:nvSpPr>
          <p:spPr>
            <a:xfrm>
              <a:off x="-1921875" y="4305753"/>
              <a:ext cx="47665" cy="106688"/>
            </a:xfrm>
            <a:custGeom>
              <a:avLst/>
              <a:gdLst/>
              <a:ahLst/>
              <a:cxnLst/>
              <a:rect l="l" t="t" r="r" b="b"/>
              <a:pathLst>
                <a:path w="277" h="620" extrusionOk="0">
                  <a:moveTo>
                    <a:pt x="133" y="0"/>
                  </a:moveTo>
                  <a:cubicBezTo>
                    <a:pt x="56" y="0"/>
                    <a:pt x="1" y="67"/>
                    <a:pt x="1" y="133"/>
                  </a:cubicBezTo>
                  <a:lnTo>
                    <a:pt x="1" y="476"/>
                  </a:lnTo>
                  <a:cubicBezTo>
                    <a:pt x="1" y="553"/>
                    <a:pt x="56" y="620"/>
                    <a:pt x="133" y="620"/>
                  </a:cubicBezTo>
                  <a:cubicBezTo>
                    <a:pt x="211" y="620"/>
                    <a:pt x="277" y="553"/>
                    <a:pt x="277" y="476"/>
                  </a:cubicBezTo>
                  <a:lnTo>
                    <a:pt x="277" y="133"/>
                  </a:lnTo>
                  <a:cubicBezTo>
                    <a:pt x="277" y="67"/>
                    <a:pt x="211" y="0"/>
                    <a:pt x="13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5"/>
            <p:cNvSpPr/>
            <p:nvPr/>
          </p:nvSpPr>
          <p:spPr>
            <a:xfrm>
              <a:off x="-1908625" y="4307646"/>
              <a:ext cx="34415" cy="104795"/>
            </a:xfrm>
            <a:custGeom>
              <a:avLst/>
              <a:gdLst/>
              <a:ahLst/>
              <a:cxnLst/>
              <a:rect l="l" t="t" r="r" b="b"/>
              <a:pathLst>
                <a:path w="200" h="609" extrusionOk="0">
                  <a:moveTo>
                    <a:pt x="100" y="1"/>
                  </a:moveTo>
                  <a:cubicBezTo>
                    <a:pt x="45" y="1"/>
                    <a:pt x="1" y="45"/>
                    <a:pt x="1" y="100"/>
                  </a:cubicBezTo>
                  <a:lnTo>
                    <a:pt x="1" y="509"/>
                  </a:lnTo>
                  <a:cubicBezTo>
                    <a:pt x="1" y="564"/>
                    <a:pt x="45" y="609"/>
                    <a:pt x="100" y="609"/>
                  </a:cubicBezTo>
                  <a:cubicBezTo>
                    <a:pt x="156" y="609"/>
                    <a:pt x="200" y="564"/>
                    <a:pt x="200" y="509"/>
                  </a:cubicBezTo>
                  <a:lnTo>
                    <a:pt x="200" y="100"/>
                  </a:lnTo>
                  <a:cubicBezTo>
                    <a:pt x="200" y="45"/>
                    <a:pt x="156" y="1"/>
                    <a:pt x="1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5"/>
            <p:cNvSpPr/>
            <p:nvPr/>
          </p:nvSpPr>
          <p:spPr>
            <a:xfrm>
              <a:off x="-1900881" y="4338104"/>
              <a:ext cx="62980" cy="41987"/>
            </a:xfrm>
            <a:custGeom>
              <a:avLst/>
              <a:gdLst/>
              <a:ahLst/>
              <a:cxnLst/>
              <a:rect l="l" t="t" r="r" b="b"/>
              <a:pathLst>
                <a:path w="366" h="244" extrusionOk="0">
                  <a:moveTo>
                    <a:pt x="122" y="0"/>
                  </a:moveTo>
                  <a:cubicBezTo>
                    <a:pt x="55" y="0"/>
                    <a:pt x="0" y="56"/>
                    <a:pt x="0" y="122"/>
                  </a:cubicBezTo>
                  <a:cubicBezTo>
                    <a:pt x="0" y="188"/>
                    <a:pt x="55" y="244"/>
                    <a:pt x="122" y="244"/>
                  </a:cubicBezTo>
                  <a:lnTo>
                    <a:pt x="365" y="244"/>
                  </a:lnTo>
                  <a:lnTo>
                    <a:pt x="3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5"/>
            <p:cNvSpPr/>
            <p:nvPr/>
          </p:nvSpPr>
          <p:spPr>
            <a:xfrm>
              <a:off x="-1654982" y="4355139"/>
              <a:ext cx="167087" cy="143341"/>
            </a:xfrm>
            <a:custGeom>
              <a:avLst/>
              <a:gdLst/>
              <a:ahLst/>
              <a:cxnLst/>
              <a:rect l="l" t="t" r="r" b="b"/>
              <a:pathLst>
                <a:path w="971" h="833" extrusionOk="0">
                  <a:moveTo>
                    <a:pt x="556" y="236"/>
                  </a:moveTo>
                  <a:cubicBezTo>
                    <a:pt x="642" y="236"/>
                    <a:pt x="727" y="306"/>
                    <a:pt x="727" y="410"/>
                  </a:cubicBezTo>
                  <a:cubicBezTo>
                    <a:pt x="727" y="499"/>
                    <a:pt x="650" y="576"/>
                    <a:pt x="562" y="576"/>
                  </a:cubicBezTo>
                  <a:cubicBezTo>
                    <a:pt x="407" y="576"/>
                    <a:pt x="329" y="399"/>
                    <a:pt x="440" y="288"/>
                  </a:cubicBezTo>
                  <a:cubicBezTo>
                    <a:pt x="472" y="253"/>
                    <a:pt x="514" y="236"/>
                    <a:pt x="556" y="236"/>
                  </a:cubicBezTo>
                  <a:close/>
                  <a:moveTo>
                    <a:pt x="548" y="1"/>
                  </a:moveTo>
                  <a:cubicBezTo>
                    <a:pt x="181" y="1"/>
                    <a:pt x="1" y="446"/>
                    <a:pt x="252" y="709"/>
                  </a:cubicBezTo>
                  <a:cubicBezTo>
                    <a:pt x="338" y="794"/>
                    <a:pt x="442" y="833"/>
                    <a:pt x="544" y="833"/>
                  </a:cubicBezTo>
                  <a:cubicBezTo>
                    <a:pt x="758" y="833"/>
                    <a:pt x="963" y="665"/>
                    <a:pt x="971" y="410"/>
                  </a:cubicBezTo>
                  <a:cubicBezTo>
                    <a:pt x="971" y="189"/>
                    <a:pt x="783" y="1"/>
                    <a:pt x="562" y="1"/>
                  </a:cubicBezTo>
                  <a:cubicBezTo>
                    <a:pt x="557" y="1"/>
                    <a:pt x="553" y="1"/>
                    <a:pt x="54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5"/>
            <p:cNvSpPr/>
            <p:nvPr/>
          </p:nvSpPr>
          <p:spPr>
            <a:xfrm>
              <a:off x="-1689226" y="4330360"/>
              <a:ext cx="228003" cy="194275"/>
            </a:xfrm>
            <a:custGeom>
              <a:avLst/>
              <a:gdLst/>
              <a:ahLst/>
              <a:cxnLst/>
              <a:rect l="l" t="t" r="r" b="b"/>
              <a:pathLst>
                <a:path w="1325" h="1129" extrusionOk="0">
                  <a:moveTo>
                    <a:pt x="743" y="131"/>
                  </a:moveTo>
                  <a:cubicBezTo>
                    <a:pt x="957" y="131"/>
                    <a:pt x="1162" y="300"/>
                    <a:pt x="1170" y="554"/>
                  </a:cubicBezTo>
                  <a:cubicBezTo>
                    <a:pt x="1170" y="775"/>
                    <a:pt x="982" y="963"/>
                    <a:pt x="761" y="963"/>
                  </a:cubicBezTo>
                  <a:cubicBezTo>
                    <a:pt x="756" y="963"/>
                    <a:pt x="752" y="963"/>
                    <a:pt x="747" y="963"/>
                  </a:cubicBezTo>
                  <a:cubicBezTo>
                    <a:pt x="380" y="963"/>
                    <a:pt x="200" y="518"/>
                    <a:pt x="451" y="256"/>
                  </a:cubicBezTo>
                  <a:cubicBezTo>
                    <a:pt x="537" y="170"/>
                    <a:pt x="641" y="131"/>
                    <a:pt x="743" y="131"/>
                  </a:cubicBezTo>
                  <a:close/>
                  <a:moveTo>
                    <a:pt x="780" y="1"/>
                  </a:moveTo>
                  <a:cubicBezTo>
                    <a:pt x="773" y="1"/>
                    <a:pt x="767" y="1"/>
                    <a:pt x="761" y="1"/>
                  </a:cubicBezTo>
                  <a:cubicBezTo>
                    <a:pt x="756" y="1"/>
                    <a:pt x="751" y="1"/>
                    <a:pt x="747" y="1"/>
                  </a:cubicBezTo>
                  <a:cubicBezTo>
                    <a:pt x="247" y="1"/>
                    <a:pt x="1" y="602"/>
                    <a:pt x="362" y="963"/>
                  </a:cubicBezTo>
                  <a:cubicBezTo>
                    <a:pt x="476" y="1077"/>
                    <a:pt x="617" y="1128"/>
                    <a:pt x="755" y="1128"/>
                  </a:cubicBezTo>
                  <a:cubicBezTo>
                    <a:pt x="1045" y="1128"/>
                    <a:pt x="1324" y="903"/>
                    <a:pt x="1324" y="565"/>
                  </a:cubicBezTo>
                  <a:cubicBezTo>
                    <a:pt x="1324" y="251"/>
                    <a:pt x="1081" y="1"/>
                    <a:pt x="7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5"/>
            <p:cNvSpPr/>
            <p:nvPr/>
          </p:nvSpPr>
          <p:spPr>
            <a:xfrm>
              <a:off x="-1598369" y="4397126"/>
              <a:ext cx="78123" cy="57130"/>
            </a:xfrm>
            <a:custGeom>
              <a:avLst/>
              <a:gdLst/>
              <a:ahLst/>
              <a:cxnLst/>
              <a:rect l="l" t="t" r="r" b="b"/>
              <a:pathLst>
                <a:path w="454" h="332" extrusionOk="0">
                  <a:moveTo>
                    <a:pt x="233" y="0"/>
                  </a:moveTo>
                  <a:cubicBezTo>
                    <a:pt x="0" y="0"/>
                    <a:pt x="0" y="332"/>
                    <a:pt x="233" y="332"/>
                  </a:cubicBezTo>
                  <a:cubicBezTo>
                    <a:pt x="454" y="332"/>
                    <a:pt x="454" y="0"/>
                    <a:pt x="23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5"/>
            <p:cNvSpPr/>
            <p:nvPr/>
          </p:nvSpPr>
          <p:spPr>
            <a:xfrm>
              <a:off x="-1531774" y="4330532"/>
              <a:ext cx="135253" cy="194275"/>
            </a:xfrm>
            <a:custGeom>
              <a:avLst/>
              <a:gdLst/>
              <a:ahLst/>
              <a:cxnLst/>
              <a:rect l="l" t="t" r="r" b="b"/>
              <a:pathLst>
                <a:path w="786" h="1129" extrusionOk="0">
                  <a:moveTo>
                    <a:pt x="0" y="0"/>
                  </a:moveTo>
                  <a:cubicBezTo>
                    <a:pt x="752" y="0"/>
                    <a:pt x="752" y="1128"/>
                    <a:pt x="0" y="1128"/>
                  </a:cubicBezTo>
                  <a:lnTo>
                    <a:pt x="33" y="1128"/>
                  </a:lnTo>
                  <a:cubicBezTo>
                    <a:pt x="785" y="1128"/>
                    <a:pt x="785" y="0"/>
                    <a:pt x="3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5"/>
            <p:cNvSpPr/>
            <p:nvPr/>
          </p:nvSpPr>
          <p:spPr>
            <a:xfrm>
              <a:off x="-1554661" y="4330360"/>
              <a:ext cx="127682" cy="194448"/>
            </a:xfrm>
            <a:custGeom>
              <a:avLst/>
              <a:gdLst/>
              <a:ahLst/>
              <a:cxnLst/>
              <a:rect l="l" t="t" r="r" b="b"/>
              <a:pathLst>
                <a:path w="742" h="1130" extrusionOk="0">
                  <a:moveTo>
                    <a:pt x="153" y="1"/>
                  </a:moveTo>
                  <a:cubicBezTo>
                    <a:pt x="146" y="1"/>
                    <a:pt x="140" y="1"/>
                    <a:pt x="133" y="1"/>
                  </a:cubicBezTo>
                  <a:lnTo>
                    <a:pt x="1" y="1"/>
                  </a:lnTo>
                  <a:cubicBezTo>
                    <a:pt x="741" y="1"/>
                    <a:pt x="741" y="1129"/>
                    <a:pt x="1" y="1129"/>
                  </a:cubicBezTo>
                  <a:lnTo>
                    <a:pt x="133" y="1129"/>
                  </a:lnTo>
                  <a:cubicBezTo>
                    <a:pt x="454" y="1129"/>
                    <a:pt x="708" y="864"/>
                    <a:pt x="697" y="554"/>
                  </a:cubicBezTo>
                  <a:cubicBezTo>
                    <a:pt x="686" y="251"/>
                    <a:pt x="453" y="1"/>
                    <a:pt x="15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5"/>
            <p:cNvSpPr/>
            <p:nvPr/>
          </p:nvSpPr>
          <p:spPr>
            <a:xfrm>
              <a:off x="-1564125" y="4330532"/>
              <a:ext cx="129574" cy="194275"/>
            </a:xfrm>
            <a:custGeom>
              <a:avLst/>
              <a:gdLst/>
              <a:ahLst/>
              <a:cxnLst/>
              <a:rect l="l" t="t" r="r" b="b"/>
              <a:pathLst>
                <a:path w="753" h="1129" extrusionOk="0">
                  <a:moveTo>
                    <a:pt x="0" y="0"/>
                  </a:moveTo>
                  <a:cubicBezTo>
                    <a:pt x="752" y="0"/>
                    <a:pt x="752" y="1128"/>
                    <a:pt x="0" y="1128"/>
                  </a:cubicBezTo>
                  <a:lnTo>
                    <a:pt x="56" y="1128"/>
                  </a:lnTo>
                  <a:cubicBezTo>
                    <a:pt x="365" y="1117"/>
                    <a:pt x="609" y="863"/>
                    <a:pt x="609" y="553"/>
                  </a:cubicBezTo>
                  <a:cubicBezTo>
                    <a:pt x="597" y="244"/>
                    <a:pt x="354" y="0"/>
                    <a:pt x="5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5"/>
            <p:cNvSpPr/>
            <p:nvPr/>
          </p:nvSpPr>
          <p:spPr>
            <a:xfrm>
              <a:off x="-1623148" y="4354279"/>
              <a:ext cx="68659" cy="142652"/>
            </a:xfrm>
            <a:custGeom>
              <a:avLst/>
              <a:gdLst/>
              <a:ahLst/>
              <a:cxnLst/>
              <a:rect l="l" t="t" r="r" b="b"/>
              <a:pathLst>
                <a:path w="399" h="829" extrusionOk="0">
                  <a:moveTo>
                    <a:pt x="318" y="0"/>
                  </a:moveTo>
                  <a:cubicBezTo>
                    <a:pt x="174" y="0"/>
                    <a:pt x="82" y="108"/>
                    <a:pt x="42" y="246"/>
                  </a:cubicBezTo>
                  <a:lnTo>
                    <a:pt x="42" y="246"/>
                  </a:lnTo>
                  <a:cubicBezTo>
                    <a:pt x="106" y="110"/>
                    <a:pt x="238" y="14"/>
                    <a:pt x="399" y="6"/>
                  </a:cubicBezTo>
                  <a:lnTo>
                    <a:pt x="377" y="6"/>
                  </a:lnTo>
                  <a:cubicBezTo>
                    <a:pt x="356" y="2"/>
                    <a:pt x="336" y="0"/>
                    <a:pt x="318" y="0"/>
                  </a:cubicBezTo>
                  <a:close/>
                  <a:moveTo>
                    <a:pt x="42" y="246"/>
                  </a:moveTo>
                  <a:lnTo>
                    <a:pt x="42" y="246"/>
                  </a:lnTo>
                  <a:cubicBezTo>
                    <a:pt x="18" y="298"/>
                    <a:pt x="4" y="355"/>
                    <a:pt x="1" y="415"/>
                  </a:cubicBezTo>
                  <a:cubicBezTo>
                    <a:pt x="4" y="473"/>
                    <a:pt x="18" y="529"/>
                    <a:pt x="43" y="579"/>
                  </a:cubicBezTo>
                  <a:lnTo>
                    <a:pt x="43" y="579"/>
                  </a:lnTo>
                  <a:cubicBezTo>
                    <a:pt x="12" y="474"/>
                    <a:pt x="12" y="351"/>
                    <a:pt x="42" y="246"/>
                  </a:cubicBezTo>
                  <a:close/>
                  <a:moveTo>
                    <a:pt x="43" y="579"/>
                  </a:moveTo>
                  <a:lnTo>
                    <a:pt x="43" y="579"/>
                  </a:lnTo>
                  <a:cubicBezTo>
                    <a:pt x="84" y="719"/>
                    <a:pt x="177" y="829"/>
                    <a:pt x="325" y="829"/>
                  </a:cubicBezTo>
                  <a:cubicBezTo>
                    <a:pt x="341" y="829"/>
                    <a:pt x="358" y="827"/>
                    <a:pt x="377" y="824"/>
                  </a:cubicBezTo>
                  <a:lnTo>
                    <a:pt x="399" y="824"/>
                  </a:lnTo>
                  <a:cubicBezTo>
                    <a:pt x="239" y="808"/>
                    <a:pt x="107" y="711"/>
                    <a:pt x="43" y="579"/>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5"/>
            <p:cNvSpPr/>
            <p:nvPr/>
          </p:nvSpPr>
          <p:spPr>
            <a:xfrm>
              <a:off x="-1554661" y="4395234"/>
              <a:ext cx="41987" cy="59023"/>
            </a:xfrm>
            <a:custGeom>
              <a:avLst/>
              <a:gdLst/>
              <a:ahLst/>
              <a:cxnLst/>
              <a:rect l="l" t="t" r="r" b="b"/>
              <a:pathLst>
                <a:path w="244" h="343" extrusionOk="0">
                  <a:moveTo>
                    <a:pt x="12" y="0"/>
                  </a:moveTo>
                  <a:lnTo>
                    <a:pt x="12" y="11"/>
                  </a:lnTo>
                  <a:lnTo>
                    <a:pt x="1" y="11"/>
                  </a:lnTo>
                  <a:cubicBezTo>
                    <a:pt x="200" y="22"/>
                    <a:pt x="200" y="321"/>
                    <a:pt x="1" y="343"/>
                  </a:cubicBezTo>
                  <a:lnTo>
                    <a:pt x="12" y="343"/>
                  </a:lnTo>
                  <a:cubicBezTo>
                    <a:pt x="244" y="343"/>
                    <a:pt x="244" y="0"/>
                    <a:pt x="1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5"/>
            <p:cNvSpPr/>
            <p:nvPr/>
          </p:nvSpPr>
          <p:spPr>
            <a:xfrm>
              <a:off x="-1655498" y="4387490"/>
              <a:ext cx="226626" cy="28737"/>
            </a:xfrm>
            <a:custGeom>
              <a:avLst/>
              <a:gdLst/>
              <a:ahLst/>
              <a:cxnLst/>
              <a:rect l="l" t="t" r="r" b="b"/>
              <a:pathLst>
                <a:path w="1317" h="167" extrusionOk="0">
                  <a:moveTo>
                    <a:pt x="45" y="1"/>
                  </a:moveTo>
                  <a:cubicBezTo>
                    <a:pt x="23" y="56"/>
                    <a:pt x="1" y="112"/>
                    <a:pt x="1" y="167"/>
                  </a:cubicBezTo>
                  <a:lnTo>
                    <a:pt x="1316" y="167"/>
                  </a:lnTo>
                  <a:cubicBezTo>
                    <a:pt x="1316" y="112"/>
                    <a:pt x="1294" y="56"/>
                    <a:pt x="127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5"/>
            <p:cNvSpPr/>
            <p:nvPr/>
          </p:nvSpPr>
          <p:spPr>
            <a:xfrm>
              <a:off x="-1401856" y="4355139"/>
              <a:ext cx="167087" cy="143341"/>
            </a:xfrm>
            <a:custGeom>
              <a:avLst/>
              <a:gdLst/>
              <a:ahLst/>
              <a:cxnLst/>
              <a:rect l="l" t="t" r="r" b="b"/>
              <a:pathLst>
                <a:path w="971" h="833" extrusionOk="0">
                  <a:moveTo>
                    <a:pt x="566" y="236"/>
                  </a:moveTo>
                  <a:cubicBezTo>
                    <a:pt x="653" y="236"/>
                    <a:pt x="738" y="306"/>
                    <a:pt x="738" y="410"/>
                  </a:cubicBezTo>
                  <a:cubicBezTo>
                    <a:pt x="738" y="499"/>
                    <a:pt x="661" y="576"/>
                    <a:pt x="561" y="576"/>
                  </a:cubicBezTo>
                  <a:cubicBezTo>
                    <a:pt x="417" y="576"/>
                    <a:pt x="340" y="399"/>
                    <a:pt x="451" y="288"/>
                  </a:cubicBezTo>
                  <a:cubicBezTo>
                    <a:pt x="483" y="253"/>
                    <a:pt x="525" y="236"/>
                    <a:pt x="566" y="236"/>
                  </a:cubicBezTo>
                  <a:close/>
                  <a:moveTo>
                    <a:pt x="548" y="1"/>
                  </a:moveTo>
                  <a:cubicBezTo>
                    <a:pt x="192" y="1"/>
                    <a:pt x="0" y="446"/>
                    <a:pt x="263" y="709"/>
                  </a:cubicBezTo>
                  <a:cubicBezTo>
                    <a:pt x="348" y="794"/>
                    <a:pt x="453" y="833"/>
                    <a:pt x="555" y="833"/>
                  </a:cubicBezTo>
                  <a:cubicBezTo>
                    <a:pt x="768" y="833"/>
                    <a:pt x="970" y="665"/>
                    <a:pt x="970" y="410"/>
                  </a:cubicBezTo>
                  <a:cubicBezTo>
                    <a:pt x="970" y="189"/>
                    <a:pt x="793" y="1"/>
                    <a:pt x="561" y="1"/>
                  </a:cubicBezTo>
                  <a:cubicBezTo>
                    <a:pt x="557" y="1"/>
                    <a:pt x="552" y="1"/>
                    <a:pt x="54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5"/>
            <p:cNvSpPr/>
            <p:nvPr/>
          </p:nvSpPr>
          <p:spPr>
            <a:xfrm>
              <a:off x="-1434723" y="4330360"/>
              <a:ext cx="226626" cy="194275"/>
            </a:xfrm>
            <a:custGeom>
              <a:avLst/>
              <a:gdLst/>
              <a:ahLst/>
              <a:cxnLst/>
              <a:rect l="l" t="t" r="r" b="b"/>
              <a:pathLst>
                <a:path w="1317" h="1129" extrusionOk="0">
                  <a:moveTo>
                    <a:pt x="746" y="131"/>
                  </a:moveTo>
                  <a:cubicBezTo>
                    <a:pt x="959" y="131"/>
                    <a:pt x="1161" y="300"/>
                    <a:pt x="1161" y="554"/>
                  </a:cubicBezTo>
                  <a:cubicBezTo>
                    <a:pt x="1161" y="775"/>
                    <a:pt x="984" y="963"/>
                    <a:pt x="752" y="963"/>
                  </a:cubicBezTo>
                  <a:cubicBezTo>
                    <a:pt x="748" y="963"/>
                    <a:pt x="743" y="963"/>
                    <a:pt x="739" y="963"/>
                  </a:cubicBezTo>
                  <a:cubicBezTo>
                    <a:pt x="383" y="963"/>
                    <a:pt x="191" y="518"/>
                    <a:pt x="454" y="256"/>
                  </a:cubicBezTo>
                  <a:cubicBezTo>
                    <a:pt x="539" y="170"/>
                    <a:pt x="644" y="131"/>
                    <a:pt x="746" y="131"/>
                  </a:cubicBezTo>
                  <a:close/>
                  <a:moveTo>
                    <a:pt x="772" y="1"/>
                  </a:moveTo>
                  <a:cubicBezTo>
                    <a:pt x="766" y="1"/>
                    <a:pt x="759" y="1"/>
                    <a:pt x="752" y="1"/>
                  </a:cubicBezTo>
                  <a:cubicBezTo>
                    <a:pt x="255" y="1"/>
                    <a:pt x="0" y="598"/>
                    <a:pt x="354" y="963"/>
                  </a:cubicBezTo>
                  <a:cubicBezTo>
                    <a:pt x="468" y="1077"/>
                    <a:pt x="608" y="1128"/>
                    <a:pt x="746" y="1128"/>
                  </a:cubicBezTo>
                  <a:cubicBezTo>
                    <a:pt x="1037" y="1128"/>
                    <a:pt x="1316" y="903"/>
                    <a:pt x="1316" y="565"/>
                  </a:cubicBezTo>
                  <a:cubicBezTo>
                    <a:pt x="1316" y="251"/>
                    <a:pt x="1083" y="1"/>
                    <a:pt x="7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5"/>
            <p:cNvSpPr/>
            <p:nvPr/>
          </p:nvSpPr>
          <p:spPr>
            <a:xfrm>
              <a:off x="-1343349" y="4397126"/>
              <a:ext cx="78123" cy="57130"/>
            </a:xfrm>
            <a:custGeom>
              <a:avLst/>
              <a:gdLst/>
              <a:ahLst/>
              <a:cxnLst/>
              <a:rect l="l" t="t" r="r" b="b"/>
              <a:pathLst>
                <a:path w="454" h="332" extrusionOk="0">
                  <a:moveTo>
                    <a:pt x="221" y="0"/>
                  </a:moveTo>
                  <a:cubicBezTo>
                    <a:pt x="0" y="0"/>
                    <a:pt x="0" y="332"/>
                    <a:pt x="221" y="332"/>
                  </a:cubicBezTo>
                  <a:cubicBezTo>
                    <a:pt x="453" y="332"/>
                    <a:pt x="453" y="0"/>
                    <a:pt x="22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5"/>
            <p:cNvSpPr/>
            <p:nvPr/>
          </p:nvSpPr>
          <p:spPr>
            <a:xfrm>
              <a:off x="-1276755" y="4330532"/>
              <a:ext cx="135253" cy="194275"/>
            </a:xfrm>
            <a:custGeom>
              <a:avLst/>
              <a:gdLst/>
              <a:ahLst/>
              <a:cxnLst/>
              <a:rect l="l" t="t" r="r" b="b"/>
              <a:pathLst>
                <a:path w="786" h="1129" extrusionOk="0">
                  <a:moveTo>
                    <a:pt x="0" y="0"/>
                  </a:moveTo>
                  <a:cubicBezTo>
                    <a:pt x="752" y="0"/>
                    <a:pt x="752" y="1128"/>
                    <a:pt x="0" y="1128"/>
                  </a:cubicBezTo>
                  <a:lnTo>
                    <a:pt x="44" y="1128"/>
                  </a:lnTo>
                  <a:cubicBezTo>
                    <a:pt x="785" y="1128"/>
                    <a:pt x="785" y="0"/>
                    <a:pt x="4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5"/>
            <p:cNvSpPr/>
            <p:nvPr/>
          </p:nvSpPr>
          <p:spPr>
            <a:xfrm>
              <a:off x="-1301534" y="4330360"/>
              <a:ext cx="129574" cy="194448"/>
            </a:xfrm>
            <a:custGeom>
              <a:avLst/>
              <a:gdLst/>
              <a:ahLst/>
              <a:cxnLst/>
              <a:rect l="l" t="t" r="r" b="b"/>
              <a:pathLst>
                <a:path w="753" h="1130" extrusionOk="0">
                  <a:moveTo>
                    <a:pt x="163" y="1"/>
                  </a:moveTo>
                  <a:cubicBezTo>
                    <a:pt x="157" y="1"/>
                    <a:pt x="151" y="1"/>
                    <a:pt x="144" y="1"/>
                  </a:cubicBezTo>
                  <a:lnTo>
                    <a:pt x="0" y="1"/>
                  </a:lnTo>
                  <a:cubicBezTo>
                    <a:pt x="752" y="1"/>
                    <a:pt x="752" y="1129"/>
                    <a:pt x="0" y="1129"/>
                  </a:cubicBezTo>
                  <a:lnTo>
                    <a:pt x="144" y="1129"/>
                  </a:lnTo>
                  <a:cubicBezTo>
                    <a:pt x="454" y="1129"/>
                    <a:pt x="708" y="864"/>
                    <a:pt x="708" y="554"/>
                  </a:cubicBezTo>
                  <a:cubicBezTo>
                    <a:pt x="697" y="251"/>
                    <a:pt x="464" y="1"/>
                    <a:pt x="16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5"/>
            <p:cNvSpPr/>
            <p:nvPr/>
          </p:nvSpPr>
          <p:spPr>
            <a:xfrm>
              <a:off x="-1310999" y="4328467"/>
              <a:ext cx="129402" cy="194448"/>
            </a:xfrm>
            <a:custGeom>
              <a:avLst/>
              <a:gdLst/>
              <a:ahLst/>
              <a:cxnLst/>
              <a:rect l="l" t="t" r="r" b="b"/>
              <a:pathLst>
                <a:path w="752" h="1130" extrusionOk="0">
                  <a:moveTo>
                    <a:pt x="11" y="1"/>
                  </a:moveTo>
                  <a:cubicBezTo>
                    <a:pt x="7" y="1"/>
                    <a:pt x="4" y="1"/>
                    <a:pt x="0" y="1"/>
                  </a:cubicBezTo>
                  <a:lnTo>
                    <a:pt x="22" y="1"/>
                  </a:lnTo>
                  <a:cubicBezTo>
                    <a:pt x="18" y="1"/>
                    <a:pt x="15" y="1"/>
                    <a:pt x="11" y="1"/>
                  </a:cubicBezTo>
                  <a:close/>
                  <a:moveTo>
                    <a:pt x="75" y="1"/>
                  </a:moveTo>
                  <a:cubicBezTo>
                    <a:pt x="68" y="1"/>
                    <a:pt x="62" y="1"/>
                    <a:pt x="55" y="1"/>
                  </a:cubicBezTo>
                  <a:lnTo>
                    <a:pt x="22" y="1"/>
                  </a:lnTo>
                  <a:cubicBezTo>
                    <a:pt x="752" y="12"/>
                    <a:pt x="745" y="1118"/>
                    <a:pt x="0" y="1129"/>
                  </a:cubicBezTo>
                  <a:lnTo>
                    <a:pt x="55" y="1129"/>
                  </a:lnTo>
                  <a:cubicBezTo>
                    <a:pt x="365" y="1129"/>
                    <a:pt x="619" y="875"/>
                    <a:pt x="619" y="565"/>
                  </a:cubicBezTo>
                  <a:cubicBezTo>
                    <a:pt x="619" y="251"/>
                    <a:pt x="375" y="1"/>
                    <a:pt x="7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5"/>
            <p:cNvSpPr/>
            <p:nvPr/>
          </p:nvSpPr>
          <p:spPr>
            <a:xfrm>
              <a:off x="-1368128" y="4354279"/>
              <a:ext cx="66766" cy="142652"/>
            </a:xfrm>
            <a:custGeom>
              <a:avLst/>
              <a:gdLst/>
              <a:ahLst/>
              <a:cxnLst/>
              <a:rect l="l" t="t" r="r" b="b"/>
              <a:pathLst>
                <a:path w="388" h="829" extrusionOk="0">
                  <a:moveTo>
                    <a:pt x="306" y="0"/>
                  </a:moveTo>
                  <a:cubicBezTo>
                    <a:pt x="148" y="0"/>
                    <a:pt x="53" y="130"/>
                    <a:pt x="21" y="287"/>
                  </a:cubicBezTo>
                  <a:lnTo>
                    <a:pt x="21" y="287"/>
                  </a:lnTo>
                  <a:cubicBezTo>
                    <a:pt x="73" y="129"/>
                    <a:pt x="220" y="15"/>
                    <a:pt x="387" y="6"/>
                  </a:cubicBezTo>
                  <a:lnTo>
                    <a:pt x="365" y="6"/>
                  </a:lnTo>
                  <a:cubicBezTo>
                    <a:pt x="345" y="2"/>
                    <a:pt x="325" y="0"/>
                    <a:pt x="306" y="0"/>
                  </a:cubicBezTo>
                  <a:close/>
                  <a:moveTo>
                    <a:pt x="21" y="287"/>
                  </a:moveTo>
                  <a:lnTo>
                    <a:pt x="21" y="287"/>
                  </a:lnTo>
                  <a:cubicBezTo>
                    <a:pt x="8" y="327"/>
                    <a:pt x="0" y="370"/>
                    <a:pt x="0" y="415"/>
                  </a:cubicBezTo>
                  <a:cubicBezTo>
                    <a:pt x="0" y="459"/>
                    <a:pt x="8" y="502"/>
                    <a:pt x="22" y="542"/>
                  </a:cubicBezTo>
                  <a:lnTo>
                    <a:pt x="22" y="542"/>
                  </a:lnTo>
                  <a:cubicBezTo>
                    <a:pt x="4" y="459"/>
                    <a:pt x="4" y="369"/>
                    <a:pt x="21" y="287"/>
                  </a:cubicBezTo>
                  <a:close/>
                  <a:moveTo>
                    <a:pt x="22" y="542"/>
                  </a:moveTo>
                  <a:cubicBezTo>
                    <a:pt x="56" y="699"/>
                    <a:pt x="153" y="829"/>
                    <a:pt x="313" y="829"/>
                  </a:cubicBezTo>
                  <a:cubicBezTo>
                    <a:pt x="330" y="829"/>
                    <a:pt x="347" y="827"/>
                    <a:pt x="365" y="824"/>
                  </a:cubicBezTo>
                  <a:lnTo>
                    <a:pt x="387" y="824"/>
                  </a:lnTo>
                  <a:cubicBezTo>
                    <a:pt x="221" y="807"/>
                    <a:pt x="76" y="693"/>
                    <a:pt x="22" y="542"/>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5"/>
            <p:cNvSpPr/>
            <p:nvPr/>
          </p:nvSpPr>
          <p:spPr>
            <a:xfrm>
              <a:off x="-1301534" y="4395234"/>
              <a:ext cx="41987" cy="59023"/>
            </a:xfrm>
            <a:custGeom>
              <a:avLst/>
              <a:gdLst/>
              <a:ahLst/>
              <a:cxnLst/>
              <a:rect l="l" t="t" r="r" b="b"/>
              <a:pathLst>
                <a:path w="244" h="343" extrusionOk="0">
                  <a:moveTo>
                    <a:pt x="22" y="0"/>
                  </a:moveTo>
                  <a:lnTo>
                    <a:pt x="22" y="11"/>
                  </a:lnTo>
                  <a:lnTo>
                    <a:pt x="0" y="11"/>
                  </a:lnTo>
                  <a:cubicBezTo>
                    <a:pt x="210" y="22"/>
                    <a:pt x="210" y="321"/>
                    <a:pt x="0" y="343"/>
                  </a:cubicBezTo>
                  <a:lnTo>
                    <a:pt x="22" y="343"/>
                  </a:lnTo>
                  <a:cubicBezTo>
                    <a:pt x="244" y="343"/>
                    <a:pt x="244" y="0"/>
                    <a:pt x="2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5"/>
            <p:cNvSpPr/>
            <p:nvPr/>
          </p:nvSpPr>
          <p:spPr>
            <a:xfrm>
              <a:off x="-1400479" y="4387490"/>
              <a:ext cx="226626" cy="28737"/>
            </a:xfrm>
            <a:custGeom>
              <a:avLst/>
              <a:gdLst/>
              <a:ahLst/>
              <a:cxnLst/>
              <a:rect l="l" t="t" r="r" b="b"/>
              <a:pathLst>
                <a:path w="1317" h="167" extrusionOk="0">
                  <a:moveTo>
                    <a:pt x="33" y="1"/>
                  </a:moveTo>
                  <a:cubicBezTo>
                    <a:pt x="11" y="56"/>
                    <a:pt x="0" y="112"/>
                    <a:pt x="0" y="167"/>
                  </a:cubicBezTo>
                  <a:lnTo>
                    <a:pt x="1316" y="167"/>
                  </a:lnTo>
                  <a:cubicBezTo>
                    <a:pt x="1305" y="112"/>
                    <a:pt x="1294" y="56"/>
                    <a:pt x="127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5"/>
            <p:cNvSpPr/>
            <p:nvPr/>
          </p:nvSpPr>
          <p:spPr>
            <a:xfrm>
              <a:off x="-1817252" y="4355139"/>
              <a:ext cx="167603" cy="143341"/>
            </a:xfrm>
            <a:custGeom>
              <a:avLst/>
              <a:gdLst/>
              <a:ahLst/>
              <a:cxnLst/>
              <a:rect l="l" t="t" r="r" b="b"/>
              <a:pathLst>
                <a:path w="974" h="833" extrusionOk="0">
                  <a:moveTo>
                    <a:pt x="554" y="244"/>
                  </a:moveTo>
                  <a:cubicBezTo>
                    <a:pt x="775" y="244"/>
                    <a:pt x="775" y="576"/>
                    <a:pt x="554" y="576"/>
                  </a:cubicBezTo>
                  <a:cubicBezTo>
                    <a:pt x="332" y="576"/>
                    <a:pt x="332" y="244"/>
                    <a:pt x="554" y="244"/>
                  </a:cubicBezTo>
                  <a:close/>
                  <a:moveTo>
                    <a:pt x="554" y="1"/>
                  </a:moveTo>
                  <a:cubicBezTo>
                    <a:pt x="189" y="1"/>
                    <a:pt x="1" y="443"/>
                    <a:pt x="255" y="709"/>
                  </a:cubicBezTo>
                  <a:cubicBezTo>
                    <a:pt x="341" y="794"/>
                    <a:pt x="446" y="833"/>
                    <a:pt x="550" y="833"/>
                  </a:cubicBezTo>
                  <a:cubicBezTo>
                    <a:pt x="766" y="833"/>
                    <a:pt x="974" y="665"/>
                    <a:pt x="974" y="410"/>
                  </a:cubicBezTo>
                  <a:cubicBezTo>
                    <a:pt x="974" y="189"/>
                    <a:pt x="786" y="1"/>
                    <a:pt x="55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5"/>
            <p:cNvSpPr/>
            <p:nvPr/>
          </p:nvSpPr>
          <p:spPr>
            <a:xfrm>
              <a:off x="-1850979" y="4330532"/>
              <a:ext cx="226110" cy="194103"/>
            </a:xfrm>
            <a:custGeom>
              <a:avLst/>
              <a:gdLst/>
              <a:ahLst/>
              <a:cxnLst/>
              <a:rect l="l" t="t" r="r" b="b"/>
              <a:pathLst>
                <a:path w="1314" h="1128" extrusionOk="0">
                  <a:moveTo>
                    <a:pt x="746" y="130"/>
                  </a:moveTo>
                  <a:cubicBezTo>
                    <a:pt x="962" y="130"/>
                    <a:pt x="1170" y="299"/>
                    <a:pt x="1170" y="553"/>
                  </a:cubicBezTo>
                  <a:cubicBezTo>
                    <a:pt x="1170" y="774"/>
                    <a:pt x="982" y="962"/>
                    <a:pt x="750" y="962"/>
                  </a:cubicBezTo>
                  <a:cubicBezTo>
                    <a:pt x="385" y="962"/>
                    <a:pt x="197" y="520"/>
                    <a:pt x="451" y="255"/>
                  </a:cubicBezTo>
                  <a:cubicBezTo>
                    <a:pt x="537" y="169"/>
                    <a:pt x="642" y="130"/>
                    <a:pt x="746" y="130"/>
                  </a:cubicBezTo>
                  <a:close/>
                  <a:moveTo>
                    <a:pt x="736" y="0"/>
                  </a:moveTo>
                  <a:cubicBezTo>
                    <a:pt x="247" y="0"/>
                    <a:pt x="1" y="601"/>
                    <a:pt x="351" y="962"/>
                  </a:cubicBezTo>
                  <a:cubicBezTo>
                    <a:pt x="465" y="1076"/>
                    <a:pt x="606" y="1127"/>
                    <a:pt x="744" y="1127"/>
                  </a:cubicBezTo>
                  <a:cubicBezTo>
                    <a:pt x="1034" y="1127"/>
                    <a:pt x="1314" y="902"/>
                    <a:pt x="1314" y="564"/>
                  </a:cubicBezTo>
                  <a:cubicBezTo>
                    <a:pt x="1314" y="244"/>
                    <a:pt x="1059" y="0"/>
                    <a:pt x="750" y="0"/>
                  </a:cubicBezTo>
                  <a:cubicBezTo>
                    <a:pt x="745" y="0"/>
                    <a:pt x="741" y="0"/>
                    <a:pt x="7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5"/>
            <p:cNvSpPr/>
            <p:nvPr/>
          </p:nvSpPr>
          <p:spPr>
            <a:xfrm>
              <a:off x="-1760122" y="4397126"/>
              <a:ext cx="66766" cy="57302"/>
            </a:xfrm>
            <a:custGeom>
              <a:avLst/>
              <a:gdLst/>
              <a:ahLst/>
              <a:cxnLst/>
              <a:rect l="l" t="t" r="r" b="b"/>
              <a:pathLst>
                <a:path w="388" h="333" extrusionOk="0">
                  <a:moveTo>
                    <a:pt x="222" y="0"/>
                  </a:moveTo>
                  <a:cubicBezTo>
                    <a:pt x="67" y="0"/>
                    <a:pt x="0" y="177"/>
                    <a:pt x="100" y="288"/>
                  </a:cubicBezTo>
                  <a:cubicBezTo>
                    <a:pt x="134" y="319"/>
                    <a:pt x="175" y="333"/>
                    <a:pt x="215" y="333"/>
                  </a:cubicBezTo>
                  <a:cubicBezTo>
                    <a:pt x="304" y="333"/>
                    <a:pt x="387" y="265"/>
                    <a:pt x="387" y="166"/>
                  </a:cubicBezTo>
                  <a:cubicBezTo>
                    <a:pt x="387" y="67"/>
                    <a:pt x="310" y="0"/>
                    <a:pt x="2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5"/>
            <p:cNvSpPr/>
            <p:nvPr/>
          </p:nvSpPr>
          <p:spPr>
            <a:xfrm>
              <a:off x="-1693528" y="4330532"/>
              <a:ext cx="135253" cy="194275"/>
            </a:xfrm>
            <a:custGeom>
              <a:avLst/>
              <a:gdLst/>
              <a:ahLst/>
              <a:cxnLst/>
              <a:rect l="l" t="t" r="r" b="b"/>
              <a:pathLst>
                <a:path w="786" h="1129" extrusionOk="0">
                  <a:moveTo>
                    <a:pt x="45" y="0"/>
                  </a:moveTo>
                  <a:cubicBezTo>
                    <a:pt x="41" y="0"/>
                    <a:pt x="37" y="0"/>
                    <a:pt x="34" y="0"/>
                  </a:cubicBezTo>
                  <a:lnTo>
                    <a:pt x="0" y="0"/>
                  </a:lnTo>
                  <a:cubicBezTo>
                    <a:pt x="752" y="0"/>
                    <a:pt x="752" y="1128"/>
                    <a:pt x="0" y="1128"/>
                  </a:cubicBezTo>
                  <a:lnTo>
                    <a:pt x="34" y="1128"/>
                  </a:lnTo>
                  <a:cubicBezTo>
                    <a:pt x="782" y="1117"/>
                    <a:pt x="786" y="0"/>
                    <a:pt x="4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5"/>
            <p:cNvSpPr/>
            <p:nvPr/>
          </p:nvSpPr>
          <p:spPr>
            <a:xfrm>
              <a:off x="-1718307" y="4328639"/>
              <a:ext cx="129574" cy="194275"/>
            </a:xfrm>
            <a:custGeom>
              <a:avLst/>
              <a:gdLst/>
              <a:ahLst/>
              <a:cxnLst/>
              <a:rect l="l" t="t" r="r" b="b"/>
              <a:pathLst>
                <a:path w="753" h="1129" extrusionOk="0">
                  <a:moveTo>
                    <a:pt x="12" y="0"/>
                  </a:moveTo>
                  <a:cubicBezTo>
                    <a:pt x="8" y="0"/>
                    <a:pt x="4" y="0"/>
                    <a:pt x="1" y="0"/>
                  </a:cubicBezTo>
                  <a:lnTo>
                    <a:pt x="23" y="0"/>
                  </a:lnTo>
                  <a:cubicBezTo>
                    <a:pt x="19" y="0"/>
                    <a:pt x="15" y="0"/>
                    <a:pt x="12" y="0"/>
                  </a:cubicBezTo>
                  <a:close/>
                  <a:moveTo>
                    <a:pt x="23" y="0"/>
                  </a:moveTo>
                  <a:cubicBezTo>
                    <a:pt x="753" y="11"/>
                    <a:pt x="745" y="1117"/>
                    <a:pt x="1" y="1128"/>
                  </a:cubicBezTo>
                  <a:lnTo>
                    <a:pt x="144" y="1128"/>
                  </a:lnTo>
                  <a:cubicBezTo>
                    <a:pt x="454" y="1128"/>
                    <a:pt x="708" y="874"/>
                    <a:pt x="708" y="564"/>
                  </a:cubicBezTo>
                  <a:cubicBezTo>
                    <a:pt x="708" y="243"/>
                    <a:pt x="454" y="0"/>
                    <a:pt x="14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5"/>
            <p:cNvSpPr/>
            <p:nvPr/>
          </p:nvSpPr>
          <p:spPr>
            <a:xfrm>
              <a:off x="-1727771" y="4328639"/>
              <a:ext cx="129574" cy="194275"/>
            </a:xfrm>
            <a:custGeom>
              <a:avLst/>
              <a:gdLst/>
              <a:ahLst/>
              <a:cxnLst/>
              <a:rect l="l" t="t" r="r" b="b"/>
              <a:pathLst>
                <a:path w="753" h="1129" extrusionOk="0">
                  <a:moveTo>
                    <a:pt x="0" y="0"/>
                  </a:moveTo>
                  <a:cubicBezTo>
                    <a:pt x="752" y="0"/>
                    <a:pt x="752" y="1128"/>
                    <a:pt x="0" y="1128"/>
                  </a:cubicBezTo>
                  <a:lnTo>
                    <a:pt x="56" y="1128"/>
                  </a:lnTo>
                  <a:cubicBezTo>
                    <a:pt x="365" y="1128"/>
                    <a:pt x="620" y="874"/>
                    <a:pt x="620" y="564"/>
                  </a:cubicBezTo>
                  <a:cubicBezTo>
                    <a:pt x="620" y="243"/>
                    <a:pt x="365" y="0"/>
                    <a:pt x="5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5"/>
            <p:cNvSpPr/>
            <p:nvPr/>
          </p:nvSpPr>
          <p:spPr>
            <a:xfrm>
              <a:off x="-1797979" y="4355139"/>
              <a:ext cx="79844" cy="141104"/>
            </a:xfrm>
            <a:custGeom>
              <a:avLst/>
              <a:gdLst/>
              <a:ahLst/>
              <a:cxnLst/>
              <a:rect l="l" t="t" r="r" b="b"/>
              <a:pathLst>
                <a:path w="464" h="820" extrusionOk="0">
                  <a:moveTo>
                    <a:pt x="442" y="1"/>
                  </a:moveTo>
                  <a:cubicBezTo>
                    <a:pt x="431" y="3"/>
                    <a:pt x="420" y="5"/>
                    <a:pt x="409" y="8"/>
                  </a:cubicBezTo>
                  <a:lnTo>
                    <a:pt x="409" y="8"/>
                  </a:lnTo>
                  <a:cubicBezTo>
                    <a:pt x="427" y="4"/>
                    <a:pt x="445" y="2"/>
                    <a:pt x="464" y="1"/>
                  </a:cubicBezTo>
                  <a:close/>
                  <a:moveTo>
                    <a:pt x="409" y="8"/>
                  </a:moveTo>
                  <a:lnTo>
                    <a:pt x="409" y="8"/>
                  </a:lnTo>
                  <a:cubicBezTo>
                    <a:pt x="224" y="43"/>
                    <a:pt x="77" y="208"/>
                    <a:pt x="77" y="410"/>
                  </a:cubicBezTo>
                  <a:cubicBezTo>
                    <a:pt x="77" y="578"/>
                    <a:pt x="190" y="726"/>
                    <a:pt x="344" y="789"/>
                  </a:cubicBezTo>
                  <a:lnTo>
                    <a:pt x="344" y="789"/>
                  </a:lnTo>
                  <a:cubicBezTo>
                    <a:pt x="0" y="636"/>
                    <a:pt x="22" y="102"/>
                    <a:pt x="409" y="8"/>
                  </a:cubicBezTo>
                  <a:close/>
                  <a:moveTo>
                    <a:pt x="344" y="789"/>
                  </a:moveTo>
                  <a:lnTo>
                    <a:pt x="344" y="789"/>
                  </a:lnTo>
                  <a:cubicBezTo>
                    <a:pt x="373" y="802"/>
                    <a:pt x="406" y="812"/>
                    <a:pt x="442" y="819"/>
                  </a:cubicBezTo>
                  <a:lnTo>
                    <a:pt x="464" y="819"/>
                  </a:lnTo>
                  <a:cubicBezTo>
                    <a:pt x="422" y="815"/>
                    <a:pt x="382" y="804"/>
                    <a:pt x="344" y="789"/>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5"/>
            <p:cNvSpPr/>
            <p:nvPr/>
          </p:nvSpPr>
          <p:spPr>
            <a:xfrm>
              <a:off x="-1718307" y="4395234"/>
              <a:ext cx="41987" cy="59023"/>
            </a:xfrm>
            <a:custGeom>
              <a:avLst/>
              <a:gdLst/>
              <a:ahLst/>
              <a:cxnLst/>
              <a:rect l="l" t="t" r="r" b="b"/>
              <a:pathLst>
                <a:path w="244" h="343" extrusionOk="0">
                  <a:moveTo>
                    <a:pt x="23" y="0"/>
                  </a:moveTo>
                  <a:lnTo>
                    <a:pt x="23" y="11"/>
                  </a:lnTo>
                  <a:lnTo>
                    <a:pt x="1" y="11"/>
                  </a:lnTo>
                  <a:cubicBezTo>
                    <a:pt x="211" y="22"/>
                    <a:pt x="211" y="321"/>
                    <a:pt x="1" y="343"/>
                  </a:cubicBezTo>
                  <a:lnTo>
                    <a:pt x="23" y="343"/>
                  </a:lnTo>
                  <a:cubicBezTo>
                    <a:pt x="244" y="343"/>
                    <a:pt x="244" y="0"/>
                    <a:pt x="2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5"/>
            <p:cNvSpPr/>
            <p:nvPr/>
          </p:nvSpPr>
          <p:spPr>
            <a:xfrm>
              <a:off x="-1817252" y="4387490"/>
              <a:ext cx="226626" cy="28737"/>
            </a:xfrm>
            <a:custGeom>
              <a:avLst/>
              <a:gdLst/>
              <a:ahLst/>
              <a:cxnLst/>
              <a:rect l="l" t="t" r="r" b="b"/>
              <a:pathLst>
                <a:path w="1317" h="167" extrusionOk="0">
                  <a:moveTo>
                    <a:pt x="34" y="1"/>
                  </a:moveTo>
                  <a:cubicBezTo>
                    <a:pt x="12" y="56"/>
                    <a:pt x="1" y="112"/>
                    <a:pt x="1" y="167"/>
                  </a:cubicBezTo>
                  <a:lnTo>
                    <a:pt x="1317" y="167"/>
                  </a:lnTo>
                  <a:cubicBezTo>
                    <a:pt x="1305" y="112"/>
                    <a:pt x="1294" y="56"/>
                    <a:pt x="12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5"/>
            <p:cNvSpPr/>
            <p:nvPr/>
          </p:nvSpPr>
          <p:spPr>
            <a:xfrm>
              <a:off x="-1562232" y="4355139"/>
              <a:ext cx="167603" cy="143341"/>
            </a:xfrm>
            <a:custGeom>
              <a:avLst/>
              <a:gdLst/>
              <a:ahLst/>
              <a:cxnLst/>
              <a:rect l="l" t="t" r="r" b="b"/>
              <a:pathLst>
                <a:path w="974" h="833" extrusionOk="0">
                  <a:moveTo>
                    <a:pt x="553" y="244"/>
                  </a:moveTo>
                  <a:cubicBezTo>
                    <a:pt x="774" y="244"/>
                    <a:pt x="774" y="576"/>
                    <a:pt x="553" y="576"/>
                  </a:cubicBezTo>
                  <a:cubicBezTo>
                    <a:pt x="332" y="576"/>
                    <a:pt x="332" y="244"/>
                    <a:pt x="553" y="244"/>
                  </a:cubicBezTo>
                  <a:close/>
                  <a:moveTo>
                    <a:pt x="553" y="1"/>
                  </a:moveTo>
                  <a:cubicBezTo>
                    <a:pt x="188" y="1"/>
                    <a:pt x="0" y="443"/>
                    <a:pt x="266" y="709"/>
                  </a:cubicBezTo>
                  <a:cubicBezTo>
                    <a:pt x="348" y="794"/>
                    <a:pt x="451" y="833"/>
                    <a:pt x="553" y="833"/>
                  </a:cubicBezTo>
                  <a:cubicBezTo>
                    <a:pt x="766" y="833"/>
                    <a:pt x="973" y="665"/>
                    <a:pt x="973" y="410"/>
                  </a:cubicBezTo>
                  <a:cubicBezTo>
                    <a:pt x="973" y="189"/>
                    <a:pt x="785" y="1"/>
                    <a:pt x="55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5"/>
            <p:cNvSpPr/>
            <p:nvPr/>
          </p:nvSpPr>
          <p:spPr>
            <a:xfrm>
              <a:off x="-1595959" y="4330532"/>
              <a:ext cx="226110" cy="194103"/>
            </a:xfrm>
            <a:custGeom>
              <a:avLst/>
              <a:gdLst/>
              <a:ahLst/>
              <a:cxnLst/>
              <a:rect l="l" t="t" r="r" b="b"/>
              <a:pathLst>
                <a:path w="1314" h="1128" extrusionOk="0">
                  <a:moveTo>
                    <a:pt x="749" y="130"/>
                  </a:moveTo>
                  <a:cubicBezTo>
                    <a:pt x="962" y="130"/>
                    <a:pt x="1169" y="299"/>
                    <a:pt x="1169" y="553"/>
                  </a:cubicBezTo>
                  <a:cubicBezTo>
                    <a:pt x="1169" y="774"/>
                    <a:pt x="981" y="962"/>
                    <a:pt x="749" y="962"/>
                  </a:cubicBezTo>
                  <a:cubicBezTo>
                    <a:pt x="384" y="962"/>
                    <a:pt x="196" y="520"/>
                    <a:pt x="462" y="255"/>
                  </a:cubicBezTo>
                  <a:cubicBezTo>
                    <a:pt x="544" y="169"/>
                    <a:pt x="647" y="130"/>
                    <a:pt x="749" y="130"/>
                  </a:cubicBezTo>
                  <a:close/>
                  <a:moveTo>
                    <a:pt x="736" y="0"/>
                  </a:moveTo>
                  <a:cubicBezTo>
                    <a:pt x="247" y="0"/>
                    <a:pt x="1" y="601"/>
                    <a:pt x="351" y="962"/>
                  </a:cubicBezTo>
                  <a:cubicBezTo>
                    <a:pt x="465" y="1076"/>
                    <a:pt x="605" y="1127"/>
                    <a:pt x="743" y="1127"/>
                  </a:cubicBezTo>
                  <a:cubicBezTo>
                    <a:pt x="1034" y="1127"/>
                    <a:pt x="1313" y="902"/>
                    <a:pt x="1313" y="564"/>
                  </a:cubicBezTo>
                  <a:cubicBezTo>
                    <a:pt x="1313" y="244"/>
                    <a:pt x="1059" y="0"/>
                    <a:pt x="749" y="0"/>
                  </a:cubicBezTo>
                  <a:cubicBezTo>
                    <a:pt x="745" y="0"/>
                    <a:pt x="740" y="0"/>
                    <a:pt x="7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5"/>
            <p:cNvSpPr/>
            <p:nvPr/>
          </p:nvSpPr>
          <p:spPr>
            <a:xfrm>
              <a:off x="-1505102" y="4396954"/>
              <a:ext cx="68659" cy="57474"/>
            </a:xfrm>
            <a:custGeom>
              <a:avLst/>
              <a:gdLst/>
              <a:ahLst/>
              <a:cxnLst/>
              <a:rect l="l" t="t" r="r" b="b"/>
              <a:pathLst>
                <a:path w="399" h="334" extrusionOk="0">
                  <a:moveTo>
                    <a:pt x="240" y="0"/>
                  </a:moveTo>
                  <a:cubicBezTo>
                    <a:pt x="234" y="0"/>
                    <a:pt x="228" y="1"/>
                    <a:pt x="221" y="1"/>
                  </a:cubicBezTo>
                  <a:cubicBezTo>
                    <a:pt x="78" y="1"/>
                    <a:pt x="0" y="189"/>
                    <a:pt x="111" y="289"/>
                  </a:cubicBezTo>
                  <a:cubicBezTo>
                    <a:pt x="145" y="320"/>
                    <a:pt x="186" y="334"/>
                    <a:pt x="226" y="334"/>
                  </a:cubicBezTo>
                  <a:cubicBezTo>
                    <a:pt x="314" y="334"/>
                    <a:pt x="398" y="266"/>
                    <a:pt x="398" y="167"/>
                  </a:cubicBezTo>
                  <a:cubicBezTo>
                    <a:pt x="398" y="74"/>
                    <a:pt x="330" y="0"/>
                    <a:pt x="2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5"/>
            <p:cNvSpPr/>
            <p:nvPr/>
          </p:nvSpPr>
          <p:spPr>
            <a:xfrm>
              <a:off x="-1438508" y="4330532"/>
              <a:ext cx="135253" cy="194275"/>
            </a:xfrm>
            <a:custGeom>
              <a:avLst/>
              <a:gdLst/>
              <a:ahLst/>
              <a:cxnLst/>
              <a:rect l="l" t="t" r="r" b="b"/>
              <a:pathLst>
                <a:path w="786" h="1129" extrusionOk="0">
                  <a:moveTo>
                    <a:pt x="0" y="0"/>
                  </a:moveTo>
                  <a:cubicBezTo>
                    <a:pt x="741" y="0"/>
                    <a:pt x="741" y="1128"/>
                    <a:pt x="0" y="1128"/>
                  </a:cubicBezTo>
                  <a:lnTo>
                    <a:pt x="33" y="1128"/>
                  </a:lnTo>
                  <a:cubicBezTo>
                    <a:pt x="785" y="1128"/>
                    <a:pt x="785" y="0"/>
                    <a:pt x="3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5"/>
            <p:cNvSpPr/>
            <p:nvPr/>
          </p:nvSpPr>
          <p:spPr>
            <a:xfrm>
              <a:off x="-1461395" y="4328639"/>
              <a:ext cx="127682" cy="194275"/>
            </a:xfrm>
            <a:custGeom>
              <a:avLst/>
              <a:gdLst/>
              <a:ahLst/>
              <a:cxnLst/>
              <a:rect l="l" t="t" r="r" b="b"/>
              <a:pathLst>
                <a:path w="742" h="1129" extrusionOk="0">
                  <a:moveTo>
                    <a:pt x="11" y="0"/>
                  </a:moveTo>
                  <a:cubicBezTo>
                    <a:pt x="8" y="0"/>
                    <a:pt x="4" y="0"/>
                    <a:pt x="0" y="0"/>
                  </a:cubicBezTo>
                  <a:lnTo>
                    <a:pt x="22" y="0"/>
                  </a:lnTo>
                  <a:cubicBezTo>
                    <a:pt x="18" y="0"/>
                    <a:pt x="15" y="0"/>
                    <a:pt x="11" y="0"/>
                  </a:cubicBezTo>
                  <a:close/>
                  <a:moveTo>
                    <a:pt x="22" y="0"/>
                  </a:moveTo>
                  <a:cubicBezTo>
                    <a:pt x="741" y="11"/>
                    <a:pt x="734" y="1117"/>
                    <a:pt x="0" y="1128"/>
                  </a:cubicBezTo>
                  <a:lnTo>
                    <a:pt x="133" y="1128"/>
                  </a:lnTo>
                  <a:cubicBezTo>
                    <a:pt x="443" y="1128"/>
                    <a:pt x="697" y="874"/>
                    <a:pt x="697" y="564"/>
                  </a:cubicBezTo>
                  <a:cubicBezTo>
                    <a:pt x="697" y="243"/>
                    <a:pt x="443" y="0"/>
                    <a:pt x="13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5"/>
            <p:cNvSpPr/>
            <p:nvPr/>
          </p:nvSpPr>
          <p:spPr>
            <a:xfrm>
              <a:off x="-1472752" y="4328639"/>
              <a:ext cx="129402" cy="194275"/>
            </a:xfrm>
            <a:custGeom>
              <a:avLst/>
              <a:gdLst/>
              <a:ahLst/>
              <a:cxnLst/>
              <a:rect l="l" t="t" r="r" b="b"/>
              <a:pathLst>
                <a:path w="752" h="1129" extrusionOk="0">
                  <a:moveTo>
                    <a:pt x="11" y="0"/>
                  </a:moveTo>
                  <a:cubicBezTo>
                    <a:pt x="7" y="0"/>
                    <a:pt x="4" y="0"/>
                    <a:pt x="0" y="0"/>
                  </a:cubicBezTo>
                  <a:lnTo>
                    <a:pt x="22" y="0"/>
                  </a:lnTo>
                  <a:cubicBezTo>
                    <a:pt x="18" y="0"/>
                    <a:pt x="15" y="0"/>
                    <a:pt x="11" y="0"/>
                  </a:cubicBezTo>
                  <a:close/>
                  <a:moveTo>
                    <a:pt x="22" y="0"/>
                  </a:moveTo>
                  <a:cubicBezTo>
                    <a:pt x="752" y="11"/>
                    <a:pt x="745" y="1117"/>
                    <a:pt x="0" y="1128"/>
                  </a:cubicBezTo>
                  <a:lnTo>
                    <a:pt x="55" y="1128"/>
                  </a:lnTo>
                  <a:cubicBezTo>
                    <a:pt x="365" y="1128"/>
                    <a:pt x="619" y="874"/>
                    <a:pt x="619" y="564"/>
                  </a:cubicBezTo>
                  <a:cubicBezTo>
                    <a:pt x="619" y="243"/>
                    <a:pt x="365" y="0"/>
                    <a:pt x="5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5"/>
            <p:cNvSpPr/>
            <p:nvPr/>
          </p:nvSpPr>
          <p:spPr>
            <a:xfrm>
              <a:off x="-1543648" y="4355139"/>
              <a:ext cx="80532" cy="141104"/>
            </a:xfrm>
            <a:custGeom>
              <a:avLst/>
              <a:gdLst/>
              <a:ahLst/>
              <a:cxnLst/>
              <a:rect l="l" t="t" r="r" b="b"/>
              <a:pathLst>
                <a:path w="468" h="820" extrusionOk="0">
                  <a:moveTo>
                    <a:pt x="445" y="1"/>
                  </a:moveTo>
                  <a:cubicBezTo>
                    <a:pt x="437" y="2"/>
                    <a:pt x="428" y="4"/>
                    <a:pt x="420" y="6"/>
                  </a:cubicBezTo>
                  <a:lnTo>
                    <a:pt x="420" y="6"/>
                  </a:lnTo>
                  <a:cubicBezTo>
                    <a:pt x="436" y="3"/>
                    <a:pt x="451" y="2"/>
                    <a:pt x="467" y="1"/>
                  </a:cubicBezTo>
                  <a:close/>
                  <a:moveTo>
                    <a:pt x="420" y="6"/>
                  </a:moveTo>
                  <a:cubicBezTo>
                    <a:pt x="223" y="38"/>
                    <a:pt x="80" y="205"/>
                    <a:pt x="80" y="410"/>
                  </a:cubicBezTo>
                  <a:cubicBezTo>
                    <a:pt x="80" y="592"/>
                    <a:pt x="205" y="750"/>
                    <a:pt x="383" y="803"/>
                  </a:cubicBezTo>
                  <a:lnTo>
                    <a:pt x="383" y="803"/>
                  </a:lnTo>
                  <a:cubicBezTo>
                    <a:pt x="1" y="672"/>
                    <a:pt x="13" y="98"/>
                    <a:pt x="420" y="6"/>
                  </a:cubicBezTo>
                  <a:close/>
                  <a:moveTo>
                    <a:pt x="383" y="803"/>
                  </a:moveTo>
                  <a:cubicBezTo>
                    <a:pt x="403" y="809"/>
                    <a:pt x="423" y="815"/>
                    <a:pt x="445" y="819"/>
                  </a:cubicBezTo>
                  <a:lnTo>
                    <a:pt x="467" y="819"/>
                  </a:lnTo>
                  <a:cubicBezTo>
                    <a:pt x="438" y="816"/>
                    <a:pt x="410" y="811"/>
                    <a:pt x="383" y="80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5"/>
            <p:cNvSpPr/>
            <p:nvPr/>
          </p:nvSpPr>
          <p:spPr>
            <a:xfrm>
              <a:off x="-1463287" y="4395234"/>
              <a:ext cx="41987" cy="59023"/>
            </a:xfrm>
            <a:custGeom>
              <a:avLst/>
              <a:gdLst/>
              <a:ahLst/>
              <a:cxnLst/>
              <a:rect l="l" t="t" r="r" b="b"/>
              <a:pathLst>
                <a:path w="244" h="343" extrusionOk="0">
                  <a:moveTo>
                    <a:pt x="23" y="0"/>
                  </a:moveTo>
                  <a:lnTo>
                    <a:pt x="23" y="11"/>
                  </a:lnTo>
                  <a:lnTo>
                    <a:pt x="0" y="11"/>
                  </a:lnTo>
                  <a:cubicBezTo>
                    <a:pt x="199" y="22"/>
                    <a:pt x="199" y="321"/>
                    <a:pt x="0" y="343"/>
                  </a:cubicBezTo>
                  <a:lnTo>
                    <a:pt x="23" y="343"/>
                  </a:lnTo>
                  <a:cubicBezTo>
                    <a:pt x="244" y="343"/>
                    <a:pt x="244" y="0"/>
                    <a:pt x="2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5"/>
            <p:cNvSpPr/>
            <p:nvPr/>
          </p:nvSpPr>
          <p:spPr>
            <a:xfrm>
              <a:off x="-1562232" y="4387490"/>
              <a:ext cx="226626" cy="28737"/>
            </a:xfrm>
            <a:custGeom>
              <a:avLst/>
              <a:gdLst/>
              <a:ahLst/>
              <a:cxnLst/>
              <a:rect l="l" t="t" r="r" b="b"/>
              <a:pathLst>
                <a:path w="1317" h="167" extrusionOk="0">
                  <a:moveTo>
                    <a:pt x="45" y="1"/>
                  </a:moveTo>
                  <a:cubicBezTo>
                    <a:pt x="11" y="56"/>
                    <a:pt x="0" y="112"/>
                    <a:pt x="0" y="167"/>
                  </a:cubicBezTo>
                  <a:lnTo>
                    <a:pt x="1316" y="167"/>
                  </a:lnTo>
                  <a:cubicBezTo>
                    <a:pt x="1316" y="112"/>
                    <a:pt x="1294" y="56"/>
                    <a:pt x="12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5"/>
            <p:cNvSpPr/>
            <p:nvPr/>
          </p:nvSpPr>
          <p:spPr>
            <a:xfrm>
              <a:off x="-1320635" y="4387490"/>
              <a:ext cx="181026" cy="59195"/>
            </a:xfrm>
            <a:custGeom>
              <a:avLst/>
              <a:gdLst/>
              <a:ahLst/>
              <a:cxnLst/>
              <a:rect l="l" t="t" r="r" b="b"/>
              <a:pathLst>
                <a:path w="1052" h="344" extrusionOk="0">
                  <a:moveTo>
                    <a:pt x="1" y="1"/>
                  </a:moveTo>
                  <a:lnTo>
                    <a:pt x="1" y="344"/>
                  </a:lnTo>
                  <a:lnTo>
                    <a:pt x="1051" y="344"/>
                  </a:lnTo>
                  <a:lnTo>
                    <a:pt x="105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5"/>
            <p:cNvSpPr/>
            <p:nvPr/>
          </p:nvSpPr>
          <p:spPr>
            <a:xfrm>
              <a:off x="-1838073" y="4284760"/>
              <a:ext cx="749742" cy="102902"/>
            </a:xfrm>
            <a:custGeom>
              <a:avLst/>
              <a:gdLst/>
              <a:ahLst/>
              <a:cxnLst/>
              <a:rect l="l" t="t" r="r" b="b"/>
              <a:pathLst>
                <a:path w="4357" h="598" extrusionOk="0">
                  <a:moveTo>
                    <a:pt x="0" y="1"/>
                  </a:moveTo>
                  <a:lnTo>
                    <a:pt x="0" y="598"/>
                  </a:lnTo>
                  <a:lnTo>
                    <a:pt x="4357" y="598"/>
                  </a:lnTo>
                  <a:lnTo>
                    <a:pt x="435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5"/>
            <p:cNvSpPr/>
            <p:nvPr/>
          </p:nvSpPr>
          <p:spPr>
            <a:xfrm>
              <a:off x="-1139781" y="4387490"/>
              <a:ext cx="192211" cy="59195"/>
            </a:xfrm>
            <a:custGeom>
              <a:avLst/>
              <a:gdLst/>
              <a:ahLst/>
              <a:cxnLst/>
              <a:rect l="l" t="t" r="r" b="b"/>
              <a:pathLst>
                <a:path w="1117" h="344" extrusionOk="0">
                  <a:moveTo>
                    <a:pt x="0" y="1"/>
                  </a:moveTo>
                  <a:lnTo>
                    <a:pt x="0" y="344"/>
                  </a:lnTo>
                  <a:lnTo>
                    <a:pt x="1117" y="344"/>
                  </a:lnTo>
                  <a:lnTo>
                    <a:pt x="111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5"/>
            <p:cNvSpPr/>
            <p:nvPr/>
          </p:nvSpPr>
          <p:spPr>
            <a:xfrm>
              <a:off x="-1088502" y="4284760"/>
              <a:ext cx="192383" cy="102902"/>
            </a:xfrm>
            <a:custGeom>
              <a:avLst/>
              <a:gdLst/>
              <a:ahLst/>
              <a:cxnLst/>
              <a:rect l="l" t="t" r="r" b="b"/>
              <a:pathLst>
                <a:path w="1118" h="598" extrusionOk="0">
                  <a:moveTo>
                    <a:pt x="1" y="1"/>
                  </a:moveTo>
                  <a:lnTo>
                    <a:pt x="1" y="598"/>
                  </a:lnTo>
                  <a:lnTo>
                    <a:pt x="1118" y="598"/>
                  </a:lnTo>
                  <a:lnTo>
                    <a:pt x="111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5"/>
            <p:cNvSpPr/>
            <p:nvPr/>
          </p:nvSpPr>
          <p:spPr>
            <a:xfrm>
              <a:off x="-1838073" y="4284760"/>
              <a:ext cx="941952" cy="30630"/>
            </a:xfrm>
            <a:custGeom>
              <a:avLst/>
              <a:gdLst/>
              <a:ahLst/>
              <a:cxnLst/>
              <a:rect l="l" t="t" r="r" b="b"/>
              <a:pathLst>
                <a:path w="5474" h="178" extrusionOk="0">
                  <a:moveTo>
                    <a:pt x="0" y="1"/>
                  </a:moveTo>
                  <a:lnTo>
                    <a:pt x="0" y="178"/>
                  </a:lnTo>
                  <a:lnTo>
                    <a:pt x="5474" y="178"/>
                  </a:lnTo>
                  <a:lnTo>
                    <a:pt x="547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5"/>
            <p:cNvSpPr/>
            <p:nvPr/>
          </p:nvSpPr>
          <p:spPr>
            <a:xfrm>
              <a:off x="-1139781" y="4387490"/>
              <a:ext cx="192211" cy="28737"/>
            </a:xfrm>
            <a:custGeom>
              <a:avLst/>
              <a:gdLst/>
              <a:ahLst/>
              <a:cxnLst/>
              <a:rect l="l" t="t" r="r" b="b"/>
              <a:pathLst>
                <a:path w="1117" h="167" extrusionOk="0">
                  <a:moveTo>
                    <a:pt x="0" y="1"/>
                  </a:moveTo>
                  <a:lnTo>
                    <a:pt x="0" y="167"/>
                  </a:lnTo>
                  <a:lnTo>
                    <a:pt x="1117" y="167"/>
                  </a:lnTo>
                  <a:lnTo>
                    <a:pt x="111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5"/>
            <p:cNvSpPr/>
            <p:nvPr/>
          </p:nvSpPr>
          <p:spPr>
            <a:xfrm>
              <a:off x="-1320635" y="4446513"/>
              <a:ext cx="158139" cy="28737"/>
            </a:xfrm>
            <a:custGeom>
              <a:avLst/>
              <a:gdLst/>
              <a:ahLst/>
              <a:cxnLst/>
              <a:rect l="l" t="t" r="r" b="b"/>
              <a:pathLst>
                <a:path w="919" h="167" extrusionOk="0">
                  <a:moveTo>
                    <a:pt x="1" y="1"/>
                  </a:moveTo>
                  <a:lnTo>
                    <a:pt x="1" y="167"/>
                  </a:lnTo>
                  <a:lnTo>
                    <a:pt x="918" y="167"/>
                  </a:lnTo>
                  <a:lnTo>
                    <a:pt x="91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5"/>
            <p:cNvSpPr/>
            <p:nvPr/>
          </p:nvSpPr>
          <p:spPr>
            <a:xfrm>
              <a:off x="-749853" y="4284760"/>
              <a:ext cx="466502" cy="102902"/>
            </a:xfrm>
            <a:custGeom>
              <a:avLst/>
              <a:gdLst/>
              <a:ahLst/>
              <a:cxnLst/>
              <a:rect l="l" t="t" r="r" b="b"/>
              <a:pathLst>
                <a:path w="2711" h="598" extrusionOk="0">
                  <a:moveTo>
                    <a:pt x="1" y="1"/>
                  </a:moveTo>
                  <a:lnTo>
                    <a:pt x="1" y="598"/>
                  </a:lnTo>
                  <a:lnTo>
                    <a:pt x="2710" y="598"/>
                  </a:lnTo>
                  <a:lnTo>
                    <a:pt x="271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5"/>
            <p:cNvSpPr/>
            <p:nvPr/>
          </p:nvSpPr>
          <p:spPr>
            <a:xfrm>
              <a:off x="-283521" y="4284760"/>
              <a:ext cx="192211" cy="102902"/>
            </a:xfrm>
            <a:custGeom>
              <a:avLst/>
              <a:gdLst/>
              <a:ahLst/>
              <a:cxnLst/>
              <a:rect l="l" t="t" r="r" b="b"/>
              <a:pathLst>
                <a:path w="1117" h="598" extrusionOk="0">
                  <a:moveTo>
                    <a:pt x="0" y="1"/>
                  </a:moveTo>
                  <a:lnTo>
                    <a:pt x="0" y="598"/>
                  </a:lnTo>
                  <a:lnTo>
                    <a:pt x="1117" y="598"/>
                  </a:lnTo>
                  <a:lnTo>
                    <a:pt x="111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5"/>
            <p:cNvSpPr/>
            <p:nvPr/>
          </p:nvSpPr>
          <p:spPr>
            <a:xfrm>
              <a:off x="-749853" y="4284760"/>
              <a:ext cx="658541" cy="30630"/>
            </a:xfrm>
            <a:custGeom>
              <a:avLst/>
              <a:gdLst/>
              <a:ahLst/>
              <a:cxnLst/>
              <a:rect l="l" t="t" r="r" b="b"/>
              <a:pathLst>
                <a:path w="3827" h="178" extrusionOk="0">
                  <a:moveTo>
                    <a:pt x="1" y="1"/>
                  </a:moveTo>
                  <a:lnTo>
                    <a:pt x="1" y="178"/>
                  </a:lnTo>
                  <a:lnTo>
                    <a:pt x="3827" y="178"/>
                  </a:lnTo>
                  <a:lnTo>
                    <a:pt x="382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5"/>
            <p:cNvSpPr/>
            <p:nvPr/>
          </p:nvSpPr>
          <p:spPr>
            <a:xfrm>
              <a:off x="-989557" y="4315217"/>
              <a:ext cx="239876" cy="28737"/>
            </a:xfrm>
            <a:custGeom>
              <a:avLst/>
              <a:gdLst/>
              <a:ahLst/>
              <a:cxnLst/>
              <a:rect l="l" t="t" r="r" b="b"/>
              <a:pathLst>
                <a:path w="1394" h="167" extrusionOk="0">
                  <a:moveTo>
                    <a:pt x="78" y="1"/>
                  </a:moveTo>
                  <a:cubicBezTo>
                    <a:pt x="34" y="1"/>
                    <a:pt x="1" y="45"/>
                    <a:pt x="1" y="89"/>
                  </a:cubicBezTo>
                  <a:cubicBezTo>
                    <a:pt x="1" y="122"/>
                    <a:pt x="34" y="167"/>
                    <a:pt x="78" y="167"/>
                  </a:cubicBezTo>
                  <a:lnTo>
                    <a:pt x="1394" y="167"/>
                  </a:lnTo>
                  <a:lnTo>
                    <a:pt x="139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5"/>
            <p:cNvSpPr/>
            <p:nvPr/>
          </p:nvSpPr>
          <p:spPr>
            <a:xfrm>
              <a:off x="-190427" y="4315217"/>
              <a:ext cx="253298" cy="28737"/>
            </a:xfrm>
            <a:custGeom>
              <a:avLst/>
              <a:gdLst/>
              <a:ahLst/>
              <a:cxnLst/>
              <a:rect l="l" t="t" r="r" b="b"/>
              <a:pathLst>
                <a:path w="1472" h="167" extrusionOk="0">
                  <a:moveTo>
                    <a:pt x="89" y="1"/>
                  </a:moveTo>
                  <a:cubicBezTo>
                    <a:pt x="45" y="1"/>
                    <a:pt x="1" y="45"/>
                    <a:pt x="1" y="89"/>
                  </a:cubicBezTo>
                  <a:cubicBezTo>
                    <a:pt x="1" y="122"/>
                    <a:pt x="45" y="167"/>
                    <a:pt x="89" y="167"/>
                  </a:cubicBezTo>
                  <a:lnTo>
                    <a:pt x="1472" y="167"/>
                  </a:lnTo>
                  <a:lnTo>
                    <a:pt x="147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5"/>
            <p:cNvSpPr/>
            <p:nvPr/>
          </p:nvSpPr>
          <p:spPr>
            <a:xfrm>
              <a:off x="243553" y="4355139"/>
              <a:ext cx="167603" cy="143341"/>
            </a:xfrm>
            <a:custGeom>
              <a:avLst/>
              <a:gdLst/>
              <a:ahLst/>
              <a:cxnLst/>
              <a:rect l="l" t="t" r="r" b="b"/>
              <a:pathLst>
                <a:path w="974" h="833" extrusionOk="0">
                  <a:moveTo>
                    <a:pt x="564" y="244"/>
                  </a:moveTo>
                  <a:cubicBezTo>
                    <a:pt x="785" y="244"/>
                    <a:pt x="785" y="576"/>
                    <a:pt x="564" y="576"/>
                  </a:cubicBezTo>
                  <a:cubicBezTo>
                    <a:pt x="332" y="576"/>
                    <a:pt x="332" y="244"/>
                    <a:pt x="564" y="244"/>
                  </a:cubicBezTo>
                  <a:close/>
                  <a:moveTo>
                    <a:pt x="564" y="1"/>
                  </a:moveTo>
                  <a:cubicBezTo>
                    <a:pt x="188" y="1"/>
                    <a:pt x="0" y="443"/>
                    <a:pt x="265" y="709"/>
                  </a:cubicBezTo>
                  <a:cubicBezTo>
                    <a:pt x="351" y="794"/>
                    <a:pt x="455" y="833"/>
                    <a:pt x="557" y="833"/>
                  </a:cubicBezTo>
                  <a:cubicBezTo>
                    <a:pt x="771" y="833"/>
                    <a:pt x="973" y="665"/>
                    <a:pt x="973" y="410"/>
                  </a:cubicBezTo>
                  <a:cubicBezTo>
                    <a:pt x="973" y="189"/>
                    <a:pt x="785" y="1"/>
                    <a:pt x="56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5"/>
            <p:cNvSpPr/>
            <p:nvPr/>
          </p:nvSpPr>
          <p:spPr>
            <a:xfrm>
              <a:off x="209310" y="4330532"/>
              <a:ext cx="228347" cy="194103"/>
            </a:xfrm>
            <a:custGeom>
              <a:avLst/>
              <a:gdLst/>
              <a:ahLst/>
              <a:cxnLst/>
              <a:rect l="l" t="t" r="r" b="b"/>
              <a:pathLst>
                <a:path w="1327" h="1128" extrusionOk="0">
                  <a:moveTo>
                    <a:pt x="756" y="130"/>
                  </a:moveTo>
                  <a:cubicBezTo>
                    <a:pt x="970" y="130"/>
                    <a:pt x="1172" y="299"/>
                    <a:pt x="1172" y="553"/>
                  </a:cubicBezTo>
                  <a:cubicBezTo>
                    <a:pt x="1172" y="774"/>
                    <a:pt x="984" y="962"/>
                    <a:pt x="763" y="962"/>
                  </a:cubicBezTo>
                  <a:cubicBezTo>
                    <a:pt x="387" y="962"/>
                    <a:pt x="199" y="520"/>
                    <a:pt x="464" y="255"/>
                  </a:cubicBezTo>
                  <a:cubicBezTo>
                    <a:pt x="550" y="169"/>
                    <a:pt x="654" y="130"/>
                    <a:pt x="756" y="130"/>
                  </a:cubicBezTo>
                  <a:close/>
                  <a:moveTo>
                    <a:pt x="763" y="0"/>
                  </a:moveTo>
                  <a:cubicBezTo>
                    <a:pt x="254" y="0"/>
                    <a:pt x="0" y="597"/>
                    <a:pt x="354" y="962"/>
                  </a:cubicBezTo>
                  <a:cubicBezTo>
                    <a:pt x="471" y="1076"/>
                    <a:pt x="614" y="1127"/>
                    <a:pt x="754" y="1127"/>
                  </a:cubicBezTo>
                  <a:cubicBezTo>
                    <a:pt x="1047" y="1127"/>
                    <a:pt x="1327" y="902"/>
                    <a:pt x="1327" y="564"/>
                  </a:cubicBezTo>
                  <a:cubicBezTo>
                    <a:pt x="1327" y="244"/>
                    <a:pt x="1073" y="0"/>
                    <a:pt x="76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5"/>
            <p:cNvSpPr/>
            <p:nvPr/>
          </p:nvSpPr>
          <p:spPr>
            <a:xfrm>
              <a:off x="300511" y="4397126"/>
              <a:ext cx="68659" cy="57302"/>
            </a:xfrm>
            <a:custGeom>
              <a:avLst/>
              <a:gdLst/>
              <a:ahLst/>
              <a:cxnLst/>
              <a:rect l="l" t="t" r="r" b="b"/>
              <a:pathLst>
                <a:path w="399" h="333" extrusionOk="0">
                  <a:moveTo>
                    <a:pt x="233" y="0"/>
                  </a:moveTo>
                  <a:cubicBezTo>
                    <a:pt x="78" y="0"/>
                    <a:pt x="1" y="177"/>
                    <a:pt x="111" y="288"/>
                  </a:cubicBezTo>
                  <a:cubicBezTo>
                    <a:pt x="146" y="319"/>
                    <a:pt x="187" y="333"/>
                    <a:pt x="227" y="333"/>
                  </a:cubicBezTo>
                  <a:cubicBezTo>
                    <a:pt x="315" y="333"/>
                    <a:pt x="399" y="265"/>
                    <a:pt x="399" y="166"/>
                  </a:cubicBezTo>
                  <a:cubicBezTo>
                    <a:pt x="399" y="67"/>
                    <a:pt x="321" y="0"/>
                    <a:pt x="23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5"/>
            <p:cNvSpPr/>
            <p:nvPr/>
          </p:nvSpPr>
          <p:spPr>
            <a:xfrm>
              <a:off x="367105" y="4330532"/>
              <a:ext cx="135253" cy="194275"/>
            </a:xfrm>
            <a:custGeom>
              <a:avLst/>
              <a:gdLst/>
              <a:ahLst/>
              <a:cxnLst/>
              <a:rect l="l" t="t" r="r" b="b"/>
              <a:pathLst>
                <a:path w="786" h="1129" extrusionOk="0">
                  <a:moveTo>
                    <a:pt x="45" y="0"/>
                  </a:moveTo>
                  <a:cubicBezTo>
                    <a:pt x="41" y="0"/>
                    <a:pt x="38" y="0"/>
                    <a:pt x="34" y="0"/>
                  </a:cubicBezTo>
                  <a:lnTo>
                    <a:pt x="1" y="0"/>
                  </a:lnTo>
                  <a:cubicBezTo>
                    <a:pt x="753" y="0"/>
                    <a:pt x="753" y="1128"/>
                    <a:pt x="1" y="1128"/>
                  </a:cubicBezTo>
                  <a:lnTo>
                    <a:pt x="34" y="1128"/>
                  </a:lnTo>
                  <a:cubicBezTo>
                    <a:pt x="782" y="1117"/>
                    <a:pt x="786" y="0"/>
                    <a:pt x="4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5"/>
            <p:cNvSpPr/>
            <p:nvPr/>
          </p:nvSpPr>
          <p:spPr>
            <a:xfrm>
              <a:off x="342498" y="4328467"/>
              <a:ext cx="129402" cy="194448"/>
            </a:xfrm>
            <a:custGeom>
              <a:avLst/>
              <a:gdLst/>
              <a:ahLst/>
              <a:cxnLst/>
              <a:rect l="l" t="t" r="r" b="b"/>
              <a:pathLst>
                <a:path w="752" h="1130" extrusionOk="0">
                  <a:moveTo>
                    <a:pt x="11" y="1"/>
                  </a:moveTo>
                  <a:cubicBezTo>
                    <a:pt x="7" y="1"/>
                    <a:pt x="4" y="1"/>
                    <a:pt x="0" y="1"/>
                  </a:cubicBezTo>
                  <a:lnTo>
                    <a:pt x="22" y="1"/>
                  </a:lnTo>
                  <a:cubicBezTo>
                    <a:pt x="18" y="1"/>
                    <a:pt x="15" y="1"/>
                    <a:pt x="11" y="1"/>
                  </a:cubicBezTo>
                  <a:close/>
                  <a:moveTo>
                    <a:pt x="163" y="1"/>
                  </a:moveTo>
                  <a:cubicBezTo>
                    <a:pt x="157" y="1"/>
                    <a:pt x="150" y="1"/>
                    <a:pt x="144" y="1"/>
                  </a:cubicBezTo>
                  <a:lnTo>
                    <a:pt x="22" y="1"/>
                  </a:lnTo>
                  <a:cubicBezTo>
                    <a:pt x="752" y="12"/>
                    <a:pt x="745" y="1118"/>
                    <a:pt x="0" y="1129"/>
                  </a:cubicBezTo>
                  <a:lnTo>
                    <a:pt x="144" y="1129"/>
                  </a:lnTo>
                  <a:cubicBezTo>
                    <a:pt x="453" y="1129"/>
                    <a:pt x="708" y="875"/>
                    <a:pt x="708" y="565"/>
                  </a:cubicBezTo>
                  <a:cubicBezTo>
                    <a:pt x="708" y="251"/>
                    <a:pt x="464" y="1"/>
                    <a:pt x="16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5"/>
            <p:cNvSpPr/>
            <p:nvPr/>
          </p:nvSpPr>
          <p:spPr>
            <a:xfrm>
              <a:off x="332862" y="4328639"/>
              <a:ext cx="129574" cy="194275"/>
            </a:xfrm>
            <a:custGeom>
              <a:avLst/>
              <a:gdLst/>
              <a:ahLst/>
              <a:cxnLst/>
              <a:rect l="l" t="t" r="r" b="b"/>
              <a:pathLst>
                <a:path w="753" h="1129" extrusionOk="0">
                  <a:moveTo>
                    <a:pt x="12" y="0"/>
                  </a:moveTo>
                  <a:cubicBezTo>
                    <a:pt x="8" y="0"/>
                    <a:pt x="4" y="0"/>
                    <a:pt x="1" y="0"/>
                  </a:cubicBezTo>
                  <a:lnTo>
                    <a:pt x="23" y="0"/>
                  </a:lnTo>
                  <a:cubicBezTo>
                    <a:pt x="19" y="0"/>
                    <a:pt x="15" y="0"/>
                    <a:pt x="12" y="0"/>
                  </a:cubicBezTo>
                  <a:close/>
                  <a:moveTo>
                    <a:pt x="23" y="0"/>
                  </a:moveTo>
                  <a:cubicBezTo>
                    <a:pt x="753" y="11"/>
                    <a:pt x="745" y="1117"/>
                    <a:pt x="1" y="1128"/>
                  </a:cubicBezTo>
                  <a:lnTo>
                    <a:pt x="56" y="1128"/>
                  </a:lnTo>
                  <a:cubicBezTo>
                    <a:pt x="366" y="1128"/>
                    <a:pt x="620" y="874"/>
                    <a:pt x="620" y="564"/>
                  </a:cubicBezTo>
                  <a:cubicBezTo>
                    <a:pt x="620" y="243"/>
                    <a:pt x="366" y="0"/>
                    <a:pt x="5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5"/>
            <p:cNvSpPr/>
            <p:nvPr/>
          </p:nvSpPr>
          <p:spPr>
            <a:xfrm>
              <a:off x="262138" y="4355139"/>
              <a:ext cx="80532" cy="141104"/>
            </a:xfrm>
            <a:custGeom>
              <a:avLst/>
              <a:gdLst/>
              <a:ahLst/>
              <a:cxnLst/>
              <a:rect l="l" t="t" r="r" b="b"/>
              <a:pathLst>
                <a:path w="468" h="820" extrusionOk="0">
                  <a:moveTo>
                    <a:pt x="445" y="1"/>
                  </a:moveTo>
                  <a:cubicBezTo>
                    <a:pt x="436" y="2"/>
                    <a:pt x="428" y="4"/>
                    <a:pt x="420" y="6"/>
                  </a:cubicBezTo>
                  <a:lnTo>
                    <a:pt x="420" y="6"/>
                  </a:lnTo>
                  <a:cubicBezTo>
                    <a:pt x="435" y="3"/>
                    <a:pt x="451" y="2"/>
                    <a:pt x="467" y="1"/>
                  </a:cubicBezTo>
                  <a:close/>
                  <a:moveTo>
                    <a:pt x="420" y="6"/>
                  </a:moveTo>
                  <a:cubicBezTo>
                    <a:pt x="223" y="38"/>
                    <a:pt x="80" y="205"/>
                    <a:pt x="80" y="410"/>
                  </a:cubicBezTo>
                  <a:cubicBezTo>
                    <a:pt x="80" y="592"/>
                    <a:pt x="205" y="750"/>
                    <a:pt x="383" y="803"/>
                  </a:cubicBezTo>
                  <a:lnTo>
                    <a:pt x="383" y="803"/>
                  </a:lnTo>
                  <a:cubicBezTo>
                    <a:pt x="0" y="672"/>
                    <a:pt x="13" y="98"/>
                    <a:pt x="420" y="6"/>
                  </a:cubicBezTo>
                  <a:close/>
                  <a:moveTo>
                    <a:pt x="383" y="803"/>
                  </a:moveTo>
                  <a:cubicBezTo>
                    <a:pt x="402" y="809"/>
                    <a:pt x="423" y="815"/>
                    <a:pt x="445" y="819"/>
                  </a:cubicBezTo>
                  <a:lnTo>
                    <a:pt x="467" y="819"/>
                  </a:lnTo>
                  <a:cubicBezTo>
                    <a:pt x="438" y="816"/>
                    <a:pt x="410" y="811"/>
                    <a:pt x="383" y="80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5"/>
            <p:cNvSpPr/>
            <p:nvPr/>
          </p:nvSpPr>
          <p:spPr>
            <a:xfrm>
              <a:off x="344391" y="4395234"/>
              <a:ext cx="41987" cy="59023"/>
            </a:xfrm>
            <a:custGeom>
              <a:avLst/>
              <a:gdLst/>
              <a:ahLst/>
              <a:cxnLst/>
              <a:rect l="l" t="t" r="r" b="b"/>
              <a:pathLst>
                <a:path w="244" h="343" extrusionOk="0">
                  <a:moveTo>
                    <a:pt x="22" y="0"/>
                  </a:moveTo>
                  <a:lnTo>
                    <a:pt x="22" y="11"/>
                  </a:lnTo>
                  <a:lnTo>
                    <a:pt x="0" y="11"/>
                  </a:lnTo>
                  <a:cubicBezTo>
                    <a:pt x="199" y="22"/>
                    <a:pt x="199" y="321"/>
                    <a:pt x="0" y="343"/>
                  </a:cubicBezTo>
                  <a:lnTo>
                    <a:pt x="22" y="343"/>
                  </a:lnTo>
                  <a:cubicBezTo>
                    <a:pt x="243" y="343"/>
                    <a:pt x="243" y="0"/>
                    <a:pt x="2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5"/>
            <p:cNvSpPr/>
            <p:nvPr/>
          </p:nvSpPr>
          <p:spPr>
            <a:xfrm>
              <a:off x="243553" y="4387490"/>
              <a:ext cx="226454" cy="28737"/>
            </a:xfrm>
            <a:custGeom>
              <a:avLst/>
              <a:gdLst/>
              <a:ahLst/>
              <a:cxnLst/>
              <a:rect l="l" t="t" r="r" b="b"/>
              <a:pathLst>
                <a:path w="1316" h="167" extrusionOk="0">
                  <a:moveTo>
                    <a:pt x="44" y="1"/>
                  </a:moveTo>
                  <a:cubicBezTo>
                    <a:pt x="22" y="56"/>
                    <a:pt x="0" y="112"/>
                    <a:pt x="0" y="167"/>
                  </a:cubicBezTo>
                  <a:lnTo>
                    <a:pt x="1316" y="167"/>
                  </a:lnTo>
                  <a:cubicBezTo>
                    <a:pt x="1316" y="112"/>
                    <a:pt x="1294" y="56"/>
                    <a:pt x="127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5"/>
            <p:cNvSpPr/>
            <p:nvPr/>
          </p:nvSpPr>
          <p:spPr>
            <a:xfrm>
              <a:off x="498400" y="4355139"/>
              <a:ext cx="167603" cy="143341"/>
            </a:xfrm>
            <a:custGeom>
              <a:avLst/>
              <a:gdLst/>
              <a:ahLst/>
              <a:cxnLst/>
              <a:rect l="l" t="t" r="r" b="b"/>
              <a:pathLst>
                <a:path w="974" h="833" extrusionOk="0">
                  <a:moveTo>
                    <a:pt x="553" y="241"/>
                  </a:moveTo>
                  <a:cubicBezTo>
                    <a:pt x="640" y="241"/>
                    <a:pt x="723" y="306"/>
                    <a:pt x="731" y="410"/>
                  </a:cubicBezTo>
                  <a:cubicBezTo>
                    <a:pt x="731" y="499"/>
                    <a:pt x="653" y="576"/>
                    <a:pt x="554" y="576"/>
                  </a:cubicBezTo>
                  <a:cubicBezTo>
                    <a:pt x="410" y="576"/>
                    <a:pt x="332" y="399"/>
                    <a:pt x="432" y="288"/>
                  </a:cubicBezTo>
                  <a:cubicBezTo>
                    <a:pt x="468" y="256"/>
                    <a:pt x="511" y="241"/>
                    <a:pt x="553" y="241"/>
                  </a:cubicBezTo>
                  <a:close/>
                  <a:moveTo>
                    <a:pt x="554" y="1"/>
                  </a:moveTo>
                  <a:cubicBezTo>
                    <a:pt x="189" y="1"/>
                    <a:pt x="1" y="443"/>
                    <a:pt x="266" y="709"/>
                  </a:cubicBezTo>
                  <a:cubicBezTo>
                    <a:pt x="348" y="794"/>
                    <a:pt x="451" y="833"/>
                    <a:pt x="553" y="833"/>
                  </a:cubicBezTo>
                  <a:cubicBezTo>
                    <a:pt x="766" y="833"/>
                    <a:pt x="974" y="665"/>
                    <a:pt x="974" y="410"/>
                  </a:cubicBezTo>
                  <a:cubicBezTo>
                    <a:pt x="974" y="189"/>
                    <a:pt x="786" y="1"/>
                    <a:pt x="55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5"/>
            <p:cNvSpPr/>
            <p:nvPr/>
          </p:nvSpPr>
          <p:spPr>
            <a:xfrm>
              <a:off x="464673" y="4330532"/>
              <a:ext cx="226110" cy="194103"/>
            </a:xfrm>
            <a:custGeom>
              <a:avLst/>
              <a:gdLst/>
              <a:ahLst/>
              <a:cxnLst/>
              <a:rect l="l" t="t" r="r" b="b"/>
              <a:pathLst>
                <a:path w="1314" h="1128" extrusionOk="0">
                  <a:moveTo>
                    <a:pt x="749" y="130"/>
                  </a:moveTo>
                  <a:cubicBezTo>
                    <a:pt x="962" y="130"/>
                    <a:pt x="1170" y="299"/>
                    <a:pt x="1170" y="553"/>
                  </a:cubicBezTo>
                  <a:cubicBezTo>
                    <a:pt x="1170" y="774"/>
                    <a:pt x="982" y="962"/>
                    <a:pt x="750" y="962"/>
                  </a:cubicBezTo>
                  <a:cubicBezTo>
                    <a:pt x="385" y="962"/>
                    <a:pt x="197" y="520"/>
                    <a:pt x="462" y="255"/>
                  </a:cubicBezTo>
                  <a:cubicBezTo>
                    <a:pt x="544" y="169"/>
                    <a:pt x="647" y="130"/>
                    <a:pt x="749" y="130"/>
                  </a:cubicBezTo>
                  <a:close/>
                  <a:moveTo>
                    <a:pt x="736" y="0"/>
                  </a:moveTo>
                  <a:cubicBezTo>
                    <a:pt x="248" y="0"/>
                    <a:pt x="1" y="601"/>
                    <a:pt x="352" y="962"/>
                  </a:cubicBezTo>
                  <a:cubicBezTo>
                    <a:pt x="466" y="1076"/>
                    <a:pt x="606" y="1127"/>
                    <a:pt x="744" y="1127"/>
                  </a:cubicBezTo>
                  <a:cubicBezTo>
                    <a:pt x="1034" y="1127"/>
                    <a:pt x="1314" y="902"/>
                    <a:pt x="1314" y="564"/>
                  </a:cubicBezTo>
                  <a:cubicBezTo>
                    <a:pt x="1314" y="244"/>
                    <a:pt x="1059" y="0"/>
                    <a:pt x="750" y="0"/>
                  </a:cubicBezTo>
                  <a:cubicBezTo>
                    <a:pt x="745" y="0"/>
                    <a:pt x="741" y="0"/>
                    <a:pt x="73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5"/>
            <p:cNvSpPr/>
            <p:nvPr/>
          </p:nvSpPr>
          <p:spPr>
            <a:xfrm>
              <a:off x="555530" y="4397126"/>
              <a:ext cx="68659" cy="57302"/>
            </a:xfrm>
            <a:custGeom>
              <a:avLst/>
              <a:gdLst/>
              <a:ahLst/>
              <a:cxnLst/>
              <a:rect l="l" t="t" r="r" b="b"/>
              <a:pathLst>
                <a:path w="399" h="333" extrusionOk="0">
                  <a:moveTo>
                    <a:pt x="222" y="0"/>
                  </a:moveTo>
                  <a:cubicBezTo>
                    <a:pt x="78" y="0"/>
                    <a:pt x="0" y="177"/>
                    <a:pt x="111" y="288"/>
                  </a:cubicBezTo>
                  <a:cubicBezTo>
                    <a:pt x="142" y="319"/>
                    <a:pt x="182" y="333"/>
                    <a:pt x="221" y="333"/>
                  </a:cubicBezTo>
                  <a:cubicBezTo>
                    <a:pt x="309" y="333"/>
                    <a:pt x="399" y="265"/>
                    <a:pt x="399" y="166"/>
                  </a:cubicBezTo>
                  <a:cubicBezTo>
                    <a:pt x="388" y="67"/>
                    <a:pt x="321" y="0"/>
                    <a:pt x="22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5"/>
            <p:cNvSpPr/>
            <p:nvPr/>
          </p:nvSpPr>
          <p:spPr>
            <a:xfrm>
              <a:off x="622124" y="4330532"/>
              <a:ext cx="135253" cy="194275"/>
            </a:xfrm>
            <a:custGeom>
              <a:avLst/>
              <a:gdLst/>
              <a:ahLst/>
              <a:cxnLst/>
              <a:rect l="l" t="t" r="r" b="b"/>
              <a:pathLst>
                <a:path w="786" h="1129" extrusionOk="0">
                  <a:moveTo>
                    <a:pt x="1" y="0"/>
                  </a:moveTo>
                  <a:cubicBezTo>
                    <a:pt x="752" y="0"/>
                    <a:pt x="752" y="1128"/>
                    <a:pt x="1" y="1128"/>
                  </a:cubicBezTo>
                  <a:lnTo>
                    <a:pt x="34" y="1128"/>
                  </a:lnTo>
                  <a:cubicBezTo>
                    <a:pt x="786" y="1128"/>
                    <a:pt x="786" y="0"/>
                    <a:pt x="3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5"/>
            <p:cNvSpPr/>
            <p:nvPr/>
          </p:nvSpPr>
          <p:spPr>
            <a:xfrm>
              <a:off x="597345" y="4328467"/>
              <a:ext cx="129574" cy="194448"/>
            </a:xfrm>
            <a:custGeom>
              <a:avLst/>
              <a:gdLst/>
              <a:ahLst/>
              <a:cxnLst/>
              <a:rect l="l" t="t" r="r" b="b"/>
              <a:pathLst>
                <a:path w="753" h="1130" extrusionOk="0">
                  <a:moveTo>
                    <a:pt x="12" y="1"/>
                  </a:moveTo>
                  <a:cubicBezTo>
                    <a:pt x="8" y="1"/>
                    <a:pt x="4" y="1"/>
                    <a:pt x="1" y="1"/>
                  </a:cubicBezTo>
                  <a:lnTo>
                    <a:pt x="23" y="1"/>
                  </a:lnTo>
                  <a:cubicBezTo>
                    <a:pt x="19" y="1"/>
                    <a:pt x="15" y="1"/>
                    <a:pt x="12" y="1"/>
                  </a:cubicBezTo>
                  <a:close/>
                  <a:moveTo>
                    <a:pt x="164" y="1"/>
                  </a:moveTo>
                  <a:cubicBezTo>
                    <a:pt x="157" y="1"/>
                    <a:pt x="151" y="1"/>
                    <a:pt x="145" y="1"/>
                  </a:cubicBezTo>
                  <a:lnTo>
                    <a:pt x="23" y="1"/>
                  </a:lnTo>
                  <a:cubicBezTo>
                    <a:pt x="753" y="12"/>
                    <a:pt x="745" y="1118"/>
                    <a:pt x="1" y="1129"/>
                  </a:cubicBezTo>
                  <a:lnTo>
                    <a:pt x="145" y="1129"/>
                  </a:lnTo>
                  <a:cubicBezTo>
                    <a:pt x="454" y="1129"/>
                    <a:pt x="708" y="875"/>
                    <a:pt x="708" y="565"/>
                  </a:cubicBezTo>
                  <a:cubicBezTo>
                    <a:pt x="708" y="251"/>
                    <a:pt x="465" y="1"/>
                    <a:pt x="16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5"/>
            <p:cNvSpPr/>
            <p:nvPr/>
          </p:nvSpPr>
          <p:spPr>
            <a:xfrm>
              <a:off x="587881" y="4328639"/>
              <a:ext cx="129574" cy="194275"/>
            </a:xfrm>
            <a:custGeom>
              <a:avLst/>
              <a:gdLst/>
              <a:ahLst/>
              <a:cxnLst/>
              <a:rect l="l" t="t" r="r" b="b"/>
              <a:pathLst>
                <a:path w="753" h="1129" extrusionOk="0">
                  <a:moveTo>
                    <a:pt x="11" y="0"/>
                  </a:moveTo>
                  <a:cubicBezTo>
                    <a:pt x="8" y="0"/>
                    <a:pt x="4" y="0"/>
                    <a:pt x="0" y="0"/>
                  </a:cubicBezTo>
                  <a:lnTo>
                    <a:pt x="22" y="0"/>
                  </a:lnTo>
                  <a:cubicBezTo>
                    <a:pt x="19" y="0"/>
                    <a:pt x="15" y="0"/>
                    <a:pt x="11" y="0"/>
                  </a:cubicBezTo>
                  <a:close/>
                  <a:moveTo>
                    <a:pt x="22" y="0"/>
                  </a:moveTo>
                  <a:cubicBezTo>
                    <a:pt x="752" y="11"/>
                    <a:pt x="745" y="1117"/>
                    <a:pt x="0" y="1128"/>
                  </a:cubicBezTo>
                  <a:lnTo>
                    <a:pt x="56" y="1128"/>
                  </a:lnTo>
                  <a:cubicBezTo>
                    <a:pt x="365" y="1128"/>
                    <a:pt x="620" y="874"/>
                    <a:pt x="620" y="564"/>
                  </a:cubicBezTo>
                  <a:cubicBezTo>
                    <a:pt x="620" y="243"/>
                    <a:pt x="365" y="0"/>
                    <a:pt x="5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5"/>
            <p:cNvSpPr/>
            <p:nvPr/>
          </p:nvSpPr>
          <p:spPr>
            <a:xfrm>
              <a:off x="517673" y="4355139"/>
              <a:ext cx="79844" cy="141104"/>
            </a:xfrm>
            <a:custGeom>
              <a:avLst/>
              <a:gdLst/>
              <a:ahLst/>
              <a:cxnLst/>
              <a:rect l="l" t="t" r="r" b="b"/>
              <a:pathLst>
                <a:path w="464" h="820" extrusionOk="0">
                  <a:moveTo>
                    <a:pt x="442" y="1"/>
                  </a:moveTo>
                  <a:cubicBezTo>
                    <a:pt x="431" y="3"/>
                    <a:pt x="420" y="5"/>
                    <a:pt x="409" y="8"/>
                  </a:cubicBezTo>
                  <a:lnTo>
                    <a:pt x="409" y="8"/>
                  </a:lnTo>
                  <a:cubicBezTo>
                    <a:pt x="427" y="4"/>
                    <a:pt x="445" y="2"/>
                    <a:pt x="464" y="1"/>
                  </a:cubicBezTo>
                  <a:close/>
                  <a:moveTo>
                    <a:pt x="409" y="8"/>
                  </a:moveTo>
                  <a:cubicBezTo>
                    <a:pt x="224" y="43"/>
                    <a:pt x="77" y="208"/>
                    <a:pt x="77" y="410"/>
                  </a:cubicBezTo>
                  <a:cubicBezTo>
                    <a:pt x="77" y="578"/>
                    <a:pt x="190" y="726"/>
                    <a:pt x="344" y="789"/>
                  </a:cubicBezTo>
                  <a:lnTo>
                    <a:pt x="344" y="789"/>
                  </a:lnTo>
                  <a:cubicBezTo>
                    <a:pt x="0" y="636"/>
                    <a:pt x="22" y="102"/>
                    <a:pt x="409" y="8"/>
                  </a:cubicBezTo>
                  <a:close/>
                  <a:moveTo>
                    <a:pt x="344" y="789"/>
                  </a:moveTo>
                  <a:lnTo>
                    <a:pt x="344" y="789"/>
                  </a:lnTo>
                  <a:cubicBezTo>
                    <a:pt x="373" y="802"/>
                    <a:pt x="406" y="812"/>
                    <a:pt x="442" y="819"/>
                  </a:cubicBezTo>
                  <a:lnTo>
                    <a:pt x="464" y="819"/>
                  </a:lnTo>
                  <a:cubicBezTo>
                    <a:pt x="422" y="815"/>
                    <a:pt x="382" y="804"/>
                    <a:pt x="344" y="789"/>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5"/>
            <p:cNvSpPr/>
            <p:nvPr/>
          </p:nvSpPr>
          <p:spPr>
            <a:xfrm>
              <a:off x="597345" y="4395234"/>
              <a:ext cx="42159" cy="59023"/>
            </a:xfrm>
            <a:custGeom>
              <a:avLst/>
              <a:gdLst/>
              <a:ahLst/>
              <a:cxnLst/>
              <a:rect l="l" t="t" r="r" b="b"/>
              <a:pathLst>
                <a:path w="245" h="343" extrusionOk="0">
                  <a:moveTo>
                    <a:pt x="23" y="0"/>
                  </a:moveTo>
                  <a:lnTo>
                    <a:pt x="23" y="11"/>
                  </a:lnTo>
                  <a:lnTo>
                    <a:pt x="1" y="11"/>
                  </a:lnTo>
                  <a:cubicBezTo>
                    <a:pt x="200" y="22"/>
                    <a:pt x="200" y="321"/>
                    <a:pt x="1" y="343"/>
                  </a:cubicBezTo>
                  <a:lnTo>
                    <a:pt x="23" y="343"/>
                  </a:lnTo>
                  <a:cubicBezTo>
                    <a:pt x="244" y="343"/>
                    <a:pt x="244" y="0"/>
                    <a:pt x="2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5"/>
            <p:cNvSpPr/>
            <p:nvPr/>
          </p:nvSpPr>
          <p:spPr>
            <a:xfrm>
              <a:off x="498400" y="4387490"/>
              <a:ext cx="226626" cy="28737"/>
            </a:xfrm>
            <a:custGeom>
              <a:avLst/>
              <a:gdLst/>
              <a:ahLst/>
              <a:cxnLst/>
              <a:rect l="l" t="t" r="r" b="b"/>
              <a:pathLst>
                <a:path w="1317" h="167" extrusionOk="0">
                  <a:moveTo>
                    <a:pt x="34" y="1"/>
                  </a:moveTo>
                  <a:cubicBezTo>
                    <a:pt x="12" y="56"/>
                    <a:pt x="1" y="112"/>
                    <a:pt x="1" y="167"/>
                  </a:cubicBezTo>
                  <a:lnTo>
                    <a:pt x="1317" y="167"/>
                  </a:lnTo>
                  <a:cubicBezTo>
                    <a:pt x="1306" y="112"/>
                    <a:pt x="1295" y="56"/>
                    <a:pt x="127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5"/>
            <p:cNvSpPr/>
            <p:nvPr/>
          </p:nvSpPr>
          <p:spPr>
            <a:xfrm>
              <a:off x="81800" y="4355139"/>
              <a:ext cx="167603" cy="143341"/>
            </a:xfrm>
            <a:custGeom>
              <a:avLst/>
              <a:gdLst/>
              <a:ahLst/>
              <a:cxnLst/>
              <a:rect l="l" t="t" r="r" b="b"/>
              <a:pathLst>
                <a:path w="974" h="833" extrusionOk="0">
                  <a:moveTo>
                    <a:pt x="558" y="236"/>
                  </a:moveTo>
                  <a:cubicBezTo>
                    <a:pt x="644" y="236"/>
                    <a:pt x="730" y="306"/>
                    <a:pt x="730" y="410"/>
                  </a:cubicBezTo>
                  <a:cubicBezTo>
                    <a:pt x="730" y="499"/>
                    <a:pt x="653" y="576"/>
                    <a:pt x="553" y="576"/>
                  </a:cubicBezTo>
                  <a:cubicBezTo>
                    <a:pt x="409" y="576"/>
                    <a:pt x="332" y="399"/>
                    <a:pt x="442" y="288"/>
                  </a:cubicBezTo>
                  <a:cubicBezTo>
                    <a:pt x="475" y="253"/>
                    <a:pt x="517" y="236"/>
                    <a:pt x="558" y="236"/>
                  </a:cubicBezTo>
                  <a:close/>
                  <a:moveTo>
                    <a:pt x="553" y="1"/>
                  </a:moveTo>
                  <a:cubicBezTo>
                    <a:pt x="188" y="1"/>
                    <a:pt x="0" y="443"/>
                    <a:pt x="266" y="709"/>
                  </a:cubicBezTo>
                  <a:cubicBezTo>
                    <a:pt x="348" y="794"/>
                    <a:pt x="451" y="833"/>
                    <a:pt x="553" y="833"/>
                  </a:cubicBezTo>
                  <a:cubicBezTo>
                    <a:pt x="766" y="833"/>
                    <a:pt x="973" y="665"/>
                    <a:pt x="973" y="410"/>
                  </a:cubicBezTo>
                  <a:cubicBezTo>
                    <a:pt x="973" y="189"/>
                    <a:pt x="785" y="1"/>
                    <a:pt x="55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5"/>
            <p:cNvSpPr/>
            <p:nvPr/>
          </p:nvSpPr>
          <p:spPr>
            <a:xfrm>
              <a:off x="49449" y="4330360"/>
              <a:ext cx="227831" cy="193759"/>
            </a:xfrm>
            <a:custGeom>
              <a:avLst/>
              <a:gdLst/>
              <a:ahLst/>
              <a:cxnLst/>
              <a:rect l="l" t="t" r="r" b="b"/>
              <a:pathLst>
                <a:path w="1324" h="1126" extrusionOk="0">
                  <a:moveTo>
                    <a:pt x="741" y="131"/>
                  </a:moveTo>
                  <a:cubicBezTo>
                    <a:pt x="954" y="131"/>
                    <a:pt x="1161" y="300"/>
                    <a:pt x="1161" y="554"/>
                  </a:cubicBezTo>
                  <a:cubicBezTo>
                    <a:pt x="1161" y="775"/>
                    <a:pt x="973" y="963"/>
                    <a:pt x="741" y="963"/>
                  </a:cubicBezTo>
                  <a:cubicBezTo>
                    <a:pt x="376" y="963"/>
                    <a:pt x="188" y="521"/>
                    <a:pt x="454" y="256"/>
                  </a:cubicBezTo>
                  <a:cubicBezTo>
                    <a:pt x="536" y="170"/>
                    <a:pt x="639" y="131"/>
                    <a:pt x="741" y="131"/>
                  </a:cubicBezTo>
                  <a:close/>
                  <a:moveTo>
                    <a:pt x="761" y="1"/>
                  </a:moveTo>
                  <a:cubicBezTo>
                    <a:pt x="755" y="1"/>
                    <a:pt x="748" y="1"/>
                    <a:pt x="741" y="1"/>
                  </a:cubicBezTo>
                  <a:cubicBezTo>
                    <a:pt x="243" y="1"/>
                    <a:pt x="0" y="609"/>
                    <a:pt x="365" y="963"/>
                  </a:cubicBezTo>
                  <a:cubicBezTo>
                    <a:pt x="477" y="1075"/>
                    <a:pt x="615" y="1125"/>
                    <a:pt x="751" y="1125"/>
                  </a:cubicBezTo>
                  <a:cubicBezTo>
                    <a:pt x="1042" y="1125"/>
                    <a:pt x="1324" y="894"/>
                    <a:pt x="1316" y="554"/>
                  </a:cubicBezTo>
                  <a:cubicBezTo>
                    <a:pt x="1305" y="240"/>
                    <a:pt x="1062" y="1"/>
                    <a:pt x="7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5"/>
            <p:cNvSpPr/>
            <p:nvPr/>
          </p:nvSpPr>
          <p:spPr>
            <a:xfrm>
              <a:off x="138758" y="4397126"/>
              <a:ext cx="68659" cy="57302"/>
            </a:xfrm>
            <a:custGeom>
              <a:avLst/>
              <a:gdLst/>
              <a:ahLst/>
              <a:cxnLst/>
              <a:rect l="l" t="t" r="r" b="b"/>
              <a:pathLst>
                <a:path w="399" h="333" extrusionOk="0">
                  <a:moveTo>
                    <a:pt x="222" y="0"/>
                  </a:moveTo>
                  <a:cubicBezTo>
                    <a:pt x="78" y="0"/>
                    <a:pt x="1" y="177"/>
                    <a:pt x="111" y="288"/>
                  </a:cubicBezTo>
                  <a:cubicBezTo>
                    <a:pt x="142" y="319"/>
                    <a:pt x="182" y="333"/>
                    <a:pt x="222" y="333"/>
                  </a:cubicBezTo>
                  <a:cubicBezTo>
                    <a:pt x="310" y="333"/>
                    <a:pt x="399" y="265"/>
                    <a:pt x="399" y="166"/>
                  </a:cubicBezTo>
                  <a:cubicBezTo>
                    <a:pt x="399" y="67"/>
                    <a:pt x="322" y="0"/>
                    <a:pt x="2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5"/>
            <p:cNvSpPr/>
            <p:nvPr/>
          </p:nvSpPr>
          <p:spPr>
            <a:xfrm>
              <a:off x="205352" y="4330532"/>
              <a:ext cx="135253" cy="194275"/>
            </a:xfrm>
            <a:custGeom>
              <a:avLst/>
              <a:gdLst/>
              <a:ahLst/>
              <a:cxnLst/>
              <a:rect l="l" t="t" r="r" b="b"/>
              <a:pathLst>
                <a:path w="786" h="1129" extrusionOk="0">
                  <a:moveTo>
                    <a:pt x="1" y="0"/>
                  </a:moveTo>
                  <a:cubicBezTo>
                    <a:pt x="742" y="0"/>
                    <a:pt x="742" y="1128"/>
                    <a:pt x="1" y="1128"/>
                  </a:cubicBezTo>
                  <a:lnTo>
                    <a:pt x="34" y="1128"/>
                  </a:lnTo>
                  <a:cubicBezTo>
                    <a:pt x="786" y="1128"/>
                    <a:pt x="786" y="0"/>
                    <a:pt x="3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5"/>
            <p:cNvSpPr/>
            <p:nvPr/>
          </p:nvSpPr>
          <p:spPr>
            <a:xfrm>
              <a:off x="180745" y="4330360"/>
              <a:ext cx="129574" cy="194448"/>
            </a:xfrm>
            <a:custGeom>
              <a:avLst/>
              <a:gdLst/>
              <a:ahLst/>
              <a:cxnLst/>
              <a:rect l="l" t="t" r="r" b="b"/>
              <a:pathLst>
                <a:path w="753" h="1130" extrusionOk="0">
                  <a:moveTo>
                    <a:pt x="163" y="1"/>
                  </a:moveTo>
                  <a:cubicBezTo>
                    <a:pt x="156" y="1"/>
                    <a:pt x="150" y="1"/>
                    <a:pt x="144" y="1"/>
                  </a:cubicBezTo>
                  <a:lnTo>
                    <a:pt x="0" y="1"/>
                  </a:lnTo>
                  <a:cubicBezTo>
                    <a:pt x="752" y="1"/>
                    <a:pt x="752" y="1129"/>
                    <a:pt x="0" y="1129"/>
                  </a:cubicBezTo>
                  <a:lnTo>
                    <a:pt x="144" y="1129"/>
                  </a:lnTo>
                  <a:cubicBezTo>
                    <a:pt x="454" y="1129"/>
                    <a:pt x="708" y="864"/>
                    <a:pt x="708" y="554"/>
                  </a:cubicBezTo>
                  <a:cubicBezTo>
                    <a:pt x="697" y="251"/>
                    <a:pt x="453" y="1"/>
                    <a:pt x="16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5"/>
            <p:cNvSpPr/>
            <p:nvPr/>
          </p:nvSpPr>
          <p:spPr>
            <a:xfrm>
              <a:off x="171108" y="4330532"/>
              <a:ext cx="129574" cy="194275"/>
            </a:xfrm>
            <a:custGeom>
              <a:avLst/>
              <a:gdLst/>
              <a:ahLst/>
              <a:cxnLst/>
              <a:rect l="l" t="t" r="r" b="b"/>
              <a:pathLst>
                <a:path w="753" h="1129" extrusionOk="0">
                  <a:moveTo>
                    <a:pt x="1" y="0"/>
                  </a:moveTo>
                  <a:cubicBezTo>
                    <a:pt x="753" y="0"/>
                    <a:pt x="753" y="1128"/>
                    <a:pt x="1" y="1128"/>
                  </a:cubicBezTo>
                  <a:lnTo>
                    <a:pt x="56" y="1128"/>
                  </a:lnTo>
                  <a:cubicBezTo>
                    <a:pt x="366" y="1117"/>
                    <a:pt x="620" y="863"/>
                    <a:pt x="620" y="553"/>
                  </a:cubicBezTo>
                  <a:cubicBezTo>
                    <a:pt x="609" y="244"/>
                    <a:pt x="366" y="0"/>
                    <a:pt x="5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5"/>
            <p:cNvSpPr/>
            <p:nvPr/>
          </p:nvSpPr>
          <p:spPr>
            <a:xfrm>
              <a:off x="100728" y="4355139"/>
              <a:ext cx="80188" cy="141104"/>
            </a:xfrm>
            <a:custGeom>
              <a:avLst/>
              <a:gdLst/>
              <a:ahLst/>
              <a:cxnLst/>
              <a:rect l="l" t="t" r="r" b="b"/>
              <a:pathLst>
                <a:path w="466" h="820" extrusionOk="0">
                  <a:moveTo>
                    <a:pt x="443" y="1"/>
                  </a:moveTo>
                  <a:cubicBezTo>
                    <a:pt x="432" y="3"/>
                    <a:pt x="421" y="5"/>
                    <a:pt x="411" y="8"/>
                  </a:cubicBezTo>
                  <a:lnTo>
                    <a:pt x="411" y="8"/>
                  </a:lnTo>
                  <a:cubicBezTo>
                    <a:pt x="429" y="4"/>
                    <a:pt x="447" y="2"/>
                    <a:pt x="465" y="1"/>
                  </a:cubicBezTo>
                  <a:close/>
                  <a:moveTo>
                    <a:pt x="411" y="8"/>
                  </a:moveTo>
                  <a:cubicBezTo>
                    <a:pt x="225" y="43"/>
                    <a:pt x="78" y="208"/>
                    <a:pt x="78" y="410"/>
                  </a:cubicBezTo>
                  <a:cubicBezTo>
                    <a:pt x="78" y="592"/>
                    <a:pt x="203" y="750"/>
                    <a:pt x="381" y="803"/>
                  </a:cubicBezTo>
                  <a:lnTo>
                    <a:pt x="381" y="803"/>
                  </a:lnTo>
                  <a:cubicBezTo>
                    <a:pt x="1" y="673"/>
                    <a:pt x="11" y="105"/>
                    <a:pt x="411" y="8"/>
                  </a:cubicBezTo>
                  <a:close/>
                  <a:moveTo>
                    <a:pt x="381" y="803"/>
                  </a:moveTo>
                  <a:cubicBezTo>
                    <a:pt x="400" y="809"/>
                    <a:pt x="421" y="815"/>
                    <a:pt x="443" y="819"/>
                  </a:cubicBezTo>
                  <a:lnTo>
                    <a:pt x="465" y="819"/>
                  </a:lnTo>
                  <a:cubicBezTo>
                    <a:pt x="436" y="816"/>
                    <a:pt x="408" y="811"/>
                    <a:pt x="381" y="80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5"/>
            <p:cNvSpPr/>
            <p:nvPr/>
          </p:nvSpPr>
          <p:spPr>
            <a:xfrm>
              <a:off x="180745" y="4395234"/>
              <a:ext cx="41987" cy="59023"/>
            </a:xfrm>
            <a:custGeom>
              <a:avLst/>
              <a:gdLst/>
              <a:ahLst/>
              <a:cxnLst/>
              <a:rect l="l" t="t" r="r" b="b"/>
              <a:pathLst>
                <a:path w="244" h="343" extrusionOk="0">
                  <a:moveTo>
                    <a:pt x="22" y="0"/>
                  </a:moveTo>
                  <a:lnTo>
                    <a:pt x="22" y="11"/>
                  </a:lnTo>
                  <a:lnTo>
                    <a:pt x="0" y="11"/>
                  </a:lnTo>
                  <a:cubicBezTo>
                    <a:pt x="199" y="22"/>
                    <a:pt x="199" y="321"/>
                    <a:pt x="0" y="343"/>
                  </a:cubicBezTo>
                  <a:lnTo>
                    <a:pt x="22" y="343"/>
                  </a:lnTo>
                  <a:cubicBezTo>
                    <a:pt x="243" y="343"/>
                    <a:pt x="243" y="0"/>
                    <a:pt x="2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5"/>
            <p:cNvSpPr/>
            <p:nvPr/>
          </p:nvSpPr>
          <p:spPr>
            <a:xfrm>
              <a:off x="81800" y="4387490"/>
              <a:ext cx="226626" cy="28737"/>
            </a:xfrm>
            <a:custGeom>
              <a:avLst/>
              <a:gdLst/>
              <a:ahLst/>
              <a:cxnLst/>
              <a:rect l="l" t="t" r="r" b="b"/>
              <a:pathLst>
                <a:path w="1317" h="167" extrusionOk="0">
                  <a:moveTo>
                    <a:pt x="33" y="1"/>
                  </a:moveTo>
                  <a:cubicBezTo>
                    <a:pt x="11" y="56"/>
                    <a:pt x="0" y="112"/>
                    <a:pt x="0" y="167"/>
                  </a:cubicBezTo>
                  <a:lnTo>
                    <a:pt x="1316" y="167"/>
                  </a:lnTo>
                  <a:cubicBezTo>
                    <a:pt x="1305" y="112"/>
                    <a:pt x="1294" y="56"/>
                    <a:pt x="12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5"/>
            <p:cNvSpPr/>
            <p:nvPr/>
          </p:nvSpPr>
          <p:spPr>
            <a:xfrm>
              <a:off x="336647" y="4355139"/>
              <a:ext cx="167603" cy="143341"/>
            </a:xfrm>
            <a:custGeom>
              <a:avLst/>
              <a:gdLst/>
              <a:ahLst/>
              <a:cxnLst/>
              <a:rect l="l" t="t" r="r" b="b"/>
              <a:pathLst>
                <a:path w="974" h="833" extrusionOk="0">
                  <a:moveTo>
                    <a:pt x="553" y="236"/>
                  </a:moveTo>
                  <a:cubicBezTo>
                    <a:pt x="639" y="236"/>
                    <a:pt x="720" y="306"/>
                    <a:pt x="720" y="410"/>
                  </a:cubicBezTo>
                  <a:cubicBezTo>
                    <a:pt x="720" y="499"/>
                    <a:pt x="653" y="576"/>
                    <a:pt x="554" y="576"/>
                  </a:cubicBezTo>
                  <a:cubicBezTo>
                    <a:pt x="410" y="576"/>
                    <a:pt x="333" y="399"/>
                    <a:pt x="432" y="288"/>
                  </a:cubicBezTo>
                  <a:cubicBezTo>
                    <a:pt x="468" y="253"/>
                    <a:pt x="511" y="236"/>
                    <a:pt x="553" y="236"/>
                  </a:cubicBezTo>
                  <a:close/>
                  <a:moveTo>
                    <a:pt x="554" y="1"/>
                  </a:moveTo>
                  <a:cubicBezTo>
                    <a:pt x="189" y="1"/>
                    <a:pt x="1" y="443"/>
                    <a:pt x="266" y="709"/>
                  </a:cubicBezTo>
                  <a:cubicBezTo>
                    <a:pt x="348" y="794"/>
                    <a:pt x="451" y="833"/>
                    <a:pt x="553" y="833"/>
                  </a:cubicBezTo>
                  <a:cubicBezTo>
                    <a:pt x="766" y="833"/>
                    <a:pt x="974" y="665"/>
                    <a:pt x="974" y="410"/>
                  </a:cubicBezTo>
                  <a:cubicBezTo>
                    <a:pt x="974" y="189"/>
                    <a:pt x="786" y="1"/>
                    <a:pt x="55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5"/>
            <p:cNvSpPr/>
            <p:nvPr/>
          </p:nvSpPr>
          <p:spPr>
            <a:xfrm>
              <a:off x="302404" y="4330532"/>
              <a:ext cx="226626" cy="194103"/>
            </a:xfrm>
            <a:custGeom>
              <a:avLst/>
              <a:gdLst/>
              <a:ahLst/>
              <a:cxnLst/>
              <a:rect l="l" t="t" r="r" b="b"/>
              <a:pathLst>
                <a:path w="1317" h="1128" extrusionOk="0">
                  <a:moveTo>
                    <a:pt x="752" y="130"/>
                  </a:moveTo>
                  <a:cubicBezTo>
                    <a:pt x="965" y="130"/>
                    <a:pt x="1173" y="299"/>
                    <a:pt x="1173" y="553"/>
                  </a:cubicBezTo>
                  <a:cubicBezTo>
                    <a:pt x="1173" y="774"/>
                    <a:pt x="985" y="962"/>
                    <a:pt x="753" y="962"/>
                  </a:cubicBezTo>
                  <a:cubicBezTo>
                    <a:pt x="388" y="962"/>
                    <a:pt x="200" y="520"/>
                    <a:pt x="465" y="255"/>
                  </a:cubicBezTo>
                  <a:cubicBezTo>
                    <a:pt x="547" y="169"/>
                    <a:pt x="650" y="130"/>
                    <a:pt x="752" y="130"/>
                  </a:cubicBezTo>
                  <a:close/>
                  <a:moveTo>
                    <a:pt x="753" y="0"/>
                  </a:moveTo>
                  <a:cubicBezTo>
                    <a:pt x="255" y="0"/>
                    <a:pt x="1" y="597"/>
                    <a:pt x="355" y="962"/>
                  </a:cubicBezTo>
                  <a:cubicBezTo>
                    <a:pt x="469" y="1076"/>
                    <a:pt x="609" y="1127"/>
                    <a:pt x="747" y="1127"/>
                  </a:cubicBezTo>
                  <a:cubicBezTo>
                    <a:pt x="1037" y="1127"/>
                    <a:pt x="1317" y="902"/>
                    <a:pt x="1317" y="564"/>
                  </a:cubicBezTo>
                  <a:cubicBezTo>
                    <a:pt x="1317" y="244"/>
                    <a:pt x="1062" y="0"/>
                    <a:pt x="7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5"/>
            <p:cNvSpPr/>
            <p:nvPr/>
          </p:nvSpPr>
          <p:spPr>
            <a:xfrm>
              <a:off x="393777" y="4397126"/>
              <a:ext cx="66766" cy="57302"/>
            </a:xfrm>
            <a:custGeom>
              <a:avLst/>
              <a:gdLst/>
              <a:ahLst/>
              <a:cxnLst/>
              <a:rect l="l" t="t" r="r" b="b"/>
              <a:pathLst>
                <a:path w="388" h="333" extrusionOk="0">
                  <a:moveTo>
                    <a:pt x="222" y="0"/>
                  </a:moveTo>
                  <a:cubicBezTo>
                    <a:pt x="78" y="0"/>
                    <a:pt x="1" y="177"/>
                    <a:pt x="100" y="288"/>
                  </a:cubicBezTo>
                  <a:cubicBezTo>
                    <a:pt x="135" y="319"/>
                    <a:pt x="175" y="333"/>
                    <a:pt x="215" y="333"/>
                  </a:cubicBezTo>
                  <a:cubicBezTo>
                    <a:pt x="304" y="333"/>
                    <a:pt x="388" y="265"/>
                    <a:pt x="388" y="166"/>
                  </a:cubicBezTo>
                  <a:cubicBezTo>
                    <a:pt x="388" y="67"/>
                    <a:pt x="321" y="0"/>
                    <a:pt x="2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5"/>
            <p:cNvSpPr/>
            <p:nvPr/>
          </p:nvSpPr>
          <p:spPr>
            <a:xfrm>
              <a:off x="460371" y="4330532"/>
              <a:ext cx="135253" cy="194275"/>
            </a:xfrm>
            <a:custGeom>
              <a:avLst/>
              <a:gdLst/>
              <a:ahLst/>
              <a:cxnLst/>
              <a:rect l="l" t="t" r="r" b="b"/>
              <a:pathLst>
                <a:path w="786" h="1129" extrusionOk="0">
                  <a:moveTo>
                    <a:pt x="45" y="0"/>
                  </a:moveTo>
                  <a:cubicBezTo>
                    <a:pt x="41" y="0"/>
                    <a:pt x="37" y="0"/>
                    <a:pt x="34" y="0"/>
                  </a:cubicBezTo>
                  <a:lnTo>
                    <a:pt x="1" y="0"/>
                  </a:lnTo>
                  <a:cubicBezTo>
                    <a:pt x="753" y="0"/>
                    <a:pt x="753" y="1128"/>
                    <a:pt x="1" y="1128"/>
                  </a:cubicBezTo>
                  <a:lnTo>
                    <a:pt x="34" y="1128"/>
                  </a:lnTo>
                  <a:cubicBezTo>
                    <a:pt x="782" y="1117"/>
                    <a:pt x="786" y="0"/>
                    <a:pt x="4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5"/>
            <p:cNvSpPr/>
            <p:nvPr/>
          </p:nvSpPr>
          <p:spPr>
            <a:xfrm>
              <a:off x="435592" y="4328639"/>
              <a:ext cx="129574" cy="194275"/>
            </a:xfrm>
            <a:custGeom>
              <a:avLst/>
              <a:gdLst/>
              <a:ahLst/>
              <a:cxnLst/>
              <a:rect l="l" t="t" r="r" b="b"/>
              <a:pathLst>
                <a:path w="753" h="1129" extrusionOk="0">
                  <a:moveTo>
                    <a:pt x="12" y="0"/>
                  </a:moveTo>
                  <a:cubicBezTo>
                    <a:pt x="8" y="0"/>
                    <a:pt x="5" y="0"/>
                    <a:pt x="1" y="0"/>
                  </a:cubicBezTo>
                  <a:lnTo>
                    <a:pt x="23" y="0"/>
                  </a:lnTo>
                  <a:cubicBezTo>
                    <a:pt x="19" y="0"/>
                    <a:pt x="15" y="0"/>
                    <a:pt x="12" y="0"/>
                  </a:cubicBezTo>
                  <a:close/>
                  <a:moveTo>
                    <a:pt x="23" y="0"/>
                  </a:moveTo>
                  <a:cubicBezTo>
                    <a:pt x="753" y="11"/>
                    <a:pt x="745" y="1117"/>
                    <a:pt x="1" y="1128"/>
                  </a:cubicBezTo>
                  <a:lnTo>
                    <a:pt x="145" y="1128"/>
                  </a:lnTo>
                  <a:cubicBezTo>
                    <a:pt x="454" y="1128"/>
                    <a:pt x="709" y="874"/>
                    <a:pt x="709" y="564"/>
                  </a:cubicBezTo>
                  <a:cubicBezTo>
                    <a:pt x="709" y="243"/>
                    <a:pt x="454" y="0"/>
                    <a:pt x="14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5"/>
            <p:cNvSpPr/>
            <p:nvPr/>
          </p:nvSpPr>
          <p:spPr>
            <a:xfrm>
              <a:off x="426128" y="4328639"/>
              <a:ext cx="129574" cy="194275"/>
            </a:xfrm>
            <a:custGeom>
              <a:avLst/>
              <a:gdLst/>
              <a:ahLst/>
              <a:cxnLst/>
              <a:rect l="l" t="t" r="r" b="b"/>
              <a:pathLst>
                <a:path w="753" h="1129" extrusionOk="0">
                  <a:moveTo>
                    <a:pt x="12" y="0"/>
                  </a:moveTo>
                  <a:cubicBezTo>
                    <a:pt x="8" y="0"/>
                    <a:pt x="4" y="0"/>
                    <a:pt x="1" y="0"/>
                  </a:cubicBezTo>
                  <a:lnTo>
                    <a:pt x="22" y="0"/>
                  </a:lnTo>
                  <a:cubicBezTo>
                    <a:pt x="19" y="0"/>
                    <a:pt x="15" y="0"/>
                    <a:pt x="12" y="0"/>
                  </a:cubicBezTo>
                  <a:close/>
                  <a:moveTo>
                    <a:pt x="22" y="0"/>
                  </a:moveTo>
                  <a:cubicBezTo>
                    <a:pt x="752" y="11"/>
                    <a:pt x="745" y="1117"/>
                    <a:pt x="1" y="1128"/>
                  </a:cubicBezTo>
                  <a:lnTo>
                    <a:pt x="56" y="1128"/>
                  </a:lnTo>
                  <a:cubicBezTo>
                    <a:pt x="365" y="1128"/>
                    <a:pt x="620" y="874"/>
                    <a:pt x="620" y="564"/>
                  </a:cubicBezTo>
                  <a:cubicBezTo>
                    <a:pt x="620" y="243"/>
                    <a:pt x="365" y="0"/>
                    <a:pt x="5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5"/>
            <p:cNvSpPr/>
            <p:nvPr/>
          </p:nvSpPr>
          <p:spPr>
            <a:xfrm>
              <a:off x="355748" y="4355139"/>
              <a:ext cx="80016" cy="141104"/>
            </a:xfrm>
            <a:custGeom>
              <a:avLst/>
              <a:gdLst/>
              <a:ahLst/>
              <a:cxnLst/>
              <a:rect l="l" t="t" r="r" b="b"/>
              <a:pathLst>
                <a:path w="465" h="820" extrusionOk="0">
                  <a:moveTo>
                    <a:pt x="443" y="1"/>
                  </a:moveTo>
                  <a:cubicBezTo>
                    <a:pt x="432" y="3"/>
                    <a:pt x="421" y="5"/>
                    <a:pt x="411" y="8"/>
                  </a:cubicBezTo>
                  <a:lnTo>
                    <a:pt x="411" y="8"/>
                  </a:lnTo>
                  <a:cubicBezTo>
                    <a:pt x="428" y="4"/>
                    <a:pt x="446" y="2"/>
                    <a:pt x="465" y="1"/>
                  </a:cubicBezTo>
                  <a:close/>
                  <a:moveTo>
                    <a:pt x="411" y="8"/>
                  </a:moveTo>
                  <a:cubicBezTo>
                    <a:pt x="225" y="43"/>
                    <a:pt x="78" y="208"/>
                    <a:pt x="78" y="410"/>
                  </a:cubicBezTo>
                  <a:cubicBezTo>
                    <a:pt x="78" y="592"/>
                    <a:pt x="203" y="750"/>
                    <a:pt x="380" y="803"/>
                  </a:cubicBezTo>
                  <a:lnTo>
                    <a:pt x="380" y="803"/>
                  </a:lnTo>
                  <a:cubicBezTo>
                    <a:pt x="0" y="673"/>
                    <a:pt x="10" y="105"/>
                    <a:pt x="411" y="8"/>
                  </a:cubicBezTo>
                  <a:close/>
                  <a:moveTo>
                    <a:pt x="380" y="803"/>
                  </a:moveTo>
                  <a:cubicBezTo>
                    <a:pt x="400" y="809"/>
                    <a:pt x="421" y="815"/>
                    <a:pt x="443" y="819"/>
                  </a:cubicBezTo>
                  <a:lnTo>
                    <a:pt x="465" y="819"/>
                  </a:lnTo>
                  <a:cubicBezTo>
                    <a:pt x="436" y="816"/>
                    <a:pt x="407" y="811"/>
                    <a:pt x="380" y="80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5"/>
            <p:cNvSpPr/>
            <p:nvPr/>
          </p:nvSpPr>
          <p:spPr>
            <a:xfrm>
              <a:off x="435592" y="4395234"/>
              <a:ext cx="42159" cy="59023"/>
            </a:xfrm>
            <a:custGeom>
              <a:avLst/>
              <a:gdLst/>
              <a:ahLst/>
              <a:cxnLst/>
              <a:rect l="l" t="t" r="r" b="b"/>
              <a:pathLst>
                <a:path w="245" h="343" extrusionOk="0">
                  <a:moveTo>
                    <a:pt x="23" y="0"/>
                  </a:moveTo>
                  <a:lnTo>
                    <a:pt x="23" y="11"/>
                  </a:lnTo>
                  <a:lnTo>
                    <a:pt x="1" y="11"/>
                  </a:lnTo>
                  <a:cubicBezTo>
                    <a:pt x="200" y="22"/>
                    <a:pt x="200" y="321"/>
                    <a:pt x="1" y="343"/>
                  </a:cubicBezTo>
                  <a:lnTo>
                    <a:pt x="23" y="343"/>
                  </a:lnTo>
                  <a:cubicBezTo>
                    <a:pt x="244" y="343"/>
                    <a:pt x="244" y="0"/>
                    <a:pt x="2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5"/>
            <p:cNvSpPr/>
            <p:nvPr/>
          </p:nvSpPr>
          <p:spPr>
            <a:xfrm>
              <a:off x="334754" y="4387490"/>
              <a:ext cx="228519" cy="28737"/>
            </a:xfrm>
            <a:custGeom>
              <a:avLst/>
              <a:gdLst/>
              <a:ahLst/>
              <a:cxnLst/>
              <a:rect l="l" t="t" r="r" b="b"/>
              <a:pathLst>
                <a:path w="1328" h="167" extrusionOk="0">
                  <a:moveTo>
                    <a:pt x="45" y="1"/>
                  </a:moveTo>
                  <a:cubicBezTo>
                    <a:pt x="23" y="56"/>
                    <a:pt x="12" y="112"/>
                    <a:pt x="1" y="167"/>
                  </a:cubicBezTo>
                  <a:lnTo>
                    <a:pt x="1328" y="167"/>
                  </a:lnTo>
                  <a:cubicBezTo>
                    <a:pt x="1317" y="112"/>
                    <a:pt x="1306" y="56"/>
                    <a:pt x="12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5"/>
            <p:cNvSpPr/>
            <p:nvPr/>
          </p:nvSpPr>
          <p:spPr>
            <a:xfrm>
              <a:off x="578417" y="4387490"/>
              <a:ext cx="85695" cy="59195"/>
            </a:xfrm>
            <a:custGeom>
              <a:avLst/>
              <a:gdLst/>
              <a:ahLst/>
              <a:cxnLst/>
              <a:rect l="l" t="t" r="r" b="b"/>
              <a:pathLst>
                <a:path w="498" h="344" extrusionOk="0">
                  <a:moveTo>
                    <a:pt x="0" y="1"/>
                  </a:moveTo>
                  <a:lnTo>
                    <a:pt x="0" y="344"/>
                  </a:lnTo>
                  <a:lnTo>
                    <a:pt x="498" y="344"/>
                  </a:lnTo>
                  <a:lnTo>
                    <a:pt x="49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5"/>
            <p:cNvSpPr/>
            <p:nvPr/>
          </p:nvSpPr>
          <p:spPr>
            <a:xfrm>
              <a:off x="60806" y="4284760"/>
              <a:ext cx="652862" cy="102902"/>
            </a:xfrm>
            <a:custGeom>
              <a:avLst/>
              <a:gdLst/>
              <a:ahLst/>
              <a:cxnLst/>
              <a:rect l="l" t="t" r="r" b="b"/>
              <a:pathLst>
                <a:path w="3794" h="598" extrusionOk="0">
                  <a:moveTo>
                    <a:pt x="1" y="1"/>
                  </a:moveTo>
                  <a:lnTo>
                    <a:pt x="1" y="598"/>
                  </a:lnTo>
                  <a:lnTo>
                    <a:pt x="3793" y="598"/>
                  </a:lnTo>
                  <a:lnTo>
                    <a:pt x="379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5"/>
            <p:cNvSpPr/>
            <p:nvPr/>
          </p:nvSpPr>
          <p:spPr>
            <a:xfrm>
              <a:off x="663939" y="4387490"/>
              <a:ext cx="190490" cy="59195"/>
            </a:xfrm>
            <a:custGeom>
              <a:avLst/>
              <a:gdLst/>
              <a:ahLst/>
              <a:cxnLst/>
              <a:rect l="l" t="t" r="r" b="b"/>
              <a:pathLst>
                <a:path w="1107" h="344" extrusionOk="0">
                  <a:moveTo>
                    <a:pt x="1" y="1"/>
                  </a:moveTo>
                  <a:lnTo>
                    <a:pt x="1" y="344"/>
                  </a:lnTo>
                  <a:lnTo>
                    <a:pt x="1107" y="344"/>
                  </a:lnTo>
                  <a:lnTo>
                    <a:pt x="110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5"/>
            <p:cNvSpPr/>
            <p:nvPr/>
          </p:nvSpPr>
          <p:spPr>
            <a:xfrm>
              <a:off x="578417" y="4446513"/>
              <a:ext cx="62980" cy="49730"/>
            </a:xfrm>
            <a:custGeom>
              <a:avLst/>
              <a:gdLst/>
              <a:ahLst/>
              <a:cxnLst/>
              <a:rect l="l" t="t" r="r" b="b"/>
              <a:pathLst>
                <a:path w="366" h="289" extrusionOk="0">
                  <a:moveTo>
                    <a:pt x="0" y="1"/>
                  </a:moveTo>
                  <a:lnTo>
                    <a:pt x="0" y="288"/>
                  </a:lnTo>
                  <a:lnTo>
                    <a:pt x="365" y="288"/>
                  </a:lnTo>
                  <a:lnTo>
                    <a:pt x="36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5"/>
            <p:cNvSpPr/>
            <p:nvPr/>
          </p:nvSpPr>
          <p:spPr>
            <a:xfrm>
              <a:off x="713498" y="4284760"/>
              <a:ext cx="192383" cy="102902"/>
            </a:xfrm>
            <a:custGeom>
              <a:avLst/>
              <a:gdLst/>
              <a:ahLst/>
              <a:cxnLst/>
              <a:rect l="l" t="t" r="r" b="b"/>
              <a:pathLst>
                <a:path w="1118" h="598" extrusionOk="0">
                  <a:moveTo>
                    <a:pt x="0" y="1"/>
                  </a:moveTo>
                  <a:lnTo>
                    <a:pt x="0" y="598"/>
                  </a:lnTo>
                  <a:lnTo>
                    <a:pt x="1117" y="598"/>
                  </a:lnTo>
                  <a:lnTo>
                    <a:pt x="111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5"/>
            <p:cNvSpPr/>
            <p:nvPr/>
          </p:nvSpPr>
          <p:spPr>
            <a:xfrm>
              <a:off x="60806" y="4284760"/>
              <a:ext cx="845073" cy="30630"/>
            </a:xfrm>
            <a:custGeom>
              <a:avLst/>
              <a:gdLst/>
              <a:ahLst/>
              <a:cxnLst/>
              <a:rect l="l" t="t" r="r" b="b"/>
              <a:pathLst>
                <a:path w="4911" h="178" extrusionOk="0">
                  <a:moveTo>
                    <a:pt x="1" y="1"/>
                  </a:moveTo>
                  <a:lnTo>
                    <a:pt x="1" y="178"/>
                  </a:lnTo>
                  <a:lnTo>
                    <a:pt x="4910" y="178"/>
                  </a:lnTo>
                  <a:lnTo>
                    <a:pt x="491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5"/>
            <p:cNvSpPr/>
            <p:nvPr/>
          </p:nvSpPr>
          <p:spPr>
            <a:xfrm>
              <a:off x="663939" y="4387490"/>
              <a:ext cx="190490" cy="28737"/>
            </a:xfrm>
            <a:custGeom>
              <a:avLst/>
              <a:gdLst/>
              <a:ahLst/>
              <a:cxnLst/>
              <a:rect l="l" t="t" r="r" b="b"/>
              <a:pathLst>
                <a:path w="1107" h="167" extrusionOk="0">
                  <a:moveTo>
                    <a:pt x="1" y="1"/>
                  </a:moveTo>
                  <a:lnTo>
                    <a:pt x="1" y="167"/>
                  </a:lnTo>
                  <a:lnTo>
                    <a:pt x="1107" y="167"/>
                  </a:lnTo>
                  <a:lnTo>
                    <a:pt x="110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5"/>
            <p:cNvSpPr/>
            <p:nvPr/>
          </p:nvSpPr>
          <p:spPr>
            <a:xfrm>
              <a:off x="578417" y="4446513"/>
              <a:ext cx="62980" cy="28737"/>
            </a:xfrm>
            <a:custGeom>
              <a:avLst/>
              <a:gdLst/>
              <a:ahLst/>
              <a:cxnLst/>
              <a:rect l="l" t="t" r="r" b="b"/>
              <a:pathLst>
                <a:path w="366" h="167" extrusionOk="0">
                  <a:moveTo>
                    <a:pt x="0" y="1"/>
                  </a:moveTo>
                  <a:lnTo>
                    <a:pt x="0" y="167"/>
                  </a:lnTo>
                  <a:lnTo>
                    <a:pt x="365" y="167"/>
                  </a:lnTo>
                  <a:lnTo>
                    <a:pt x="36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5"/>
            <p:cNvSpPr/>
            <p:nvPr/>
          </p:nvSpPr>
          <p:spPr>
            <a:xfrm>
              <a:off x="722962" y="4338104"/>
              <a:ext cx="97224" cy="41987"/>
            </a:xfrm>
            <a:custGeom>
              <a:avLst/>
              <a:gdLst/>
              <a:ahLst/>
              <a:cxnLst/>
              <a:rect l="l" t="t" r="r" b="b"/>
              <a:pathLst>
                <a:path w="565" h="244" extrusionOk="0">
                  <a:moveTo>
                    <a:pt x="133" y="0"/>
                  </a:moveTo>
                  <a:cubicBezTo>
                    <a:pt x="56" y="0"/>
                    <a:pt x="1" y="56"/>
                    <a:pt x="1" y="122"/>
                  </a:cubicBezTo>
                  <a:cubicBezTo>
                    <a:pt x="1" y="188"/>
                    <a:pt x="56" y="244"/>
                    <a:pt x="133" y="244"/>
                  </a:cubicBezTo>
                  <a:lnTo>
                    <a:pt x="443" y="244"/>
                  </a:lnTo>
                  <a:cubicBezTo>
                    <a:pt x="509" y="244"/>
                    <a:pt x="564" y="188"/>
                    <a:pt x="564" y="122"/>
                  </a:cubicBezTo>
                  <a:cubicBezTo>
                    <a:pt x="564" y="56"/>
                    <a:pt x="509" y="0"/>
                    <a:pt x="4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5"/>
            <p:cNvSpPr/>
            <p:nvPr/>
          </p:nvSpPr>
          <p:spPr>
            <a:xfrm>
              <a:off x="783878" y="4305753"/>
              <a:ext cx="45773" cy="106688"/>
            </a:xfrm>
            <a:custGeom>
              <a:avLst/>
              <a:gdLst/>
              <a:ahLst/>
              <a:cxnLst/>
              <a:rect l="l" t="t" r="r" b="b"/>
              <a:pathLst>
                <a:path w="266" h="620" extrusionOk="0">
                  <a:moveTo>
                    <a:pt x="133" y="0"/>
                  </a:moveTo>
                  <a:cubicBezTo>
                    <a:pt x="56" y="0"/>
                    <a:pt x="0" y="67"/>
                    <a:pt x="0" y="133"/>
                  </a:cubicBezTo>
                  <a:lnTo>
                    <a:pt x="0" y="476"/>
                  </a:lnTo>
                  <a:cubicBezTo>
                    <a:pt x="0" y="553"/>
                    <a:pt x="56" y="620"/>
                    <a:pt x="133" y="620"/>
                  </a:cubicBezTo>
                  <a:cubicBezTo>
                    <a:pt x="210" y="620"/>
                    <a:pt x="266" y="553"/>
                    <a:pt x="266" y="476"/>
                  </a:cubicBezTo>
                  <a:lnTo>
                    <a:pt x="266" y="133"/>
                  </a:lnTo>
                  <a:cubicBezTo>
                    <a:pt x="266" y="67"/>
                    <a:pt x="210" y="0"/>
                    <a:pt x="13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5"/>
            <p:cNvSpPr/>
            <p:nvPr/>
          </p:nvSpPr>
          <p:spPr>
            <a:xfrm>
              <a:off x="797128" y="4307646"/>
              <a:ext cx="32523" cy="104795"/>
            </a:xfrm>
            <a:custGeom>
              <a:avLst/>
              <a:gdLst/>
              <a:ahLst/>
              <a:cxnLst/>
              <a:rect l="l" t="t" r="r" b="b"/>
              <a:pathLst>
                <a:path w="189" h="609" extrusionOk="0">
                  <a:moveTo>
                    <a:pt x="100" y="1"/>
                  </a:moveTo>
                  <a:cubicBezTo>
                    <a:pt x="45" y="1"/>
                    <a:pt x="1" y="45"/>
                    <a:pt x="1" y="100"/>
                  </a:cubicBezTo>
                  <a:lnTo>
                    <a:pt x="1" y="509"/>
                  </a:lnTo>
                  <a:cubicBezTo>
                    <a:pt x="1" y="564"/>
                    <a:pt x="45" y="609"/>
                    <a:pt x="100" y="609"/>
                  </a:cubicBezTo>
                  <a:cubicBezTo>
                    <a:pt x="145" y="609"/>
                    <a:pt x="189" y="564"/>
                    <a:pt x="189" y="509"/>
                  </a:cubicBezTo>
                  <a:lnTo>
                    <a:pt x="189" y="100"/>
                  </a:lnTo>
                  <a:cubicBezTo>
                    <a:pt x="189" y="45"/>
                    <a:pt x="145" y="1"/>
                    <a:pt x="1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5"/>
            <p:cNvSpPr/>
            <p:nvPr/>
          </p:nvSpPr>
          <p:spPr>
            <a:xfrm>
              <a:off x="879037" y="4338104"/>
              <a:ext cx="97224" cy="41987"/>
            </a:xfrm>
            <a:custGeom>
              <a:avLst/>
              <a:gdLst/>
              <a:ahLst/>
              <a:cxnLst/>
              <a:rect l="l" t="t" r="r" b="b"/>
              <a:pathLst>
                <a:path w="565" h="244" extrusionOk="0">
                  <a:moveTo>
                    <a:pt x="122" y="0"/>
                  </a:moveTo>
                  <a:cubicBezTo>
                    <a:pt x="56" y="0"/>
                    <a:pt x="0" y="56"/>
                    <a:pt x="0" y="122"/>
                  </a:cubicBezTo>
                  <a:cubicBezTo>
                    <a:pt x="0" y="188"/>
                    <a:pt x="56" y="244"/>
                    <a:pt x="122" y="244"/>
                  </a:cubicBezTo>
                  <a:lnTo>
                    <a:pt x="443" y="244"/>
                  </a:lnTo>
                  <a:cubicBezTo>
                    <a:pt x="509" y="244"/>
                    <a:pt x="564" y="188"/>
                    <a:pt x="564" y="122"/>
                  </a:cubicBezTo>
                  <a:cubicBezTo>
                    <a:pt x="564" y="56"/>
                    <a:pt x="509" y="0"/>
                    <a:pt x="4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5"/>
            <p:cNvSpPr/>
            <p:nvPr/>
          </p:nvSpPr>
          <p:spPr>
            <a:xfrm>
              <a:off x="939952" y="4305753"/>
              <a:ext cx="45773" cy="106688"/>
            </a:xfrm>
            <a:custGeom>
              <a:avLst/>
              <a:gdLst/>
              <a:ahLst/>
              <a:cxnLst/>
              <a:rect l="l" t="t" r="r" b="b"/>
              <a:pathLst>
                <a:path w="266" h="620" extrusionOk="0">
                  <a:moveTo>
                    <a:pt x="133" y="0"/>
                  </a:moveTo>
                  <a:cubicBezTo>
                    <a:pt x="55" y="0"/>
                    <a:pt x="0" y="67"/>
                    <a:pt x="0" y="133"/>
                  </a:cubicBezTo>
                  <a:lnTo>
                    <a:pt x="0" y="476"/>
                  </a:lnTo>
                  <a:cubicBezTo>
                    <a:pt x="0" y="553"/>
                    <a:pt x="55" y="620"/>
                    <a:pt x="133" y="620"/>
                  </a:cubicBezTo>
                  <a:cubicBezTo>
                    <a:pt x="210" y="620"/>
                    <a:pt x="266" y="553"/>
                    <a:pt x="266" y="476"/>
                  </a:cubicBezTo>
                  <a:lnTo>
                    <a:pt x="266" y="133"/>
                  </a:lnTo>
                  <a:cubicBezTo>
                    <a:pt x="266" y="67"/>
                    <a:pt x="210" y="0"/>
                    <a:pt x="13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5"/>
            <p:cNvSpPr/>
            <p:nvPr/>
          </p:nvSpPr>
          <p:spPr>
            <a:xfrm>
              <a:off x="953202" y="4307646"/>
              <a:ext cx="32523" cy="104795"/>
            </a:xfrm>
            <a:custGeom>
              <a:avLst/>
              <a:gdLst/>
              <a:ahLst/>
              <a:cxnLst/>
              <a:rect l="l" t="t" r="r" b="b"/>
              <a:pathLst>
                <a:path w="189" h="609" extrusionOk="0">
                  <a:moveTo>
                    <a:pt x="100" y="1"/>
                  </a:moveTo>
                  <a:cubicBezTo>
                    <a:pt x="45" y="1"/>
                    <a:pt x="1" y="45"/>
                    <a:pt x="1" y="100"/>
                  </a:cubicBezTo>
                  <a:lnTo>
                    <a:pt x="1" y="509"/>
                  </a:lnTo>
                  <a:cubicBezTo>
                    <a:pt x="1" y="564"/>
                    <a:pt x="45" y="609"/>
                    <a:pt x="100" y="609"/>
                  </a:cubicBezTo>
                  <a:cubicBezTo>
                    <a:pt x="144" y="609"/>
                    <a:pt x="189" y="564"/>
                    <a:pt x="189" y="509"/>
                  </a:cubicBezTo>
                  <a:lnTo>
                    <a:pt x="189" y="100"/>
                  </a:lnTo>
                  <a:cubicBezTo>
                    <a:pt x="189" y="45"/>
                    <a:pt x="144" y="1"/>
                    <a:pt x="1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5"/>
            <p:cNvSpPr/>
            <p:nvPr/>
          </p:nvSpPr>
          <p:spPr>
            <a:xfrm>
              <a:off x="-1860959" y="4338104"/>
              <a:ext cx="23058" cy="41987"/>
            </a:xfrm>
            <a:custGeom>
              <a:avLst/>
              <a:gdLst/>
              <a:ahLst/>
              <a:cxnLst/>
              <a:rect l="l" t="t" r="r" b="b"/>
              <a:pathLst>
                <a:path w="134" h="244" extrusionOk="0">
                  <a:moveTo>
                    <a:pt x="0" y="0"/>
                  </a:moveTo>
                  <a:lnTo>
                    <a:pt x="0" y="244"/>
                  </a:lnTo>
                  <a:lnTo>
                    <a:pt x="133" y="244"/>
                  </a:lnTo>
                  <a:lnTo>
                    <a:pt x="13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5"/>
            <p:cNvSpPr/>
            <p:nvPr/>
          </p:nvSpPr>
          <p:spPr>
            <a:xfrm>
              <a:off x="-1450037" y="3500945"/>
              <a:ext cx="17380" cy="709820"/>
            </a:xfrm>
            <a:custGeom>
              <a:avLst/>
              <a:gdLst/>
              <a:ahLst/>
              <a:cxnLst/>
              <a:rect l="l" t="t" r="r" b="b"/>
              <a:pathLst>
                <a:path w="101" h="4125" extrusionOk="0">
                  <a:moveTo>
                    <a:pt x="1" y="0"/>
                  </a:moveTo>
                  <a:lnTo>
                    <a:pt x="1" y="4125"/>
                  </a:lnTo>
                  <a:lnTo>
                    <a:pt x="100" y="4125"/>
                  </a:lnTo>
                  <a:lnTo>
                    <a:pt x="100" y="0"/>
                  </a:lnTo>
                  <a:close/>
                </a:path>
              </a:pathLst>
            </a:custGeom>
            <a:solidFill>
              <a:srgbClr val="AE340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5"/>
            <p:cNvSpPr/>
            <p:nvPr/>
          </p:nvSpPr>
          <p:spPr>
            <a:xfrm>
              <a:off x="-1031372" y="3500945"/>
              <a:ext cx="17208" cy="709820"/>
            </a:xfrm>
            <a:custGeom>
              <a:avLst/>
              <a:gdLst/>
              <a:ahLst/>
              <a:cxnLst/>
              <a:rect l="l" t="t" r="r" b="b"/>
              <a:pathLst>
                <a:path w="100" h="4125" extrusionOk="0">
                  <a:moveTo>
                    <a:pt x="0" y="0"/>
                  </a:moveTo>
                  <a:lnTo>
                    <a:pt x="0" y="4125"/>
                  </a:lnTo>
                  <a:lnTo>
                    <a:pt x="100" y="4125"/>
                  </a:lnTo>
                  <a:lnTo>
                    <a:pt x="100" y="0"/>
                  </a:lnTo>
                  <a:close/>
                </a:path>
              </a:pathLst>
            </a:custGeom>
            <a:solidFill>
              <a:srgbClr val="AE340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5"/>
            <p:cNvSpPr/>
            <p:nvPr/>
          </p:nvSpPr>
          <p:spPr>
            <a:xfrm>
              <a:off x="-614599" y="3500945"/>
              <a:ext cx="17208" cy="709820"/>
            </a:xfrm>
            <a:custGeom>
              <a:avLst/>
              <a:gdLst/>
              <a:ahLst/>
              <a:cxnLst/>
              <a:rect l="l" t="t" r="r" b="b"/>
              <a:pathLst>
                <a:path w="100" h="4125" extrusionOk="0">
                  <a:moveTo>
                    <a:pt x="0" y="0"/>
                  </a:moveTo>
                  <a:lnTo>
                    <a:pt x="0" y="4125"/>
                  </a:lnTo>
                  <a:lnTo>
                    <a:pt x="100" y="4125"/>
                  </a:lnTo>
                  <a:lnTo>
                    <a:pt x="100" y="0"/>
                  </a:lnTo>
                  <a:close/>
                </a:path>
              </a:pathLst>
            </a:custGeom>
            <a:solidFill>
              <a:srgbClr val="AE340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5"/>
            <p:cNvSpPr/>
            <p:nvPr/>
          </p:nvSpPr>
          <p:spPr>
            <a:xfrm>
              <a:off x="-196106" y="3500945"/>
              <a:ext cx="19273" cy="709820"/>
            </a:xfrm>
            <a:custGeom>
              <a:avLst/>
              <a:gdLst/>
              <a:ahLst/>
              <a:cxnLst/>
              <a:rect l="l" t="t" r="r" b="b"/>
              <a:pathLst>
                <a:path w="112" h="4125" extrusionOk="0">
                  <a:moveTo>
                    <a:pt x="1" y="0"/>
                  </a:moveTo>
                  <a:lnTo>
                    <a:pt x="1" y="4125"/>
                  </a:lnTo>
                  <a:lnTo>
                    <a:pt x="111" y="4125"/>
                  </a:lnTo>
                  <a:lnTo>
                    <a:pt x="111" y="0"/>
                  </a:lnTo>
                  <a:close/>
                </a:path>
              </a:pathLst>
            </a:custGeom>
            <a:solidFill>
              <a:srgbClr val="AE340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5"/>
            <p:cNvSpPr/>
            <p:nvPr/>
          </p:nvSpPr>
          <p:spPr>
            <a:xfrm>
              <a:off x="222560" y="3500945"/>
              <a:ext cx="17208" cy="709820"/>
            </a:xfrm>
            <a:custGeom>
              <a:avLst/>
              <a:gdLst/>
              <a:ahLst/>
              <a:cxnLst/>
              <a:rect l="l" t="t" r="r" b="b"/>
              <a:pathLst>
                <a:path w="100" h="4125" extrusionOk="0">
                  <a:moveTo>
                    <a:pt x="0" y="0"/>
                  </a:moveTo>
                  <a:lnTo>
                    <a:pt x="0" y="4125"/>
                  </a:lnTo>
                  <a:lnTo>
                    <a:pt x="100" y="4125"/>
                  </a:lnTo>
                  <a:lnTo>
                    <a:pt x="100" y="0"/>
                  </a:lnTo>
                  <a:close/>
                </a:path>
              </a:pathLst>
            </a:custGeom>
            <a:solidFill>
              <a:srgbClr val="AE340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5"/>
            <p:cNvSpPr/>
            <p:nvPr/>
          </p:nvSpPr>
          <p:spPr>
            <a:xfrm>
              <a:off x="-1874382" y="3428500"/>
              <a:ext cx="2530916" cy="74510"/>
            </a:xfrm>
            <a:custGeom>
              <a:avLst/>
              <a:gdLst/>
              <a:ahLst/>
              <a:cxnLst/>
              <a:rect l="l" t="t" r="r" b="b"/>
              <a:pathLst>
                <a:path w="14708" h="433" extrusionOk="0">
                  <a:moveTo>
                    <a:pt x="1" y="1"/>
                  </a:moveTo>
                  <a:lnTo>
                    <a:pt x="1" y="432"/>
                  </a:lnTo>
                  <a:lnTo>
                    <a:pt x="14708" y="432"/>
                  </a:lnTo>
                  <a:lnTo>
                    <a:pt x="1470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5"/>
            <p:cNvSpPr/>
            <p:nvPr/>
          </p:nvSpPr>
          <p:spPr>
            <a:xfrm>
              <a:off x="-1824823" y="3502838"/>
              <a:ext cx="2772513" cy="47665"/>
            </a:xfrm>
            <a:custGeom>
              <a:avLst/>
              <a:gdLst/>
              <a:ahLst/>
              <a:cxnLst/>
              <a:rect l="l" t="t" r="r" b="b"/>
              <a:pathLst>
                <a:path w="16112" h="277" extrusionOk="0">
                  <a:moveTo>
                    <a:pt x="0" y="0"/>
                  </a:moveTo>
                  <a:lnTo>
                    <a:pt x="0" y="277"/>
                  </a:lnTo>
                  <a:lnTo>
                    <a:pt x="16111" y="277"/>
                  </a:lnTo>
                  <a:lnTo>
                    <a:pt x="1611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5"/>
            <p:cNvSpPr/>
            <p:nvPr/>
          </p:nvSpPr>
          <p:spPr>
            <a:xfrm>
              <a:off x="-1741193" y="3550331"/>
              <a:ext cx="192383" cy="432087"/>
            </a:xfrm>
            <a:custGeom>
              <a:avLst/>
              <a:gdLst/>
              <a:ahLst/>
              <a:cxnLst/>
              <a:rect l="l" t="t" r="r" b="b"/>
              <a:pathLst>
                <a:path w="1118" h="2511" extrusionOk="0">
                  <a:moveTo>
                    <a:pt x="764" y="1"/>
                  </a:moveTo>
                  <a:lnTo>
                    <a:pt x="1" y="2256"/>
                  </a:lnTo>
                  <a:lnTo>
                    <a:pt x="266" y="2511"/>
                  </a:lnTo>
                  <a:lnTo>
                    <a:pt x="111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5"/>
            <p:cNvSpPr/>
            <p:nvPr/>
          </p:nvSpPr>
          <p:spPr>
            <a:xfrm>
              <a:off x="-1781115" y="3502838"/>
              <a:ext cx="312321" cy="778307"/>
            </a:xfrm>
            <a:custGeom>
              <a:avLst/>
              <a:gdLst/>
              <a:ahLst/>
              <a:cxnLst/>
              <a:rect l="l" t="t" r="r" b="b"/>
              <a:pathLst>
                <a:path w="1815" h="4523" extrusionOk="0">
                  <a:moveTo>
                    <a:pt x="1482" y="0"/>
                  </a:moveTo>
                  <a:lnTo>
                    <a:pt x="1" y="4423"/>
                  </a:lnTo>
                  <a:lnTo>
                    <a:pt x="299" y="4523"/>
                  </a:lnTo>
                  <a:lnTo>
                    <a:pt x="181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5"/>
            <p:cNvSpPr/>
            <p:nvPr/>
          </p:nvSpPr>
          <p:spPr>
            <a:xfrm>
              <a:off x="-1807787" y="3502838"/>
              <a:ext cx="314214" cy="778307"/>
            </a:xfrm>
            <a:custGeom>
              <a:avLst/>
              <a:gdLst/>
              <a:ahLst/>
              <a:cxnLst/>
              <a:rect l="l" t="t" r="r" b="b"/>
              <a:pathLst>
                <a:path w="1826" h="4523" extrusionOk="0">
                  <a:moveTo>
                    <a:pt x="1494" y="0"/>
                  </a:moveTo>
                  <a:lnTo>
                    <a:pt x="1" y="4423"/>
                  </a:lnTo>
                  <a:lnTo>
                    <a:pt x="300" y="4523"/>
                  </a:lnTo>
                  <a:lnTo>
                    <a:pt x="182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5"/>
            <p:cNvSpPr/>
            <p:nvPr/>
          </p:nvSpPr>
          <p:spPr>
            <a:xfrm>
              <a:off x="273839" y="3502838"/>
              <a:ext cx="314214" cy="778307"/>
            </a:xfrm>
            <a:custGeom>
              <a:avLst/>
              <a:gdLst/>
              <a:ahLst/>
              <a:cxnLst/>
              <a:rect l="l" t="t" r="r" b="b"/>
              <a:pathLst>
                <a:path w="1826" h="4523" extrusionOk="0">
                  <a:moveTo>
                    <a:pt x="1" y="0"/>
                  </a:moveTo>
                  <a:lnTo>
                    <a:pt x="1516" y="4523"/>
                  </a:lnTo>
                  <a:lnTo>
                    <a:pt x="1825" y="4423"/>
                  </a:lnTo>
                  <a:lnTo>
                    <a:pt x="333" y="0"/>
                  </a:lnTo>
                  <a:close/>
                </a:path>
              </a:pathLst>
            </a:custGeom>
            <a:solidFill>
              <a:srgbClr val="FFB1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5"/>
            <p:cNvSpPr/>
            <p:nvPr/>
          </p:nvSpPr>
          <p:spPr>
            <a:xfrm>
              <a:off x="247339" y="3502838"/>
              <a:ext cx="314041" cy="778307"/>
            </a:xfrm>
            <a:custGeom>
              <a:avLst/>
              <a:gdLst/>
              <a:ahLst/>
              <a:cxnLst/>
              <a:rect l="l" t="t" r="r" b="b"/>
              <a:pathLst>
                <a:path w="1825" h="4523" extrusionOk="0">
                  <a:moveTo>
                    <a:pt x="0" y="0"/>
                  </a:moveTo>
                  <a:lnTo>
                    <a:pt x="1526" y="4523"/>
                  </a:lnTo>
                  <a:lnTo>
                    <a:pt x="1825" y="4423"/>
                  </a:lnTo>
                  <a:lnTo>
                    <a:pt x="34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5"/>
            <p:cNvSpPr/>
            <p:nvPr/>
          </p:nvSpPr>
          <p:spPr>
            <a:xfrm>
              <a:off x="-1874382" y="4210594"/>
              <a:ext cx="2530916" cy="74337"/>
            </a:xfrm>
            <a:custGeom>
              <a:avLst/>
              <a:gdLst/>
              <a:ahLst/>
              <a:cxnLst/>
              <a:rect l="l" t="t" r="r" b="b"/>
              <a:pathLst>
                <a:path w="14708" h="432" extrusionOk="0">
                  <a:moveTo>
                    <a:pt x="1" y="1"/>
                  </a:moveTo>
                  <a:lnTo>
                    <a:pt x="1" y="432"/>
                  </a:lnTo>
                  <a:lnTo>
                    <a:pt x="14708" y="432"/>
                  </a:lnTo>
                  <a:lnTo>
                    <a:pt x="14708" y="1"/>
                  </a:lnTo>
                  <a:close/>
                </a:path>
              </a:pathLst>
            </a:custGeom>
            <a:solidFill>
              <a:srgbClr val="FF86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86"/>
        <p:cNvGrpSpPr/>
        <p:nvPr/>
      </p:nvGrpSpPr>
      <p:grpSpPr>
        <a:xfrm>
          <a:off x="0" y="0"/>
          <a:ext cx="0" cy="0"/>
          <a:chOff x="0" y="0"/>
          <a:chExt cx="0" cy="0"/>
        </a:xfrm>
      </p:grpSpPr>
      <p:grpSp>
        <p:nvGrpSpPr>
          <p:cNvPr id="187" name="Google Shape;187;p7"/>
          <p:cNvGrpSpPr/>
          <p:nvPr/>
        </p:nvGrpSpPr>
        <p:grpSpPr>
          <a:xfrm flipH="1">
            <a:off x="-125295" y="3120794"/>
            <a:ext cx="9269295" cy="1715408"/>
            <a:chOff x="2477366" y="1218625"/>
            <a:chExt cx="7526833" cy="1392942"/>
          </a:xfrm>
        </p:grpSpPr>
        <p:sp>
          <p:nvSpPr>
            <p:cNvPr id="188" name="Google Shape;188;p7"/>
            <p:cNvSpPr/>
            <p:nvPr/>
          </p:nvSpPr>
          <p:spPr>
            <a:xfrm>
              <a:off x="9061672" y="1366006"/>
              <a:ext cx="942526" cy="1075265"/>
            </a:xfrm>
            <a:custGeom>
              <a:avLst/>
              <a:gdLst/>
              <a:ahLst/>
              <a:cxnLst/>
              <a:rect l="l" t="t" r="r" b="b"/>
              <a:pathLst>
                <a:path w="9190" h="10484" extrusionOk="0">
                  <a:moveTo>
                    <a:pt x="0" y="10118"/>
                  </a:moveTo>
                  <a:lnTo>
                    <a:pt x="0" y="9289"/>
                  </a:lnTo>
                  <a:cubicBezTo>
                    <a:pt x="0" y="9156"/>
                    <a:pt x="78" y="9046"/>
                    <a:pt x="177" y="9046"/>
                  </a:cubicBezTo>
                  <a:cubicBezTo>
                    <a:pt x="277" y="9046"/>
                    <a:pt x="354" y="8935"/>
                    <a:pt x="354" y="8802"/>
                  </a:cubicBezTo>
                  <a:lnTo>
                    <a:pt x="354" y="8614"/>
                  </a:lnTo>
                  <a:cubicBezTo>
                    <a:pt x="354" y="8482"/>
                    <a:pt x="431" y="8371"/>
                    <a:pt x="531" y="8371"/>
                  </a:cubicBezTo>
                  <a:lnTo>
                    <a:pt x="852" y="8371"/>
                  </a:lnTo>
                  <a:lnTo>
                    <a:pt x="852" y="8227"/>
                  </a:lnTo>
                  <a:lnTo>
                    <a:pt x="1062" y="8227"/>
                  </a:lnTo>
                  <a:cubicBezTo>
                    <a:pt x="1084" y="8205"/>
                    <a:pt x="1117" y="8194"/>
                    <a:pt x="1139" y="8194"/>
                  </a:cubicBezTo>
                  <a:lnTo>
                    <a:pt x="1139" y="8084"/>
                  </a:lnTo>
                  <a:lnTo>
                    <a:pt x="1017" y="8084"/>
                  </a:lnTo>
                  <a:lnTo>
                    <a:pt x="1017" y="7697"/>
                  </a:lnTo>
                  <a:lnTo>
                    <a:pt x="1139" y="7697"/>
                  </a:lnTo>
                  <a:lnTo>
                    <a:pt x="1139" y="7553"/>
                  </a:lnTo>
                  <a:lnTo>
                    <a:pt x="852" y="7553"/>
                  </a:lnTo>
                  <a:lnTo>
                    <a:pt x="852" y="7365"/>
                  </a:lnTo>
                  <a:lnTo>
                    <a:pt x="1139" y="7365"/>
                  </a:lnTo>
                  <a:lnTo>
                    <a:pt x="1139" y="7221"/>
                  </a:lnTo>
                  <a:lnTo>
                    <a:pt x="1017" y="7221"/>
                  </a:lnTo>
                  <a:lnTo>
                    <a:pt x="1017" y="6823"/>
                  </a:lnTo>
                  <a:lnTo>
                    <a:pt x="1139" y="6823"/>
                  </a:lnTo>
                  <a:lnTo>
                    <a:pt x="1139" y="6690"/>
                  </a:lnTo>
                  <a:lnTo>
                    <a:pt x="852" y="6690"/>
                  </a:lnTo>
                  <a:lnTo>
                    <a:pt x="852" y="6491"/>
                  </a:lnTo>
                  <a:lnTo>
                    <a:pt x="1139" y="6491"/>
                  </a:lnTo>
                  <a:lnTo>
                    <a:pt x="1139" y="6359"/>
                  </a:lnTo>
                  <a:lnTo>
                    <a:pt x="1017" y="6359"/>
                  </a:lnTo>
                  <a:lnTo>
                    <a:pt x="1017" y="5960"/>
                  </a:lnTo>
                  <a:lnTo>
                    <a:pt x="1139" y="5960"/>
                  </a:lnTo>
                  <a:lnTo>
                    <a:pt x="1139" y="5828"/>
                  </a:lnTo>
                  <a:lnTo>
                    <a:pt x="852" y="5828"/>
                  </a:lnTo>
                  <a:lnTo>
                    <a:pt x="852" y="5629"/>
                  </a:lnTo>
                  <a:lnTo>
                    <a:pt x="1139" y="5629"/>
                  </a:lnTo>
                  <a:lnTo>
                    <a:pt x="1139" y="5485"/>
                  </a:lnTo>
                  <a:lnTo>
                    <a:pt x="1017" y="5485"/>
                  </a:lnTo>
                  <a:lnTo>
                    <a:pt x="1017" y="5098"/>
                  </a:lnTo>
                  <a:lnTo>
                    <a:pt x="1139" y="5098"/>
                  </a:lnTo>
                  <a:lnTo>
                    <a:pt x="1139" y="4954"/>
                  </a:lnTo>
                  <a:lnTo>
                    <a:pt x="852" y="4954"/>
                  </a:lnTo>
                  <a:lnTo>
                    <a:pt x="852" y="4755"/>
                  </a:lnTo>
                  <a:lnTo>
                    <a:pt x="1139" y="4755"/>
                  </a:lnTo>
                  <a:lnTo>
                    <a:pt x="1139" y="4623"/>
                  </a:lnTo>
                  <a:lnTo>
                    <a:pt x="1017" y="4623"/>
                  </a:lnTo>
                  <a:lnTo>
                    <a:pt x="1017" y="4236"/>
                  </a:lnTo>
                  <a:lnTo>
                    <a:pt x="1139" y="4236"/>
                  </a:lnTo>
                  <a:lnTo>
                    <a:pt x="1139" y="4092"/>
                  </a:lnTo>
                  <a:lnTo>
                    <a:pt x="852" y="4092"/>
                  </a:lnTo>
                  <a:lnTo>
                    <a:pt x="852" y="3893"/>
                  </a:lnTo>
                  <a:lnTo>
                    <a:pt x="1139" y="3893"/>
                  </a:lnTo>
                  <a:lnTo>
                    <a:pt x="1139" y="3362"/>
                  </a:lnTo>
                  <a:lnTo>
                    <a:pt x="1692" y="3362"/>
                  </a:lnTo>
                  <a:lnTo>
                    <a:pt x="1692" y="2654"/>
                  </a:lnTo>
                  <a:lnTo>
                    <a:pt x="2090" y="2654"/>
                  </a:lnTo>
                  <a:lnTo>
                    <a:pt x="2090" y="1792"/>
                  </a:lnTo>
                  <a:lnTo>
                    <a:pt x="3152" y="1792"/>
                  </a:lnTo>
                  <a:lnTo>
                    <a:pt x="3152" y="2654"/>
                  </a:lnTo>
                  <a:lnTo>
                    <a:pt x="3539" y="2654"/>
                  </a:lnTo>
                  <a:lnTo>
                    <a:pt x="3539" y="3362"/>
                  </a:lnTo>
                  <a:lnTo>
                    <a:pt x="4092" y="3362"/>
                  </a:lnTo>
                  <a:lnTo>
                    <a:pt x="4092" y="4236"/>
                  </a:lnTo>
                  <a:cubicBezTo>
                    <a:pt x="4766" y="4258"/>
                    <a:pt x="5253" y="4302"/>
                    <a:pt x="5253" y="4368"/>
                  </a:cubicBezTo>
                  <a:lnTo>
                    <a:pt x="5253" y="4589"/>
                  </a:lnTo>
                  <a:lnTo>
                    <a:pt x="5253" y="4589"/>
                  </a:lnTo>
                  <a:lnTo>
                    <a:pt x="5253" y="4744"/>
                  </a:lnTo>
                  <a:lnTo>
                    <a:pt x="5253" y="4744"/>
                  </a:lnTo>
                  <a:lnTo>
                    <a:pt x="5253" y="5021"/>
                  </a:lnTo>
                  <a:lnTo>
                    <a:pt x="5253" y="5021"/>
                  </a:lnTo>
                  <a:lnTo>
                    <a:pt x="5253" y="5175"/>
                  </a:lnTo>
                  <a:lnTo>
                    <a:pt x="5253" y="5175"/>
                  </a:lnTo>
                  <a:lnTo>
                    <a:pt x="5253" y="5452"/>
                  </a:lnTo>
                  <a:lnTo>
                    <a:pt x="5253" y="5452"/>
                  </a:lnTo>
                  <a:lnTo>
                    <a:pt x="5253" y="5596"/>
                  </a:lnTo>
                  <a:lnTo>
                    <a:pt x="5253" y="5596"/>
                  </a:lnTo>
                  <a:lnTo>
                    <a:pt x="5253" y="5872"/>
                  </a:lnTo>
                  <a:lnTo>
                    <a:pt x="5253" y="5872"/>
                  </a:lnTo>
                  <a:lnTo>
                    <a:pt x="5253" y="6027"/>
                  </a:lnTo>
                  <a:lnTo>
                    <a:pt x="5253" y="6038"/>
                  </a:lnTo>
                  <a:lnTo>
                    <a:pt x="5253" y="6314"/>
                  </a:lnTo>
                  <a:lnTo>
                    <a:pt x="5253" y="6458"/>
                  </a:lnTo>
                  <a:lnTo>
                    <a:pt x="5253" y="6458"/>
                  </a:lnTo>
                  <a:lnTo>
                    <a:pt x="5253" y="6735"/>
                  </a:lnTo>
                  <a:lnTo>
                    <a:pt x="5253" y="6735"/>
                  </a:lnTo>
                  <a:lnTo>
                    <a:pt x="5253" y="6889"/>
                  </a:lnTo>
                  <a:lnTo>
                    <a:pt x="5253" y="6889"/>
                  </a:lnTo>
                  <a:lnTo>
                    <a:pt x="5253" y="7166"/>
                  </a:lnTo>
                  <a:lnTo>
                    <a:pt x="5253" y="7166"/>
                  </a:lnTo>
                  <a:lnTo>
                    <a:pt x="5253" y="7309"/>
                  </a:lnTo>
                  <a:lnTo>
                    <a:pt x="5253" y="7321"/>
                  </a:lnTo>
                  <a:lnTo>
                    <a:pt x="5253" y="7597"/>
                  </a:lnTo>
                  <a:lnTo>
                    <a:pt x="5253" y="7597"/>
                  </a:lnTo>
                  <a:lnTo>
                    <a:pt x="5253" y="7741"/>
                  </a:lnTo>
                  <a:lnTo>
                    <a:pt x="5253" y="7741"/>
                  </a:lnTo>
                  <a:lnTo>
                    <a:pt x="5253" y="7962"/>
                  </a:lnTo>
                  <a:lnTo>
                    <a:pt x="5684" y="7962"/>
                  </a:lnTo>
                  <a:lnTo>
                    <a:pt x="5684" y="3251"/>
                  </a:lnTo>
                  <a:lnTo>
                    <a:pt x="6248" y="3251"/>
                  </a:lnTo>
                  <a:lnTo>
                    <a:pt x="6248" y="874"/>
                  </a:lnTo>
                  <a:lnTo>
                    <a:pt x="6767" y="874"/>
                  </a:lnTo>
                  <a:lnTo>
                    <a:pt x="6767" y="0"/>
                  </a:lnTo>
                  <a:lnTo>
                    <a:pt x="7597" y="0"/>
                  </a:lnTo>
                  <a:lnTo>
                    <a:pt x="7597" y="874"/>
                  </a:lnTo>
                  <a:lnTo>
                    <a:pt x="8128" y="874"/>
                  </a:lnTo>
                  <a:lnTo>
                    <a:pt x="8128" y="3251"/>
                  </a:lnTo>
                  <a:lnTo>
                    <a:pt x="8691" y="3251"/>
                  </a:lnTo>
                  <a:lnTo>
                    <a:pt x="8691" y="3373"/>
                  </a:lnTo>
                  <a:lnTo>
                    <a:pt x="8835" y="3373"/>
                  </a:lnTo>
                  <a:lnTo>
                    <a:pt x="8835" y="3517"/>
                  </a:lnTo>
                  <a:lnTo>
                    <a:pt x="8691" y="3517"/>
                  </a:lnTo>
                  <a:lnTo>
                    <a:pt x="8691" y="3727"/>
                  </a:lnTo>
                  <a:lnTo>
                    <a:pt x="8835" y="3727"/>
                  </a:lnTo>
                  <a:lnTo>
                    <a:pt x="8835" y="3882"/>
                  </a:lnTo>
                  <a:lnTo>
                    <a:pt x="8691" y="3882"/>
                  </a:lnTo>
                  <a:lnTo>
                    <a:pt x="8691" y="4092"/>
                  </a:lnTo>
                  <a:lnTo>
                    <a:pt x="8835" y="4092"/>
                  </a:lnTo>
                  <a:lnTo>
                    <a:pt x="8835" y="4247"/>
                  </a:lnTo>
                  <a:lnTo>
                    <a:pt x="8691" y="4247"/>
                  </a:lnTo>
                  <a:lnTo>
                    <a:pt x="8691" y="4457"/>
                  </a:lnTo>
                  <a:lnTo>
                    <a:pt x="8835" y="4457"/>
                  </a:lnTo>
                  <a:lnTo>
                    <a:pt x="8835" y="4611"/>
                  </a:lnTo>
                  <a:lnTo>
                    <a:pt x="8691" y="4611"/>
                  </a:lnTo>
                  <a:lnTo>
                    <a:pt x="8691" y="4822"/>
                  </a:lnTo>
                  <a:lnTo>
                    <a:pt x="8835" y="4822"/>
                  </a:lnTo>
                  <a:lnTo>
                    <a:pt x="8835" y="4976"/>
                  </a:lnTo>
                  <a:lnTo>
                    <a:pt x="8691" y="4976"/>
                  </a:lnTo>
                  <a:lnTo>
                    <a:pt x="8691" y="5186"/>
                  </a:lnTo>
                  <a:lnTo>
                    <a:pt x="8835" y="5186"/>
                  </a:lnTo>
                  <a:lnTo>
                    <a:pt x="8835" y="5341"/>
                  </a:lnTo>
                  <a:lnTo>
                    <a:pt x="8691" y="5341"/>
                  </a:lnTo>
                  <a:lnTo>
                    <a:pt x="8691" y="5551"/>
                  </a:lnTo>
                  <a:lnTo>
                    <a:pt x="8835" y="5551"/>
                  </a:lnTo>
                  <a:lnTo>
                    <a:pt x="8835" y="5706"/>
                  </a:lnTo>
                  <a:lnTo>
                    <a:pt x="8691" y="5706"/>
                  </a:lnTo>
                  <a:lnTo>
                    <a:pt x="8691" y="5916"/>
                  </a:lnTo>
                  <a:lnTo>
                    <a:pt x="8835" y="5916"/>
                  </a:lnTo>
                  <a:lnTo>
                    <a:pt x="8835" y="6060"/>
                  </a:lnTo>
                  <a:lnTo>
                    <a:pt x="8691" y="6060"/>
                  </a:lnTo>
                  <a:lnTo>
                    <a:pt x="8691" y="6281"/>
                  </a:lnTo>
                  <a:lnTo>
                    <a:pt x="8835" y="6281"/>
                  </a:lnTo>
                  <a:lnTo>
                    <a:pt x="8835" y="6425"/>
                  </a:lnTo>
                  <a:lnTo>
                    <a:pt x="8691" y="6425"/>
                  </a:lnTo>
                  <a:lnTo>
                    <a:pt x="8691" y="6646"/>
                  </a:lnTo>
                  <a:lnTo>
                    <a:pt x="8835" y="6646"/>
                  </a:lnTo>
                  <a:lnTo>
                    <a:pt x="8835" y="6801"/>
                  </a:lnTo>
                  <a:lnTo>
                    <a:pt x="8691" y="6801"/>
                  </a:lnTo>
                  <a:lnTo>
                    <a:pt x="8691" y="7011"/>
                  </a:lnTo>
                  <a:lnTo>
                    <a:pt x="8835" y="7011"/>
                  </a:lnTo>
                  <a:lnTo>
                    <a:pt x="8835" y="7166"/>
                  </a:lnTo>
                  <a:lnTo>
                    <a:pt x="8691" y="7166"/>
                  </a:lnTo>
                  <a:lnTo>
                    <a:pt x="8691" y="7376"/>
                  </a:lnTo>
                  <a:lnTo>
                    <a:pt x="8835" y="7376"/>
                  </a:lnTo>
                  <a:lnTo>
                    <a:pt x="8835" y="7531"/>
                  </a:lnTo>
                  <a:lnTo>
                    <a:pt x="8691" y="7531"/>
                  </a:lnTo>
                  <a:lnTo>
                    <a:pt x="8691" y="7608"/>
                  </a:lnTo>
                  <a:lnTo>
                    <a:pt x="9189" y="7608"/>
                  </a:lnTo>
                  <a:lnTo>
                    <a:pt x="9189" y="10483"/>
                  </a:lnTo>
                  <a:lnTo>
                    <a:pt x="266" y="10483"/>
                  </a:lnTo>
                  <a:cubicBezTo>
                    <a:pt x="122" y="10483"/>
                    <a:pt x="0" y="10317"/>
                    <a:pt x="0" y="10118"/>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7"/>
            <p:cNvSpPr/>
            <p:nvPr/>
          </p:nvSpPr>
          <p:spPr>
            <a:xfrm>
              <a:off x="7295456" y="1218625"/>
              <a:ext cx="958423" cy="1237314"/>
            </a:xfrm>
            <a:custGeom>
              <a:avLst/>
              <a:gdLst/>
              <a:ahLst/>
              <a:cxnLst/>
              <a:rect l="l" t="t" r="r" b="b"/>
              <a:pathLst>
                <a:path w="9345" h="12064" extrusionOk="0">
                  <a:moveTo>
                    <a:pt x="9333" y="3870"/>
                  </a:moveTo>
                  <a:lnTo>
                    <a:pt x="8957" y="3870"/>
                  </a:lnTo>
                  <a:lnTo>
                    <a:pt x="8957" y="3063"/>
                  </a:lnTo>
                  <a:lnTo>
                    <a:pt x="8482" y="3063"/>
                  </a:lnTo>
                  <a:lnTo>
                    <a:pt x="8482" y="2079"/>
                  </a:lnTo>
                  <a:lnTo>
                    <a:pt x="7232" y="2079"/>
                  </a:lnTo>
                  <a:lnTo>
                    <a:pt x="7232" y="3063"/>
                  </a:lnTo>
                  <a:lnTo>
                    <a:pt x="6757" y="3063"/>
                  </a:lnTo>
                  <a:lnTo>
                    <a:pt x="6757" y="3870"/>
                  </a:lnTo>
                  <a:lnTo>
                    <a:pt x="6093" y="3870"/>
                  </a:lnTo>
                  <a:lnTo>
                    <a:pt x="6093" y="4876"/>
                  </a:lnTo>
                  <a:cubicBezTo>
                    <a:pt x="5286" y="4898"/>
                    <a:pt x="4711" y="4954"/>
                    <a:pt x="4711" y="5031"/>
                  </a:cubicBezTo>
                  <a:lnTo>
                    <a:pt x="4711" y="5285"/>
                  </a:lnTo>
                  <a:lnTo>
                    <a:pt x="4711" y="5274"/>
                  </a:lnTo>
                  <a:lnTo>
                    <a:pt x="4711" y="5451"/>
                  </a:lnTo>
                  <a:lnTo>
                    <a:pt x="4711" y="5462"/>
                  </a:lnTo>
                  <a:lnTo>
                    <a:pt x="4711" y="5783"/>
                  </a:lnTo>
                  <a:lnTo>
                    <a:pt x="4711" y="5783"/>
                  </a:lnTo>
                  <a:lnTo>
                    <a:pt x="4711" y="5949"/>
                  </a:lnTo>
                  <a:lnTo>
                    <a:pt x="4711" y="5949"/>
                  </a:lnTo>
                  <a:lnTo>
                    <a:pt x="4711" y="6270"/>
                  </a:lnTo>
                  <a:lnTo>
                    <a:pt x="4711" y="6270"/>
                  </a:lnTo>
                  <a:lnTo>
                    <a:pt x="4711" y="6447"/>
                  </a:lnTo>
                  <a:lnTo>
                    <a:pt x="4711" y="6458"/>
                  </a:lnTo>
                  <a:lnTo>
                    <a:pt x="4711" y="6778"/>
                  </a:lnTo>
                  <a:cubicBezTo>
                    <a:pt x="4711" y="6767"/>
                    <a:pt x="4711" y="6767"/>
                    <a:pt x="4711" y="6767"/>
                  </a:cubicBezTo>
                  <a:lnTo>
                    <a:pt x="4711" y="6944"/>
                  </a:lnTo>
                  <a:cubicBezTo>
                    <a:pt x="4711" y="6944"/>
                    <a:pt x="4711" y="6944"/>
                    <a:pt x="4711" y="6944"/>
                  </a:cubicBezTo>
                  <a:lnTo>
                    <a:pt x="4711" y="7265"/>
                  </a:lnTo>
                  <a:lnTo>
                    <a:pt x="4711" y="7265"/>
                  </a:lnTo>
                  <a:lnTo>
                    <a:pt x="4711" y="7442"/>
                  </a:lnTo>
                  <a:cubicBezTo>
                    <a:pt x="4711" y="7442"/>
                    <a:pt x="4711" y="7442"/>
                    <a:pt x="4711" y="7442"/>
                  </a:cubicBezTo>
                  <a:lnTo>
                    <a:pt x="4711" y="7773"/>
                  </a:lnTo>
                  <a:lnTo>
                    <a:pt x="4711" y="7773"/>
                  </a:lnTo>
                  <a:lnTo>
                    <a:pt x="4711" y="7939"/>
                  </a:lnTo>
                  <a:lnTo>
                    <a:pt x="4711" y="7939"/>
                  </a:lnTo>
                  <a:lnTo>
                    <a:pt x="4711" y="8260"/>
                  </a:lnTo>
                  <a:lnTo>
                    <a:pt x="4711" y="8260"/>
                  </a:lnTo>
                  <a:lnTo>
                    <a:pt x="4711" y="8437"/>
                  </a:lnTo>
                  <a:lnTo>
                    <a:pt x="4711" y="8758"/>
                  </a:lnTo>
                  <a:lnTo>
                    <a:pt x="4711" y="8923"/>
                  </a:lnTo>
                  <a:lnTo>
                    <a:pt x="4711" y="8934"/>
                  </a:lnTo>
                  <a:lnTo>
                    <a:pt x="4711" y="9189"/>
                  </a:lnTo>
                  <a:lnTo>
                    <a:pt x="4192" y="9189"/>
                  </a:lnTo>
                  <a:lnTo>
                    <a:pt x="4192" y="3749"/>
                  </a:lnTo>
                  <a:lnTo>
                    <a:pt x="3517" y="3749"/>
                  </a:lnTo>
                  <a:lnTo>
                    <a:pt x="3517" y="1006"/>
                  </a:lnTo>
                  <a:lnTo>
                    <a:pt x="2898" y="1006"/>
                  </a:lnTo>
                  <a:lnTo>
                    <a:pt x="2898" y="0"/>
                  </a:lnTo>
                  <a:lnTo>
                    <a:pt x="1903" y="0"/>
                  </a:lnTo>
                  <a:lnTo>
                    <a:pt x="1903" y="1006"/>
                  </a:lnTo>
                  <a:lnTo>
                    <a:pt x="1283" y="1006"/>
                  </a:lnTo>
                  <a:lnTo>
                    <a:pt x="1283" y="3749"/>
                  </a:lnTo>
                  <a:lnTo>
                    <a:pt x="609" y="3749"/>
                  </a:lnTo>
                  <a:lnTo>
                    <a:pt x="609" y="3881"/>
                  </a:lnTo>
                  <a:lnTo>
                    <a:pt x="432" y="3881"/>
                  </a:lnTo>
                  <a:lnTo>
                    <a:pt x="432" y="4058"/>
                  </a:lnTo>
                  <a:lnTo>
                    <a:pt x="609" y="4058"/>
                  </a:lnTo>
                  <a:lnTo>
                    <a:pt x="609" y="4301"/>
                  </a:lnTo>
                  <a:lnTo>
                    <a:pt x="432" y="4301"/>
                  </a:lnTo>
                  <a:lnTo>
                    <a:pt x="432" y="4467"/>
                  </a:lnTo>
                  <a:lnTo>
                    <a:pt x="609" y="4467"/>
                  </a:lnTo>
                  <a:lnTo>
                    <a:pt x="609" y="4722"/>
                  </a:lnTo>
                  <a:lnTo>
                    <a:pt x="432" y="4722"/>
                  </a:lnTo>
                  <a:lnTo>
                    <a:pt x="432" y="4887"/>
                  </a:lnTo>
                  <a:lnTo>
                    <a:pt x="609" y="4887"/>
                  </a:lnTo>
                  <a:lnTo>
                    <a:pt x="609" y="5142"/>
                  </a:lnTo>
                  <a:lnTo>
                    <a:pt x="432" y="5142"/>
                  </a:lnTo>
                  <a:lnTo>
                    <a:pt x="432" y="5308"/>
                  </a:lnTo>
                  <a:lnTo>
                    <a:pt x="609" y="5308"/>
                  </a:lnTo>
                  <a:lnTo>
                    <a:pt x="609" y="5562"/>
                  </a:lnTo>
                  <a:lnTo>
                    <a:pt x="432" y="5562"/>
                  </a:lnTo>
                  <a:lnTo>
                    <a:pt x="432" y="5728"/>
                  </a:lnTo>
                  <a:lnTo>
                    <a:pt x="609" y="5728"/>
                  </a:lnTo>
                  <a:lnTo>
                    <a:pt x="609" y="5982"/>
                  </a:lnTo>
                  <a:lnTo>
                    <a:pt x="432" y="5982"/>
                  </a:lnTo>
                  <a:lnTo>
                    <a:pt x="432" y="6148"/>
                  </a:lnTo>
                  <a:lnTo>
                    <a:pt x="609" y="6148"/>
                  </a:lnTo>
                  <a:lnTo>
                    <a:pt x="609" y="6402"/>
                  </a:lnTo>
                  <a:lnTo>
                    <a:pt x="432" y="6402"/>
                  </a:lnTo>
                  <a:lnTo>
                    <a:pt x="432" y="6568"/>
                  </a:lnTo>
                  <a:lnTo>
                    <a:pt x="609" y="6568"/>
                  </a:lnTo>
                  <a:lnTo>
                    <a:pt x="609" y="6822"/>
                  </a:lnTo>
                  <a:lnTo>
                    <a:pt x="432" y="6822"/>
                  </a:lnTo>
                  <a:lnTo>
                    <a:pt x="432" y="6988"/>
                  </a:lnTo>
                  <a:lnTo>
                    <a:pt x="609" y="6988"/>
                  </a:lnTo>
                  <a:lnTo>
                    <a:pt x="609" y="7243"/>
                  </a:lnTo>
                  <a:lnTo>
                    <a:pt x="432" y="7243"/>
                  </a:lnTo>
                  <a:lnTo>
                    <a:pt x="432" y="7409"/>
                  </a:lnTo>
                  <a:lnTo>
                    <a:pt x="609" y="7409"/>
                  </a:lnTo>
                  <a:lnTo>
                    <a:pt x="609" y="7652"/>
                  </a:lnTo>
                  <a:lnTo>
                    <a:pt x="432" y="7652"/>
                  </a:lnTo>
                  <a:lnTo>
                    <a:pt x="432" y="7829"/>
                  </a:lnTo>
                  <a:lnTo>
                    <a:pt x="609" y="7829"/>
                  </a:lnTo>
                  <a:lnTo>
                    <a:pt x="609" y="8072"/>
                  </a:lnTo>
                  <a:lnTo>
                    <a:pt x="432" y="8072"/>
                  </a:lnTo>
                  <a:lnTo>
                    <a:pt x="432" y="8238"/>
                  </a:lnTo>
                  <a:lnTo>
                    <a:pt x="609" y="8238"/>
                  </a:lnTo>
                  <a:lnTo>
                    <a:pt x="609" y="8492"/>
                  </a:lnTo>
                  <a:lnTo>
                    <a:pt x="432" y="8492"/>
                  </a:lnTo>
                  <a:lnTo>
                    <a:pt x="432" y="8658"/>
                  </a:lnTo>
                  <a:lnTo>
                    <a:pt x="609" y="8658"/>
                  </a:lnTo>
                  <a:lnTo>
                    <a:pt x="609" y="8746"/>
                  </a:lnTo>
                  <a:lnTo>
                    <a:pt x="1" y="8746"/>
                  </a:lnTo>
                  <a:lnTo>
                    <a:pt x="1" y="12064"/>
                  </a:lnTo>
                  <a:lnTo>
                    <a:pt x="9344" y="12064"/>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7"/>
            <p:cNvSpPr/>
            <p:nvPr/>
          </p:nvSpPr>
          <p:spPr>
            <a:xfrm>
              <a:off x="6303722" y="1626823"/>
              <a:ext cx="957295" cy="829115"/>
            </a:xfrm>
            <a:custGeom>
              <a:avLst/>
              <a:gdLst/>
              <a:ahLst/>
              <a:cxnLst/>
              <a:rect l="l" t="t" r="r" b="b"/>
              <a:pathLst>
                <a:path w="9334" h="8084" extrusionOk="0">
                  <a:moveTo>
                    <a:pt x="9311" y="6912"/>
                  </a:moveTo>
                  <a:cubicBezTo>
                    <a:pt x="9223" y="6890"/>
                    <a:pt x="9167" y="6812"/>
                    <a:pt x="9167" y="6724"/>
                  </a:cubicBezTo>
                  <a:lnTo>
                    <a:pt x="9167" y="6569"/>
                  </a:lnTo>
                  <a:cubicBezTo>
                    <a:pt x="9167" y="6558"/>
                    <a:pt x="9167" y="6547"/>
                    <a:pt x="9167" y="6547"/>
                  </a:cubicBezTo>
                  <a:cubicBezTo>
                    <a:pt x="9223" y="6469"/>
                    <a:pt x="9256" y="6392"/>
                    <a:pt x="9267" y="6293"/>
                  </a:cubicBezTo>
                  <a:cubicBezTo>
                    <a:pt x="9267" y="6093"/>
                    <a:pt x="9101" y="5585"/>
                    <a:pt x="8913" y="5585"/>
                  </a:cubicBezTo>
                  <a:cubicBezTo>
                    <a:pt x="8714" y="5585"/>
                    <a:pt x="8559" y="6093"/>
                    <a:pt x="8559" y="6293"/>
                  </a:cubicBezTo>
                  <a:cubicBezTo>
                    <a:pt x="8559" y="6326"/>
                    <a:pt x="8559" y="6348"/>
                    <a:pt x="8559" y="6381"/>
                  </a:cubicBezTo>
                  <a:lnTo>
                    <a:pt x="8139" y="6381"/>
                  </a:lnTo>
                  <a:lnTo>
                    <a:pt x="8139" y="1361"/>
                  </a:lnTo>
                  <a:lnTo>
                    <a:pt x="7796" y="1361"/>
                  </a:lnTo>
                  <a:lnTo>
                    <a:pt x="7796" y="885"/>
                  </a:lnTo>
                  <a:lnTo>
                    <a:pt x="7442" y="885"/>
                  </a:lnTo>
                  <a:lnTo>
                    <a:pt x="7442" y="742"/>
                  </a:lnTo>
                  <a:lnTo>
                    <a:pt x="7442" y="454"/>
                  </a:lnTo>
                  <a:lnTo>
                    <a:pt x="7232" y="454"/>
                  </a:lnTo>
                  <a:lnTo>
                    <a:pt x="7232" y="1"/>
                  </a:lnTo>
                  <a:lnTo>
                    <a:pt x="6558" y="1"/>
                  </a:lnTo>
                  <a:lnTo>
                    <a:pt x="6558" y="454"/>
                  </a:lnTo>
                  <a:lnTo>
                    <a:pt x="6348" y="454"/>
                  </a:lnTo>
                  <a:lnTo>
                    <a:pt x="6348" y="885"/>
                  </a:lnTo>
                  <a:lnTo>
                    <a:pt x="5983" y="885"/>
                  </a:lnTo>
                  <a:lnTo>
                    <a:pt x="5983" y="1239"/>
                  </a:lnTo>
                  <a:lnTo>
                    <a:pt x="5983" y="1361"/>
                  </a:lnTo>
                  <a:lnTo>
                    <a:pt x="5607" y="1361"/>
                  </a:lnTo>
                  <a:lnTo>
                    <a:pt x="5607" y="3141"/>
                  </a:lnTo>
                  <a:lnTo>
                    <a:pt x="2456" y="3141"/>
                  </a:lnTo>
                  <a:lnTo>
                    <a:pt x="2456" y="1361"/>
                  </a:lnTo>
                  <a:lnTo>
                    <a:pt x="2057" y="1361"/>
                  </a:lnTo>
                  <a:lnTo>
                    <a:pt x="2057" y="885"/>
                  </a:lnTo>
                  <a:lnTo>
                    <a:pt x="1903" y="885"/>
                  </a:lnTo>
                  <a:lnTo>
                    <a:pt x="1903" y="797"/>
                  </a:lnTo>
                  <a:lnTo>
                    <a:pt x="1903" y="653"/>
                  </a:lnTo>
                  <a:lnTo>
                    <a:pt x="1317" y="653"/>
                  </a:lnTo>
                  <a:lnTo>
                    <a:pt x="1317" y="797"/>
                  </a:lnTo>
                  <a:lnTo>
                    <a:pt x="1317" y="885"/>
                  </a:lnTo>
                  <a:lnTo>
                    <a:pt x="996" y="885"/>
                  </a:lnTo>
                  <a:lnTo>
                    <a:pt x="996" y="797"/>
                  </a:lnTo>
                  <a:cubicBezTo>
                    <a:pt x="985" y="742"/>
                    <a:pt x="985" y="697"/>
                    <a:pt x="996" y="653"/>
                  </a:cubicBezTo>
                  <a:lnTo>
                    <a:pt x="399" y="653"/>
                  </a:lnTo>
                  <a:lnTo>
                    <a:pt x="399" y="896"/>
                  </a:lnTo>
                  <a:lnTo>
                    <a:pt x="255" y="896"/>
                  </a:lnTo>
                  <a:lnTo>
                    <a:pt x="255" y="1250"/>
                  </a:lnTo>
                  <a:cubicBezTo>
                    <a:pt x="244" y="1283"/>
                    <a:pt x="244" y="1328"/>
                    <a:pt x="255" y="1361"/>
                  </a:cubicBezTo>
                  <a:lnTo>
                    <a:pt x="1" y="1361"/>
                  </a:lnTo>
                  <a:lnTo>
                    <a:pt x="1" y="8084"/>
                  </a:lnTo>
                  <a:lnTo>
                    <a:pt x="9278" y="8084"/>
                  </a:lnTo>
                  <a:cubicBezTo>
                    <a:pt x="9289" y="8084"/>
                    <a:pt x="9311" y="8084"/>
                    <a:pt x="9333" y="8084"/>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7"/>
            <p:cNvSpPr/>
            <p:nvPr/>
          </p:nvSpPr>
          <p:spPr>
            <a:xfrm>
              <a:off x="8253874" y="1312674"/>
              <a:ext cx="956167" cy="829115"/>
            </a:xfrm>
            <a:custGeom>
              <a:avLst/>
              <a:gdLst/>
              <a:ahLst/>
              <a:cxnLst/>
              <a:rect l="l" t="t" r="r" b="b"/>
              <a:pathLst>
                <a:path w="9323" h="8084" extrusionOk="0">
                  <a:moveTo>
                    <a:pt x="9311" y="6912"/>
                  </a:moveTo>
                  <a:cubicBezTo>
                    <a:pt x="9223" y="6890"/>
                    <a:pt x="9167" y="6812"/>
                    <a:pt x="9167" y="6724"/>
                  </a:cubicBezTo>
                  <a:lnTo>
                    <a:pt x="9167" y="6569"/>
                  </a:lnTo>
                  <a:cubicBezTo>
                    <a:pt x="9167" y="6558"/>
                    <a:pt x="9167" y="6547"/>
                    <a:pt x="9167" y="6547"/>
                  </a:cubicBezTo>
                  <a:cubicBezTo>
                    <a:pt x="9223" y="6469"/>
                    <a:pt x="9267" y="6392"/>
                    <a:pt x="9267" y="6293"/>
                  </a:cubicBezTo>
                  <a:cubicBezTo>
                    <a:pt x="9267" y="6093"/>
                    <a:pt x="9101" y="5585"/>
                    <a:pt x="8913" y="5585"/>
                  </a:cubicBezTo>
                  <a:cubicBezTo>
                    <a:pt x="8714" y="5585"/>
                    <a:pt x="8559" y="6093"/>
                    <a:pt x="8559" y="6293"/>
                  </a:cubicBezTo>
                  <a:cubicBezTo>
                    <a:pt x="8559" y="6326"/>
                    <a:pt x="8559" y="6348"/>
                    <a:pt x="8570" y="6381"/>
                  </a:cubicBezTo>
                  <a:lnTo>
                    <a:pt x="8139" y="6381"/>
                  </a:lnTo>
                  <a:lnTo>
                    <a:pt x="8139" y="1361"/>
                  </a:lnTo>
                  <a:lnTo>
                    <a:pt x="7796" y="1361"/>
                  </a:lnTo>
                  <a:lnTo>
                    <a:pt x="7796" y="885"/>
                  </a:lnTo>
                  <a:lnTo>
                    <a:pt x="7431" y="885"/>
                  </a:lnTo>
                  <a:lnTo>
                    <a:pt x="7431" y="742"/>
                  </a:lnTo>
                  <a:lnTo>
                    <a:pt x="7431" y="454"/>
                  </a:lnTo>
                  <a:lnTo>
                    <a:pt x="7221" y="454"/>
                  </a:lnTo>
                  <a:lnTo>
                    <a:pt x="7221" y="1"/>
                  </a:lnTo>
                  <a:lnTo>
                    <a:pt x="6547" y="1"/>
                  </a:lnTo>
                  <a:lnTo>
                    <a:pt x="6547" y="454"/>
                  </a:lnTo>
                  <a:lnTo>
                    <a:pt x="6337" y="454"/>
                  </a:lnTo>
                  <a:lnTo>
                    <a:pt x="6337" y="885"/>
                  </a:lnTo>
                  <a:lnTo>
                    <a:pt x="5972" y="885"/>
                  </a:lnTo>
                  <a:lnTo>
                    <a:pt x="5972" y="1239"/>
                  </a:lnTo>
                  <a:lnTo>
                    <a:pt x="5972" y="1361"/>
                  </a:lnTo>
                  <a:lnTo>
                    <a:pt x="5596" y="1361"/>
                  </a:lnTo>
                  <a:lnTo>
                    <a:pt x="5596" y="3141"/>
                  </a:lnTo>
                  <a:lnTo>
                    <a:pt x="2455" y="3141"/>
                  </a:lnTo>
                  <a:lnTo>
                    <a:pt x="2455" y="1361"/>
                  </a:lnTo>
                  <a:lnTo>
                    <a:pt x="2057" y="1361"/>
                  </a:lnTo>
                  <a:lnTo>
                    <a:pt x="2057" y="885"/>
                  </a:lnTo>
                  <a:lnTo>
                    <a:pt x="1903" y="885"/>
                  </a:lnTo>
                  <a:lnTo>
                    <a:pt x="1903" y="797"/>
                  </a:lnTo>
                  <a:lnTo>
                    <a:pt x="1903" y="653"/>
                  </a:lnTo>
                  <a:lnTo>
                    <a:pt x="1317" y="653"/>
                  </a:lnTo>
                  <a:lnTo>
                    <a:pt x="1317" y="797"/>
                  </a:lnTo>
                  <a:lnTo>
                    <a:pt x="1317" y="885"/>
                  </a:lnTo>
                  <a:lnTo>
                    <a:pt x="985" y="885"/>
                  </a:lnTo>
                  <a:lnTo>
                    <a:pt x="985" y="797"/>
                  </a:lnTo>
                  <a:cubicBezTo>
                    <a:pt x="985" y="742"/>
                    <a:pt x="985" y="697"/>
                    <a:pt x="985" y="653"/>
                  </a:cubicBezTo>
                  <a:lnTo>
                    <a:pt x="399" y="653"/>
                  </a:lnTo>
                  <a:lnTo>
                    <a:pt x="399" y="896"/>
                  </a:lnTo>
                  <a:lnTo>
                    <a:pt x="244" y="896"/>
                  </a:lnTo>
                  <a:lnTo>
                    <a:pt x="244" y="1250"/>
                  </a:lnTo>
                  <a:cubicBezTo>
                    <a:pt x="244" y="1283"/>
                    <a:pt x="244" y="1328"/>
                    <a:pt x="244" y="1361"/>
                  </a:cubicBezTo>
                  <a:lnTo>
                    <a:pt x="1" y="1361"/>
                  </a:lnTo>
                  <a:lnTo>
                    <a:pt x="1" y="8084"/>
                  </a:lnTo>
                  <a:lnTo>
                    <a:pt x="9278" y="8084"/>
                  </a:lnTo>
                  <a:cubicBezTo>
                    <a:pt x="9289" y="8084"/>
                    <a:pt x="9311" y="8084"/>
                    <a:pt x="9322" y="8084"/>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7"/>
            <p:cNvSpPr/>
            <p:nvPr/>
          </p:nvSpPr>
          <p:spPr>
            <a:xfrm>
              <a:off x="2477366" y="2056267"/>
              <a:ext cx="7425000" cy="5553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3" name="Google Shape;193;p7"/>
          <p:cNvSpPr txBox="1">
            <a:spLocks noGrp="1"/>
          </p:cNvSpPr>
          <p:nvPr>
            <p:ph type="title"/>
          </p:nvPr>
        </p:nvSpPr>
        <p:spPr>
          <a:xfrm>
            <a:off x="720000" y="334125"/>
            <a:ext cx="7704000" cy="6837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94" name="Google Shape;194;p7"/>
          <p:cNvSpPr txBox="1">
            <a:spLocks noGrp="1"/>
          </p:cNvSpPr>
          <p:nvPr>
            <p:ph type="body" idx="1"/>
          </p:nvPr>
        </p:nvSpPr>
        <p:spPr>
          <a:xfrm flipH="1">
            <a:off x="4545688" y="1584825"/>
            <a:ext cx="3705900" cy="23166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SzPts val="1400"/>
              <a:buChar char="●"/>
              <a:defRPr sz="1400"/>
            </a:lvl1pPr>
            <a:lvl2pPr marL="914400" lvl="1" indent="-317500" rtl="0">
              <a:lnSpc>
                <a:spcPct val="115000"/>
              </a:lnSpc>
              <a:spcBef>
                <a:spcPts val="0"/>
              </a:spcBef>
              <a:spcAft>
                <a:spcPts val="0"/>
              </a:spcAft>
              <a:buSzPts val="1400"/>
              <a:buChar char="○"/>
              <a:defRPr/>
            </a:lvl2pPr>
            <a:lvl3pPr marL="1371600" lvl="2" indent="-317500" rtl="0">
              <a:lnSpc>
                <a:spcPct val="115000"/>
              </a:lnSpc>
              <a:spcBef>
                <a:spcPts val="0"/>
              </a:spcBef>
              <a:spcAft>
                <a:spcPts val="0"/>
              </a:spcAft>
              <a:buSzPts val="1400"/>
              <a:buChar char="■"/>
              <a:defRPr/>
            </a:lvl3pPr>
            <a:lvl4pPr marL="1828800" lvl="3" indent="-317500" rtl="0">
              <a:lnSpc>
                <a:spcPct val="115000"/>
              </a:lnSpc>
              <a:spcBef>
                <a:spcPts val="0"/>
              </a:spcBef>
              <a:spcAft>
                <a:spcPts val="0"/>
              </a:spcAft>
              <a:buSzPts val="1400"/>
              <a:buChar char="●"/>
              <a:defRPr/>
            </a:lvl4pPr>
            <a:lvl5pPr marL="2286000" lvl="4" indent="-317500" rtl="0">
              <a:lnSpc>
                <a:spcPct val="115000"/>
              </a:lnSpc>
              <a:spcBef>
                <a:spcPts val="0"/>
              </a:spcBef>
              <a:spcAft>
                <a:spcPts val="0"/>
              </a:spcAft>
              <a:buSzPts val="1400"/>
              <a:buChar char="○"/>
              <a:defRPr/>
            </a:lvl5pPr>
            <a:lvl6pPr marL="2743200" lvl="5" indent="-317500" rtl="0">
              <a:lnSpc>
                <a:spcPct val="115000"/>
              </a:lnSpc>
              <a:spcBef>
                <a:spcPts val="0"/>
              </a:spcBef>
              <a:spcAft>
                <a:spcPts val="0"/>
              </a:spcAft>
              <a:buSzPts val="1400"/>
              <a:buChar char="■"/>
              <a:defRPr/>
            </a:lvl6pPr>
            <a:lvl7pPr marL="3200400" lvl="6" indent="-317500" rtl="0">
              <a:lnSpc>
                <a:spcPct val="115000"/>
              </a:lnSpc>
              <a:spcBef>
                <a:spcPts val="0"/>
              </a:spcBef>
              <a:spcAft>
                <a:spcPts val="0"/>
              </a:spcAft>
              <a:buSzPts val="1400"/>
              <a:buChar char="●"/>
              <a:defRPr/>
            </a:lvl7pPr>
            <a:lvl8pPr marL="3657600" lvl="7" indent="-317500" rtl="0">
              <a:lnSpc>
                <a:spcPct val="115000"/>
              </a:lnSpc>
              <a:spcBef>
                <a:spcPts val="0"/>
              </a:spcBef>
              <a:spcAft>
                <a:spcPts val="0"/>
              </a:spcAft>
              <a:buSzPts val="1400"/>
              <a:buChar char="○"/>
              <a:defRPr/>
            </a:lvl8pPr>
            <a:lvl9pPr marL="4114800" lvl="8" indent="-317500" rtl="0">
              <a:lnSpc>
                <a:spcPct val="115000"/>
              </a:lnSpc>
              <a:spcBef>
                <a:spcPts val="0"/>
              </a:spcBef>
              <a:spcAft>
                <a:spcPts val="0"/>
              </a:spcAft>
              <a:buSzPts val="1400"/>
              <a:buChar char="■"/>
              <a:defRPr/>
            </a:lvl9pPr>
          </a:lstStyle>
          <a:p>
            <a:endParaRPr/>
          </a:p>
        </p:txBody>
      </p:sp>
      <p:sp>
        <p:nvSpPr>
          <p:cNvPr id="195" name="Google Shape;195;p7"/>
          <p:cNvSpPr>
            <a:spLocks noGrp="1"/>
          </p:cNvSpPr>
          <p:nvPr>
            <p:ph type="pic" idx="2"/>
          </p:nvPr>
        </p:nvSpPr>
        <p:spPr>
          <a:xfrm>
            <a:off x="892413" y="1259775"/>
            <a:ext cx="2966700" cy="2966700"/>
          </a:xfrm>
          <a:prstGeom prst="ellipse">
            <a:avLst/>
          </a:prstGeom>
          <a:noFill/>
          <a:ln w="19050" cap="flat" cmpd="sng">
            <a:solidFill>
              <a:schemeClr val="accent6"/>
            </a:solidFill>
            <a:prstDash val="solid"/>
            <a:round/>
            <a:headEnd type="none" w="sm" len="sm"/>
            <a:tailEnd type="none" w="sm" len="sm"/>
          </a:ln>
        </p:spPr>
      </p:sp>
      <p:grpSp>
        <p:nvGrpSpPr>
          <p:cNvPr id="196" name="Google Shape;196;p7"/>
          <p:cNvGrpSpPr/>
          <p:nvPr/>
        </p:nvGrpSpPr>
        <p:grpSpPr>
          <a:xfrm>
            <a:off x="8430787" y="0"/>
            <a:ext cx="1671525" cy="4544675"/>
            <a:chOff x="616750" y="-26175"/>
            <a:chExt cx="1671525" cy="4544675"/>
          </a:xfrm>
        </p:grpSpPr>
        <p:sp>
          <p:nvSpPr>
            <p:cNvPr id="197" name="Google Shape;197;p7"/>
            <p:cNvSpPr/>
            <p:nvPr/>
          </p:nvSpPr>
          <p:spPr>
            <a:xfrm>
              <a:off x="1483823" y="4035779"/>
              <a:ext cx="215474" cy="184903"/>
            </a:xfrm>
            <a:custGeom>
              <a:avLst/>
              <a:gdLst/>
              <a:ahLst/>
              <a:cxnLst/>
              <a:rect l="l" t="t" r="r" b="b"/>
              <a:pathLst>
                <a:path w="874" h="750" extrusionOk="0">
                  <a:moveTo>
                    <a:pt x="498" y="0"/>
                  </a:moveTo>
                  <a:cubicBezTo>
                    <a:pt x="166" y="0"/>
                    <a:pt x="0" y="398"/>
                    <a:pt x="243" y="642"/>
                  </a:cubicBezTo>
                  <a:cubicBezTo>
                    <a:pt x="318" y="716"/>
                    <a:pt x="410" y="750"/>
                    <a:pt x="500" y="750"/>
                  </a:cubicBezTo>
                  <a:cubicBezTo>
                    <a:pt x="691" y="750"/>
                    <a:pt x="874" y="601"/>
                    <a:pt x="874" y="376"/>
                  </a:cubicBezTo>
                  <a:cubicBezTo>
                    <a:pt x="874" y="166"/>
                    <a:pt x="708" y="0"/>
                    <a:pt x="4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7"/>
            <p:cNvSpPr/>
            <p:nvPr/>
          </p:nvSpPr>
          <p:spPr>
            <a:xfrm>
              <a:off x="1322834" y="1691206"/>
              <a:ext cx="569995" cy="188355"/>
            </a:xfrm>
            <a:custGeom>
              <a:avLst/>
              <a:gdLst/>
              <a:ahLst/>
              <a:cxnLst/>
              <a:rect l="l" t="t" r="r" b="b"/>
              <a:pathLst>
                <a:path w="2312" h="764" extrusionOk="0">
                  <a:moveTo>
                    <a:pt x="1" y="1"/>
                  </a:moveTo>
                  <a:lnTo>
                    <a:pt x="1" y="764"/>
                  </a:lnTo>
                  <a:lnTo>
                    <a:pt x="2312" y="764"/>
                  </a:lnTo>
                  <a:lnTo>
                    <a:pt x="2312" y="1"/>
                  </a:lnTo>
                  <a:close/>
                </a:path>
              </a:pathLst>
            </a:custGeom>
            <a:solidFill>
              <a:srgbClr val="A3A3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7"/>
            <p:cNvSpPr/>
            <p:nvPr/>
          </p:nvSpPr>
          <p:spPr>
            <a:xfrm>
              <a:off x="1322834" y="1091627"/>
              <a:ext cx="569995" cy="188355"/>
            </a:xfrm>
            <a:custGeom>
              <a:avLst/>
              <a:gdLst/>
              <a:ahLst/>
              <a:cxnLst/>
              <a:rect l="l" t="t" r="r" b="b"/>
              <a:pathLst>
                <a:path w="2312" h="764" extrusionOk="0">
                  <a:moveTo>
                    <a:pt x="1" y="0"/>
                  </a:moveTo>
                  <a:lnTo>
                    <a:pt x="1" y="763"/>
                  </a:lnTo>
                  <a:lnTo>
                    <a:pt x="2312" y="763"/>
                  </a:lnTo>
                  <a:lnTo>
                    <a:pt x="2312" y="0"/>
                  </a:lnTo>
                  <a:close/>
                </a:path>
              </a:pathLst>
            </a:custGeom>
            <a:solidFill>
              <a:srgbClr val="A3A3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7"/>
            <p:cNvSpPr/>
            <p:nvPr/>
          </p:nvSpPr>
          <p:spPr>
            <a:xfrm>
              <a:off x="1322834" y="491801"/>
              <a:ext cx="569995" cy="188355"/>
            </a:xfrm>
            <a:custGeom>
              <a:avLst/>
              <a:gdLst/>
              <a:ahLst/>
              <a:cxnLst/>
              <a:rect l="l" t="t" r="r" b="b"/>
              <a:pathLst>
                <a:path w="2312" h="764" extrusionOk="0">
                  <a:moveTo>
                    <a:pt x="1" y="1"/>
                  </a:moveTo>
                  <a:lnTo>
                    <a:pt x="1" y="764"/>
                  </a:lnTo>
                  <a:lnTo>
                    <a:pt x="2312" y="764"/>
                  </a:lnTo>
                  <a:lnTo>
                    <a:pt x="2312" y="1"/>
                  </a:lnTo>
                  <a:close/>
                </a:path>
              </a:pathLst>
            </a:custGeom>
            <a:solidFill>
              <a:srgbClr val="A3A3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7"/>
            <p:cNvSpPr/>
            <p:nvPr/>
          </p:nvSpPr>
          <p:spPr>
            <a:xfrm>
              <a:off x="1347487" y="4128478"/>
              <a:ext cx="518222" cy="305460"/>
            </a:xfrm>
            <a:custGeom>
              <a:avLst/>
              <a:gdLst/>
              <a:ahLst/>
              <a:cxnLst/>
              <a:rect l="l" t="t" r="r" b="b"/>
              <a:pathLst>
                <a:path w="2102" h="1239" extrusionOk="0">
                  <a:moveTo>
                    <a:pt x="0" y="0"/>
                  </a:moveTo>
                  <a:lnTo>
                    <a:pt x="0" y="1239"/>
                  </a:lnTo>
                  <a:lnTo>
                    <a:pt x="2101" y="1239"/>
                  </a:lnTo>
                  <a:lnTo>
                    <a:pt x="2101" y="962"/>
                  </a:lnTo>
                  <a:cubicBezTo>
                    <a:pt x="2101" y="432"/>
                    <a:pt x="1670" y="0"/>
                    <a:pt x="113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7"/>
            <p:cNvSpPr/>
            <p:nvPr/>
          </p:nvSpPr>
          <p:spPr>
            <a:xfrm>
              <a:off x="1347487" y="3820306"/>
              <a:ext cx="520934" cy="308418"/>
            </a:xfrm>
            <a:custGeom>
              <a:avLst/>
              <a:gdLst/>
              <a:ahLst/>
              <a:cxnLst/>
              <a:rect l="l" t="t" r="r" b="b"/>
              <a:pathLst>
                <a:path w="2113" h="1251" extrusionOk="0">
                  <a:moveTo>
                    <a:pt x="0" y="1"/>
                  </a:moveTo>
                  <a:lnTo>
                    <a:pt x="0" y="1250"/>
                  </a:lnTo>
                  <a:lnTo>
                    <a:pt x="1139" y="1250"/>
                  </a:lnTo>
                  <a:cubicBezTo>
                    <a:pt x="1670" y="1250"/>
                    <a:pt x="2112" y="808"/>
                    <a:pt x="2112" y="277"/>
                  </a:cubicBezTo>
                  <a:lnTo>
                    <a:pt x="211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7"/>
            <p:cNvSpPr/>
            <p:nvPr/>
          </p:nvSpPr>
          <p:spPr>
            <a:xfrm>
              <a:off x="1249365" y="4349129"/>
              <a:ext cx="717178" cy="169371"/>
            </a:xfrm>
            <a:custGeom>
              <a:avLst/>
              <a:gdLst/>
              <a:ahLst/>
              <a:cxnLst/>
              <a:rect l="l" t="t" r="r" b="b"/>
              <a:pathLst>
                <a:path w="2909" h="687" extrusionOk="0">
                  <a:moveTo>
                    <a:pt x="0" y="1"/>
                  </a:moveTo>
                  <a:lnTo>
                    <a:pt x="0" y="687"/>
                  </a:lnTo>
                  <a:lnTo>
                    <a:pt x="2908" y="687"/>
                  </a:lnTo>
                  <a:lnTo>
                    <a:pt x="290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7"/>
            <p:cNvSpPr/>
            <p:nvPr/>
          </p:nvSpPr>
          <p:spPr>
            <a:xfrm>
              <a:off x="1322834" y="-26175"/>
              <a:ext cx="142006" cy="2426422"/>
            </a:xfrm>
            <a:custGeom>
              <a:avLst/>
              <a:gdLst/>
              <a:ahLst/>
              <a:cxnLst/>
              <a:rect l="l" t="t" r="r" b="b"/>
              <a:pathLst>
                <a:path w="576" h="9842" extrusionOk="0">
                  <a:moveTo>
                    <a:pt x="1" y="1"/>
                  </a:moveTo>
                  <a:lnTo>
                    <a:pt x="1" y="9079"/>
                  </a:lnTo>
                  <a:cubicBezTo>
                    <a:pt x="1" y="9400"/>
                    <a:pt x="189" y="9698"/>
                    <a:pt x="487" y="9842"/>
                  </a:cubicBezTo>
                  <a:cubicBezTo>
                    <a:pt x="532" y="9798"/>
                    <a:pt x="554" y="9742"/>
                    <a:pt x="576" y="9676"/>
                  </a:cubicBezTo>
                  <a:cubicBezTo>
                    <a:pt x="410" y="9521"/>
                    <a:pt x="310" y="9300"/>
                    <a:pt x="310" y="9079"/>
                  </a:cubicBezTo>
                  <a:lnTo>
                    <a:pt x="31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7"/>
            <p:cNvSpPr/>
            <p:nvPr/>
          </p:nvSpPr>
          <p:spPr>
            <a:xfrm>
              <a:off x="1838097" y="-26175"/>
              <a:ext cx="450177" cy="3846725"/>
            </a:xfrm>
            <a:custGeom>
              <a:avLst/>
              <a:gdLst/>
              <a:ahLst/>
              <a:cxnLst/>
              <a:rect l="l" t="t" r="r" b="b"/>
              <a:pathLst>
                <a:path w="1826" h="15603" extrusionOk="0">
                  <a:moveTo>
                    <a:pt x="1504" y="1"/>
                  </a:moveTo>
                  <a:lnTo>
                    <a:pt x="1" y="15603"/>
                  </a:lnTo>
                  <a:lnTo>
                    <a:pt x="321" y="15603"/>
                  </a:lnTo>
                  <a:lnTo>
                    <a:pt x="182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7"/>
            <p:cNvSpPr/>
            <p:nvPr/>
          </p:nvSpPr>
          <p:spPr>
            <a:xfrm>
              <a:off x="1167515" y="-26175"/>
              <a:ext cx="275629" cy="2446145"/>
            </a:xfrm>
            <a:custGeom>
              <a:avLst/>
              <a:gdLst/>
              <a:ahLst/>
              <a:cxnLst/>
              <a:rect l="l" t="t" r="r" b="b"/>
              <a:pathLst>
                <a:path w="1118" h="9922" extrusionOk="0">
                  <a:moveTo>
                    <a:pt x="0" y="1"/>
                  </a:moveTo>
                  <a:lnTo>
                    <a:pt x="0" y="9079"/>
                  </a:lnTo>
                  <a:cubicBezTo>
                    <a:pt x="0" y="9543"/>
                    <a:pt x="376" y="9919"/>
                    <a:pt x="841" y="9919"/>
                  </a:cubicBezTo>
                  <a:cubicBezTo>
                    <a:pt x="854" y="9921"/>
                    <a:pt x="867" y="9921"/>
                    <a:pt x="879" y="9921"/>
                  </a:cubicBezTo>
                  <a:cubicBezTo>
                    <a:pt x="966" y="9921"/>
                    <a:pt x="1050" y="9890"/>
                    <a:pt x="1117" y="9842"/>
                  </a:cubicBezTo>
                  <a:cubicBezTo>
                    <a:pt x="819" y="9709"/>
                    <a:pt x="620" y="9411"/>
                    <a:pt x="631" y="9079"/>
                  </a:cubicBezTo>
                  <a:lnTo>
                    <a:pt x="63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7"/>
            <p:cNvSpPr/>
            <p:nvPr/>
          </p:nvSpPr>
          <p:spPr>
            <a:xfrm>
              <a:off x="1685490" y="-26175"/>
              <a:ext cx="523646" cy="3846725"/>
            </a:xfrm>
            <a:custGeom>
              <a:avLst/>
              <a:gdLst/>
              <a:ahLst/>
              <a:cxnLst/>
              <a:rect l="l" t="t" r="r" b="b"/>
              <a:pathLst>
                <a:path w="2124" h="15603" extrusionOk="0">
                  <a:moveTo>
                    <a:pt x="1493" y="1"/>
                  </a:moveTo>
                  <a:lnTo>
                    <a:pt x="0" y="15603"/>
                  </a:lnTo>
                  <a:lnTo>
                    <a:pt x="620" y="15603"/>
                  </a:lnTo>
                  <a:lnTo>
                    <a:pt x="212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7"/>
            <p:cNvSpPr/>
            <p:nvPr/>
          </p:nvSpPr>
          <p:spPr>
            <a:xfrm>
              <a:off x="1442897" y="2359323"/>
              <a:ext cx="122776" cy="60155"/>
            </a:xfrm>
            <a:custGeom>
              <a:avLst/>
              <a:gdLst/>
              <a:ahLst/>
              <a:cxnLst/>
              <a:rect l="l" t="t" r="r" b="b"/>
              <a:pathLst>
                <a:path w="498" h="244" extrusionOk="0">
                  <a:moveTo>
                    <a:pt x="89" y="0"/>
                  </a:moveTo>
                  <a:cubicBezTo>
                    <a:pt x="67" y="66"/>
                    <a:pt x="45" y="122"/>
                    <a:pt x="0" y="166"/>
                  </a:cubicBezTo>
                  <a:cubicBezTo>
                    <a:pt x="111" y="210"/>
                    <a:pt x="233" y="243"/>
                    <a:pt x="354" y="243"/>
                  </a:cubicBezTo>
                  <a:cubicBezTo>
                    <a:pt x="398" y="243"/>
                    <a:pt x="454" y="232"/>
                    <a:pt x="498" y="221"/>
                  </a:cubicBezTo>
                  <a:cubicBezTo>
                    <a:pt x="343" y="188"/>
                    <a:pt x="199" y="111"/>
                    <a:pt x="89" y="0"/>
                  </a:cubicBezTo>
                  <a:close/>
                </a:path>
              </a:pathLst>
            </a:custGeom>
            <a:solidFill>
              <a:srgbClr val="D3D3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7"/>
            <p:cNvSpPr/>
            <p:nvPr/>
          </p:nvSpPr>
          <p:spPr>
            <a:xfrm>
              <a:off x="1565426" y="-26175"/>
              <a:ext cx="251222" cy="2445652"/>
            </a:xfrm>
            <a:custGeom>
              <a:avLst/>
              <a:gdLst/>
              <a:ahLst/>
              <a:cxnLst/>
              <a:rect l="l" t="t" r="r" b="b"/>
              <a:pathLst>
                <a:path w="1019" h="9920" extrusionOk="0">
                  <a:moveTo>
                    <a:pt x="698" y="1"/>
                  </a:moveTo>
                  <a:lnTo>
                    <a:pt x="222" y="9079"/>
                  </a:lnTo>
                  <a:cubicBezTo>
                    <a:pt x="222" y="9488"/>
                    <a:pt x="299" y="9831"/>
                    <a:pt x="1" y="9908"/>
                  </a:cubicBezTo>
                  <a:cubicBezTo>
                    <a:pt x="56" y="9919"/>
                    <a:pt x="111" y="9919"/>
                    <a:pt x="167" y="9919"/>
                  </a:cubicBezTo>
                  <a:cubicBezTo>
                    <a:pt x="642" y="9919"/>
                    <a:pt x="543" y="9543"/>
                    <a:pt x="543" y="9079"/>
                  </a:cubicBezTo>
                  <a:lnTo>
                    <a:pt x="1018" y="1"/>
                  </a:lnTo>
                  <a:close/>
                </a:path>
              </a:pathLst>
            </a:custGeom>
            <a:solidFill>
              <a:srgbClr val="D3D3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7"/>
            <p:cNvSpPr/>
            <p:nvPr/>
          </p:nvSpPr>
          <p:spPr>
            <a:xfrm>
              <a:off x="930346" y="-26175"/>
              <a:ext cx="1126183" cy="3846725"/>
            </a:xfrm>
            <a:custGeom>
              <a:avLst/>
              <a:gdLst/>
              <a:ahLst/>
              <a:cxnLst/>
              <a:rect l="l" t="t" r="r" b="b"/>
              <a:pathLst>
                <a:path w="4568" h="15603" extrusionOk="0">
                  <a:moveTo>
                    <a:pt x="0" y="1"/>
                  </a:moveTo>
                  <a:lnTo>
                    <a:pt x="443" y="15603"/>
                  </a:lnTo>
                  <a:lnTo>
                    <a:pt x="3063" y="15603"/>
                  </a:lnTo>
                  <a:lnTo>
                    <a:pt x="4567" y="1"/>
                  </a:lnTo>
                  <a:lnTo>
                    <a:pt x="3583" y="1"/>
                  </a:lnTo>
                  <a:lnTo>
                    <a:pt x="3119" y="9079"/>
                  </a:lnTo>
                  <a:cubicBezTo>
                    <a:pt x="3119" y="9543"/>
                    <a:pt x="3207" y="9919"/>
                    <a:pt x="2743" y="9919"/>
                  </a:cubicBezTo>
                  <a:cubicBezTo>
                    <a:pt x="2687" y="9919"/>
                    <a:pt x="2632" y="9919"/>
                    <a:pt x="2577" y="9908"/>
                  </a:cubicBezTo>
                  <a:cubicBezTo>
                    <a:pt x="2533" y="9919"/>
                    <a:pt x="2477" y="9919"/>
                    <a:pt x="2433" y="9919"/>
                  </a:cubicBezTo>
                  <a:cubicBezTo>
                    <a:pt x="2312" y="9919"/>
                    <a:pt x="2190" y="9897"/>
                    <a:pt x="2068" y="9842"/>
                  </a:cubicBezTo>
                  <a:cubicBezTo>
                    <a:pt x="2010" y="9890"/>
                    <a:pt x="1928" y="9921"/>
                    <a:pt x="1841" y="9921"/>
                  </a:cubicBezTo>
                  <a:cubicBezTo>
                    <a:pt x="1829" y="9921"/>
                    <a:pt x="1816" y="9921"/>
                    <a:pt x="1803" y="9919"/>
                  </a:cubicBezTo>
                  <a:cubicBezTo>
                    <a:pt x="1338" y="9919"/>
                    <a:pt x="962" y="9543"/>
                    <a:pt x="962" y="9079"/>
                  </a:cubicBezTo>
                  <a:lnTo>
                    <a:pt x="96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7"/>
            <p:cNvSpPr/>
            <p:nvPr/>
          </p:nvSpPr>
          <p:spPr>
            <a:xfrm>
              <a:off x="1170227" y="1691206"/>
              <a:ext cx="411964" cy="188355"/>
            </a:xfrm>
            <a:custGeom>
              <a:avLst/>
              <a:gdLst/>
              <a:ahLst/>
              <a:cxnLst/>
              <a:rect l="l" t="t" r="r" b="b"/>
              <a:pathLst>
                <a:path w="1671" h="764" extrusionOk="0">
                  <a:moveTo>
                    <a:pt x="1" y="1"/>
                  </a:moveTo>
                  <a:lnTo>
                    <a:pt x="1" y="764"/>
                  </a:lnTo>
                  <a:lnTo>
                    <a:pt x="1670" y="764"/>
                  </a:lnTo>
                  <a:lnTo>
                    <a:pt x="167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7"/>
            <p:cNvSpPr/>
            <p:nvPr/>
          </p:nvSpPr>
          <p:spPr>
            <a:xfrm>
              <a:off x="1170227" y="1091627"/>
              <a:ext cx="411964" cy="188355"/>
            </a:xfrm>
            <a:custGeom>
              <a:avLst/>
              <a:gdLst/>
              <a:ahLst/>
              <a:cxnLst/>
              <a:rect l="l" t="t" r="r" b="b"/>
              <a:pathLst>
                <a:path w="1671" h="764" extrusionOk="0">
                  <a:moveTo>
                    <a:pt x="1" y="0"/>
                  </a:moveTo>
                  <a:lnTo>
                    <a:pt x="1" y="763"/>
                  </a:lnTo>
                  <a:lnTo>
                    <a:pt x="1670" y="763"/>
                  </a:lnTo>
                  <a:lnTo>
                    <a:pt x="167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7"/>
            <p:cNvSpPr/>
            <p:nvPr/>
          </p:nvSpPr>
          <p:spPr>
            <a:xfrm>
              <a:off x="1170227" y="491801"/>
              <a:ext cx="411964" cy="188355"/>
            </a:xfrm>
            <a:custGeom>
              <a:avLst/>
              <a:gdLst/>
              <a:ahLst/>
              <a:cxnLst/>
              <a:rect l="l" t="t" r="r" b="b"/>
              <a:pathLst>
                <a:path w="1671" h="764" extrusionOk="0">
                  <a:moveTo>
                    <a:pt x="1" y="1"/>
                  </a:moveTo>
                  <a:lnTo>
                    <a:pt x="1" y="764"/>
                  </a:lnTo>
                  <a:lnTo>
                    <a:pt x="1670" y="764"/>
                  </a:lnTo>
                  <a:lnTo>
                    <a:pt x="167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7"/>
            <p:cNvSpPr/>
            <p:nvPr/>
          </p:nvSpPr>
          <p:spPr>
            <a:xfrm>
              <a:off x="1039315" y="4128478"/>
              <a:ext cx="518222" cy="305460"/>
            </a:xfrm>
            <a:custGeom>
              <a:avLst/>
              <a:gdLst/>
              <a:ahLst/>
              <a:cxnLst/>
              <a:rect l="l" t="t" r="r" b="b"/>
              <a:pathLst>
                <a:path w="2102" h="1239" extrusionOk="0">
                  <a:moveTo>
                    <a:pt x="963" y="0"/>
                  </a:moveTo>
                  <a:cubicBezTo>
                    <a:pt x="432" y="0"/>
                    <a:pt x="1" y="432"/>
                    <a:pt x="1" y="962"/>
                  </a:cubicBezTo>
                  <a:lnTo>
                    <a:pt x="1" y="1239"/>
                  </a:lnTo>
                  <a:lnTo>
                    <a:pt x="2102" y="1239"/>
                  </a:lnTo>
                  <a:lnTo>
                    <a:pt x="2102" y="962"/>
                  </a:lnTo>
                  <a:cubicBezTo>
                    <a:pt x="2102" y="432"/>
                    <a:pt x="1659" y="0"/>
                    <a:pt x="112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7"/>
            <p:cNvSpPr/>
            <p:nvPr/>
          </p:nvSpPr>
          <p:spPr>
            <a:xfrm>
              <a:off x="1036603" y="3820306"/>
              <a:ext cx="518222" cy="308418"/>
            </a:xfrm>
            <a:custGeom>
              <a:avLst/>
              <a:gdLst/>
              <a:ahLst/>
              <a:cxnLst/>
              <a:rect l="l" t="t" r="r" b="b"/>
              <a:pathLst>
                <a:path w="2102" h="1251" extrusionOk="0">
                  <a:moveTo>
                    <a:pt x="1" y="1"/>
                  </a:moveTo>
                  <a:lnTo>
                    <a:pt x="1" y="277"/>
                  </a:lnTo>
                  <a:cubicBezTo>
                    <a:pt x="1" y="808"/>
                    <a:pt x="432" y="1250"/>
                    <a:pt x="963" y="1250"/>
                  </a:cubicBezTo>
                  <a:lnTo>
                    <a:pt x="1129" y="1250"/>
                  </a:lnTo>
                  <a:cubicBezTo>
                    <a:pt x="1670" y="1250"/>
                    <a:pt x="2102" y="808"/>
                    <a:pt x="2102" y="277"/>
                  </a:cubicBezTo>
                  <a:lnTo>
                    <a:pt x="210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7"/>
            <p:cNvSpPr/>
            <p:nvPr/>
          </p:nvSpPr>
          <p:spPr>
            <a:xfrm>
              <a:off x="938481" y="4349129"/>
              <a:ext cx="717178" cy="169371"/>
            </a:xfrm>
            <a:custGeom>
              <a:avLst/>
              <a:gdLst/>
              <a:ahLst/>
              <a:cxnLst/>
              <a:rect l="l" t="t" r="r" b="b"/>
              <a:pathLst>
                <a:path w="2909" h="687" extrusionOk="0">
                  <a:moveTo>
                    <a:pt x="1" y="1"/>
                  </a:moveTo>
                  <a:lnTo>
                    <a:pt x="1" y="687"/>
                  </a:lnTo>
                  <a:lnTo>
                    <a:pt x="2909" y="687"/>
                  </a:lnTo>
                  <a:lnTo>
                    <a:pt x="290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7"/>
            <p:cNvSpPr/>
            <p:nvPr/>
          </p:nvSpPr>
          <p:spPr>
            <a:xfrm>
              <a:off x="616750" y="-26175"/>
              <a:ext cx="1357929" cy="3846725"/>
            </a:xfrm>
            <a:custGeom>
              <a:avLst/>
              <a:gdLst/>
              <a:ahLst/>
              <a:cxnLst/>
              <a:rect l="l" t="t" r="r" b="b"/>
              <a:pathLst>
                <a:path w="5508" h="15603" extrusionOk="0">
                  <a:moveTo>
                    <a:pt x="1" y="1"/>
                  </a:moveTo>
                  <a:lnTo>
                    <a:pt x="1505" y="15603"/>
                  </a:lnTo>
                  <a:lnTo>
                    <a:pt x="4015" y="15603"/>
                  </a:lnTo>
                  <a:lnTo>
                    <a:pt x="5508" y="1"/>
                  </a:lnTo>
                  <a:lnTo>
                    <a:pt x="3595" y="1"/>
                  </a:lnTo>
                  <a:lnTo>
                    <a:pt x="3595" y="9079"/>
                  </a:lnTo>
                  <a:cubicBezTo>
                    <a:pt x="3595" y="9543"/>
                    <a:pt x="3219" y="9919"/>
                    <a:pt x="2754" y="9919"/>
                  </a:cubicBezTo>
                  <a:cubicBezTo>
                    <a:pt x="2290" y="9919"/>
                    <a:pt x="1914" y="9543"/>
                    <a:pt x="1914" y="9079"/>
                  </a:cubicBezTo>
                  <a:lnTo>
                    <a:pt x="191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7"/>
            <p:cNvSpPr/>
            <p:nvPr/>
          </p:nvSpPr>
          <p:spPr>
            <a:xfrm>
              <a:off x="1200304" y="4035779"/>
              <a:ext cx="237416" cy="182931"/>
            </a:xfrm>
            <a:custGeom>
              <a:avLst/>
              <a:gdLst/>
              <a:ahLst/>
              <a:cxnLst/>
              <a:rect l="l" t="t" r="r" b="b"/>
              <a:pathLst>
                <a:path w="963" h="742" extrusionOk="0">
                  <a:moveTo>
                    <a:pt x="387" y="0"/>
                  </a:moveTo>
                  <a:cubicBezTo>
                    <a:pt x="0" y="89"/>
                    <a:pt x="0" y="642"/>
                    <a:pt x="387" y="730"/>
                  </a:cubicBezTo>
                  <a:lnTo>
                    <a:pt x="387" y="741"/>
                  </a:lnTo>
                  <a:lnTo>
                    <a:pt x="476" y="741"/>
                  </a:lnTo>
                  <a:cubicBezTo>
                    <a:pt x="962" y="741"/>
                    <a:pt x="962" y="0"/>
                    <a:pt x="47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7"/>
            <p:cNvSpPr/>
            <p:nvPr/>
          </p:nvSpPr>
          <p:spPr>
            <a:xfrm>
              <a:off x="1172939" y="4035779"/>
              <a:ext cx="215720" cy="184903"/>
            </a:xfrm>
            <a:custGeom>
              <a:avLst/>
              <a:gdLst/>
              <a:ahLst/>
              <a:cxnLst/>
              <a:rect l="l" t="t" r="r" b="b"/>
              <a:pathLst>
                <a:path w="875" h="750" extrusionOk="0">
                  <a:moveTo>
                    <a:pt x="498" y="0"/>
                  </a:moveTo>
                  <a:cubicBezTo>
                    <a:pt x="166" y="0"/>
                    <a:pt x="1" y="398"/>
                    <a:pt x="233" y="642"/>
                  </a:cubicBezTo>
                  <a:cubicBezTo>
                    <a:pt x="311" y="716"/>
                    <a:pt x="405" y="750"/>
                    <a:pt x="497" y="750"/>
                  </a:cubicBezTo>
                  <a:cubicBezTo>
                    <a:pt x="691" y="750"/>
                    <a:pt x="874" y="601"/>
                    <a:pt x="874" y="376"/>
                  </a:cubicBezTo>
                  <a:cubicBezTo>
                    <a:pt x="874" y="166"/>
                    <a:pt x="708" y="0"/>
                    <a:pt x="49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7"/>
            <p:cNvSpPr/>
            <p:nvPr/>
          </p:nvSpPr>
          <p:spPr>
            <a:xfrm>
              <a:off x="1260213" y="4101112"/>
              <a:ext cx="62867" cy="54485"/>
            </a:xfrm>
            <a:custGeom>
              <a:avLst/>
              <a:gdLst/>
              <a:ahLst/>
              <a:cxnLst/>
              <a:rect l="l" t="t" r="r" b="b"/>
              <a:pathLst>
                <a:path w="255" h="221" extrusionOk="0">
                  <a:moveTo>
                    <a:pt x="144" y="1"/>
                  </a:moveTo>
                  <a:cubicBezTo>
                    <a:pt x="45" y="1"/>
                    <a:pt x="0" y="111"/>
                    <a:pt x="67" y="189"/>
                  </a:cubicBezTo>
                  <a:cubicBezTo>
                    <a:pt x="88" y="210"/>
                    <a:pt x="116" y="220"/>
                    <a:pt x="143" y="220"/>
                  </a:cubicBezTo>
                  <a:cubicBezTo>
                    <a:pt x="200" y="220"/>
                    <a:pt x="255" y="178"/>
                    <a:pt x="255" y="111"/>
                  </a:cubicBezTo>
                  <a:cubicBezTo>
                    <a:pt x="255" y="45"/>
                    <a:pt x="211" y="1"/>
                    <a:pt x="1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7"/>
            <p:cNvSpPr/>
            <p:nvPr/>
          </p:nvSpPr>
          <p:spPr>
            <a:xfrm>
              <a:off x="1170227" y="679909"/>
              <a:ext cx="229280" cy="57443"/>
            </a:xfrm>
            <a:custGeom>
              <a:avLst/>
              <a:gdLst/>
              <a:ahLst/>
              <a:cxnLst/>
              <a:rect l="l" t="t" r="r" b="b"/>
              <a:pathLst>
                <a:path w="930" h="233" extrusionOk="0">
                  <a:moveTo>
                    <a:pt x="1" y="1"/>
                  </a:moveTo>
                  <a:lnTo>
                    <a:pt x="1" y="233"/>
                  </a:lnTo>
                  <a:lnTo>
                    <a:pt x="929" y="233"/>
                  </a:lnTo>
                  <a:lnTo>
                    <a:pt x="92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7"/>
            <p:cNvSpPr/>
            <p:nvPr/>
          </p:nvSpPr>
          <p:spPr>
            <a:xfrm>
              <a:off x="1110318" y="491801"/>
              <a:ext cx="60155" cy="245551"/>
            </a:xfrm>
            <a:custGeom>
              <a:avLst/>
              <a:gdLst/>
              <a:ahLst/>
              <a:cxnLst/>
              <a:rect l="l" t="t" r="r" b="b"/>
              <a:pathLst>
                <a:path w="244" h="996" extrusionOk="0">
                  <a:moveTo>
                    <a:pt x="244" y="1"/>
                  </a:moveTo>
                  <a:lnTo>
                    <a:pt x="0" y="354"/>
                  </a:lnTo>
                  <a:lnTo>
                    <a:pt x="0" y="996"/>
                  </a:lnTo>
                  <a:lnTo>
                    <a:pt x="244" y="996"/>
                  </a:lnTo>
                  <a:lnTo>
                    <a:pt x="24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7"/>
            <p:cNvSpPr/>
            <p:nvPr/>
          </p:nvSpPr>
          <p:spPr>
            <a:xfrm>
              <a:off x="1170227" y="1279735"/>
              <a:ext cx="229280" cy="54731"/>
            </a:xfrm>
            <a:custGeom>
              <a:avLst/>
              <a:gdLst/>
              <a:ahLst/>
              <a:cxnLst/>
              <a:rect l="l" t="t" r="r" b="b"/>
              <a:pathLst>
                <a:path w="930" h="222" extrusionOk="0">
                  <a:moveTo>
                    <a:pt x="1" y="0"/>
                  </a:moveTo>
                  <a:lnTo>
                    <a:pt x="1" y="221"/>
                  </a:lnTo>
                  <a:lnTo>
                    <a:pt x="929" y="221"/>
                  </a:lnTo>
                  <a:lnTo>
                    <a:pt x="92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7"/>
            <p:cNvSpPr/>
            <p:nvPr/>
          </p:nvSpPr>
          <p:spPr>
            <a:xfrm>
              <a:off x="1110318" y="1091627"/>
              <a:ext cx="60155" cy="242839"/>
            </a:xfrm>
            <a:custGeom>
              <a:avLst/>
              <a:gdLst/>
              <a:ahLst/>
              <a:cxnLst/>
              <a:rect l="l" t="t" r="r" b="b"/>
              <a:pathLst>
                <a:path w="244" h="985" extrusionOk="0">
                  <a:moveTo>
                    <a:pt x="244" y="0"/>
                  </a:moveTo>
                  <a:lnTo>
                    <a:pt x="0" y="343"/>
                  </a:lnTo>
                  <a:lnTo>
                    <a:pt x="0" y="984"/>
                  </a:lnTo>
                  <a:lnTo>
                    <a:pt x="244" y="984"/>
                  </a:lnTo>
                  <a:lnTo>
                    <a:pt x="24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7"/>
            <p:cNvSpPr/>
            <p:nvPr/>
          </p:nvSpPr>
          <p:spPr>
            <a:xfrm>
              <a:off x="1170227" y="1876603"/>
              <a:ext cx="229280" cy="57690"/>
            </a:xfrm>
            <a:custGeom>
              <a:avLst/>
              <a:gdLst/>
              <a:ahLst/>
              <a:cxnLst/>
              <a:rect l="l" t="t" r="r" b="b"/>
              <a:pathLst>
                <a:path w="930" h="234" extrusionOk="0">
                  <a:moveTo>
                    <a:pt x="1" y="1"/>
                  </a:moveTo>
                  <a:lnTo>
                    <a:pt x="1" y="233"/>
                  </a:lnTo>
                  <a:lnTo>
                    <a:pt x="929" y="233"/>
                  </a:lnTo>
                  <a:lnTo>
                    <a:pt x="92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7"/>
            <p:cNvSpPr/>
            <p:nvPr/>
          </p:nvSpPr>
          <p:spPr>
            <a:xfrm>
              <a:off x="1110318" y="1691206"/>
              <a:ext cx="60155" cy="243086"/>
            </a:xfrm>
            <a:custGeom>
              <a:avLst/>
              <a:gdLst/>
              <a:ahLst/>
              <a:cxnLst/>
              <a:rect l="l" t="t" r="r" b="b"/>
              <a:pathLst>
                <a:path w="244" h="986" extrusionOk="0">
                  <a:moveTo>
                    <a:pt x="244" y="1"/>
                  </a:moveTo>
                  <a:lnTo>
                    <a:pt x="0" y="344"/>
                  </a:lnTo>
                  <a:lnTo>
                    <a:pt x="0" y="985"/>
                  </a:lnTo>
                  <a:lnTo>
                    <a:pt x="244" y="985"/>
                  </a:lnTo>
                  <a:lnTo>
                    <a:pt x="24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7"/>
            <p:cNvSpPr/>
            <p:nvPr/>
          </p:nvSpPr>
          <p:spPr>
            <a:xfrm>
              <a:off x="1655413" y="3752261"/>
              <a:ext cx="234704" cy="68291"/>
            </a:xfrm>
            <a:custGeom>
              <a:avLst/>
              <a:gdLst/>
              <a:ahLst/>
              <a:cxnLst/>
              <a:rect l="l" t="t" r="r" b="b"/>
              <a:pathLst>
                <a:path w="952" h="277" extrusionOk="0">
                  <a:moveTo>
                    <a:pt x="1" y="0"/>
                  </a:moveTo>
                  <a:lnTo>
                    <a:pt x="1" y="277"/>
                  </a:lnTo>
                  <a:lnTo>
                    <a:pt x="952" y="277"/>
                  </a:lnTo>
                  <a:lnTo>
                    <a:pt x="952" y="0"/>
                  </a:lnTo>
                  <a:close/>
                </a:path>
              </a:pathLst>
            </a:custGeom>
            <a:solidFill>
              <a:srgbClr val="D3D3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8" name="Google Shape;228;p7"/>
          <p:cNvSpPr/>
          <p:nvPr/>
        </p:nvSpPr>
        <p:spPr>
          <a:xfrm>
            <a:off x="-4325" y="4544675"/>
            <a:ext cx="9191700" cy="6837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35"/>
        <p:cNvGrpSpPr/>
        <p:nvPr/>
      </p:nvGrpSpPr>
      <p:grpSpPr>
        <a:xfrm>
          <a:off x="0" y="0"/>
          <a:ext cx="0" cy="0"/>
          <a:chOff x="0" y="0"/>
          <a:chExt cx="0" cy="0"/>
        </a:xfrm>
      </p:grpSpPr>
      <p:sp>
        <p:nvSpPr>
          <p:cNvPr id="236" name="Google Shape;236;p9"/>
          <p:cNvSpPr txBox="1">
            <a:spLocks noGrp="1"/>
          </p:cNvSpPr>
          <p:nvPr>
            <p:ph type="subTitle" idx="1"/>
          </p:nvPr>
        </p:nvSpPr>
        <p:spPr>
          <a:xfrm>
            <a:off x="1015450" y="1732525"/>
            <a:ext cx="3321300" cy="2289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237" name="Google Shape;237;p9"/>
          <p:cNvSpPr txBox="1">
            <a:spLocks noGrp="1"/>
          </p:cNvSpPr>
          <p:nvPr>
            <p:ph type="title"/>
          </p:nvPr>
        </p:nvSpPr>
        <p:spPr>
          <a:xfrm>
            <a:off x="720000" y="334125"/>
            <a:ext cx="7704000" cy="6837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38" name="Google Shape;238;p9"/>
          <p:cNvSpPr txBox="1">
            <a:spLocks noGrp="1"/>
          </p:cNvSpPr>
          <p:nvPr>
            <p:ph type="subTitle" idx="2"/>
          </p:nvPr>
        </p:nvSpPr>
        <p:spPr>
          <a:xfrm>
            <a:off x="4807397" y="1732525"/>
            <a:ext cx="3321300" cy="2289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239" name="Google Shape;239;p9"/>
          <p:cNvSpPr/>
          <p:nvPr/>
        </p:nvSpPr>
        <p:spPr>
          <a:xfrm flipH="1">
            <a:off x="7687903" y="4022432"/>
            <a:ext cx="1852422" cy="513550"/>
          </a:xfrm>
          <a:custGeom>
            <a:avLst/>
            <a:gdLst/>
            <a:ahLst/>
            <a:cxnLst/>
            <a:rect l="l" t="t" r="r" b="b"/>
            <a:pathLst>
              <a:path w="6127" h="1273" extrusionOk="0">
                <a:moveTo>
                  <a:pt x="6127" y="1273"/>
                </a:moveTo>
                <a:cubicBezTo>
                  <a:pt x="6116" y="1129"/>
                  <a:pt x="5884" y="1018"/>
                  <a:pt x="5574" y="985"/>
                </a:cubicBezTo>
                <a:cubicBezTo>
                  <a:pt x="5740" y="841"/>
                  <a:pt x="5762" y="675"/>
                  <a:pt x="5629" y="565"/>
                </a:cubicBezTo>
                <a:cubicBezTo>
                  <a:pt x="5497" y="465"/>
                  <a:pt x="5220" y="454"/>
                  <a:pt x="4944" y="532"/>
                </a:cubicBezTo>
                <a:cubicBezTo>
                  <a:pt x="4888" y="476"/>
                  <a:pt x="4833" y="443"/>
                  <a:pt x="4767" y="432"/>
                </a:cubicBezTo>
                <a:cubicBezTo>
                  <a:pt x="4579" y="399"/>
                  <a:pt x="4402" y="465"/>
                  <a:pt x="4291" y="609"/>
                </a:cubicBezTo>
                <a:cubicBezTo>
                  <a:pt x="4225" y="587"/>
                  <a:pt x="4159" y="576"/>
                  <a:pt x="4103" y="576"/>
                </a:cubicBezTo>
                <a:cubicBezTo>
                  <a:pt x="3827" y="543"/>
                  <a:pt x="3584" y="609"/>
                  <a:pt x="3528" y="720"/>
                </a:cubicBezTo>
                <a:lnTo>
                  <a:pt x="3440" y="720"/>
                </a:lnTo>
                <a:cubicBezTo>
                  <a:pt x="3440" y="720"/>
                  <a:pt x="3440" y="709"/>
                  <a:pt x="3440" y="709"/>
                </a:cubicBezTo>
                <a:cubicBezTo>
                  <a:pt x="3374" y="620"/>
                  <a:pt x="3208" y="576"/>
                  <a:pt x="3009" y="587"/>
                </a:cubicBezTo>
                <a:cubicBezTo>
                  <a:pt x="3042" y="543"/>
                  <a:pt x="3042" y="487"/>
                  <a:pt x="3020" y="443"/>
                </a:cubicBezTo>
                <a:cubicBezTo>
                  <a:pt x="2810" y="123"/>
                  <a:pt x="2146" y="465"/>
                  <a:pt x="1870" y="631"/>
                </a:cubicBezTo>
                <a:cubicBezTo>
                  <a:pt x="2168" y="1"/>
                  <a:pt x="698" y="34"/>
                  <a:pt x="908" y="576"/>
                </a:cubicBezTo>
                <a:cubicBezTo>
                  <a:pt x="34" y="288"/>
                  <a:pt x="1" y="1018"/>
                  <a:pt x="300" y="127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9"/>
          <p:cNvSpPr/>
          <p:nvPr/>
        </p:nvSpPr>
        <p:spPr>
          <a:xfrm flipH="1">
            <a:off x="-323781" y="3225450"/>
            <a:ext cx="962031" cy="351249"/>
          </a:xfrm>
          <a:custGeom>
            <a:avLst/>
            <a:gdLst/>
            <a:ahLst/>
            <a:cxnLst/>
            <a:rect l="l" t="t" r="r" b="b"/>
            <a:pathLst>
              <a:path w="6127" h="1273" extrusionOk="0">
                <a:moveTo>
                  <a:pt x="6127" y="1273"/>
                </a:moveTo>
                <a:cubicBezTo>
                  <a:pt x="6116" y="1129"/>
                  <a:pt x="5884" y="1018"/>
                  <a:pt x="5574" y="985"/>
                </a:cubicBezTo>
                <a:cubicBezTo>
                  <a:pt x="5740" y="841"/>
                  <a:pt x="5762" y="675"/>
                  <a:pt x="5629" y="565"/>
                </a:cubicBezTo>
                <a:cubicBezTo>
                  <a:pt x="5497" y="465"/>
                  <a:pt x="5220" y="454"/>
                  <a:pt x="4944" y="532"/>
                </a:cubicBezTo>
                <a:cubicBezTo>
                  <a:pt x="4888" y="476"/>
                  <a:pt x="4833" y="443"/>
                  <a:pt x="4767" y="432"/>
                </a:cubicBezTo>
                <a:cubicBezTo>
                  <a:pt x="4579" y="399"/>
                  <a:pt x="4402" y="465"/>
                  <a:pt x="4291" y="609"/>
                </a:cubicBezTo>
                <a:cubicBezTo>
                  <a:pt x="4225" y="587"/>
                  <a:pt x="4159" y="576"/>
                  <a:pt x="4103" y="576"/>
                </a:cubicBezTo>
                <a:cubicBezTo>
                  <a:pt x="3827" y="543"/>
                  <a:pt x="3584" y="609"/>
                  <a:pt x="3528" y="720"/>
                </a:cubicBezTo>
                <a:lnTo>
                  <a:pt x="3440" y="720"/>
                </a:lnTo>
                <a:cubicBezTo>
                  <a:pt x="3440" y="720"/>
                  <a:pt x="3440" y="709"/>
                  <a:pt x="3440" y="709"/>
                </a:cubicBezTo>
                <a:cubicBezTo>
                  <a:pt x="3374" y="620"/>
                  <a:pt x="3208" y="576"/>
                  <a:pt x="3009" y="587"/>
                </a:cubicBezTo>
                <a:cubicBezTo>
                  <a:pt x="3042" y="543"/>
                  <a:pt x="3042" y="487"/>
                  <a:pt x="3020" y="443"/>
                </a:cubicBezTo>
                <a:cubicBezTo>
                  <a:pt x="2810" y="123"/>
                  <a:pt x="2146" y="465"/>
                  <a:pt x="1870" y="631"/>
                </a:cubicBezTo>
                <a:cubicBezTo>
                  <a:pt x="2168" y="1"/>
                  <a:pt x="698" y="34"/>
                  <a:pt x="908" y="576"/>
                </a:cubicBezTo>
                <a:cubicBezTo>
                  <a:pt x="34" y="288"/>
                  <a:pt x="1" y="1018"/>
                  <a:pt x="300" y="1273"/>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244"/>
        <p:cNvGrpSpPr/>
        <p:nvPr/>
      </p:nvGrpSpPr>
      <p:grpSpPr>
        <a:xfrm>
          <a:off x="0" y="0"/>
          <a:ext cx="0" cy="0"/>
          <a:chOff x="0" y="0"/>
          <a:chExt cx="0" cy="0"/>
        </a:xfrm>
      </p:grpSpPr>
      <p:grpSp>
        <p:nvGrpSpPr>
          <p:cNvPr id="245" name="Google Shape;245;p11"/>
          <p:cNvGrpSpPr/>
          <p:nvPr/>
        </p:nvGrpSpPr>
        <p:grpSpPr>
          <a:xfrm>
            <a:off x="-125295" y="3394844"/>
            <a:ext cx="9269295" cy="1775259"/>
            <a:chOff x="2477366" y="1218625"/>
            <a:chExt cx="7526833" cy="1441542"/>
          </a:xfrm>
        </p:grpSpPr>
        <p:sp>
          <p:nvSpPr>
            <p:cNvPr id="246" name="Google Shape;246;p11"/>
            <p:cNvSpPr/>
            <p:nvPr/>
          </p:nvSpPr>
          <p:spPr>
            <a:xfrm>
              <a:off x="2640100" y="1248060"/>
              <a:ext cx="814326" cy="1052496"/>
            </a:xfrm>
            <a:custGeom>
              <a:avLst/>
              <a:gdLst/>
              <a:ahLst/>
              <a:cxnLst/>
              <a:rect l="l" t="t" r="r" b="b"/>
              <a:pathLst>
                <a:path w="7940" h="10262" extrusionOk="0">
                  <a:moveTo>
                    <a:pt x="7929" y="3285"/>
                  </a:moveTo>
                  <a:lnTo>
                    <a:pt x="7608" y="3285"/>
                  </a:lnTo>
                  <a:lnTo>
                    <a:pt x="7608" y="2610"/>
                  </a:lnTo>
                  <a:lnTo>
                    <a:pt x="7210" y="2610"/>
                  </a:lnTo>
                  <a:lnTo>
                    <a:pt x="7210" y="1759"/>
                  </a:lnTo>
                  <a:lnTo>
                    <a:pt x="6137" y="1759"/>
                  </a:lnTo>
                  <a:lnTo>
                    <a:pt x="6137" y="2610"/>
                  </a:lnTo>
                  <a:lnTo>
                    <a:pt x="5739" y="2610"/>
                  </a:lnTo>
                  <a:lnTo>
                    <a:pt x="5739" y="3285"/>
                  </a:lnTo>
                  <a:lnTo>
                    <a:pt x="5175" y="3285"/>
                  </a:lnTo>
                  <a:lnTo>
                    <a:pt x="5175" y="4147"/>
                  </a:lnTo>
                  <a:cubicBezTo>
                    <a:pt x="4490" y="4169"/>
                    <a:pt x="3992" y="4213"/>
                    <a:pt x="3992" y="4280"/>
                  </a:cubicBezTo>
                  <a:lnTo>
                    <a:pt x="3992" y="4501"/>
                  </a:lnTo>
                  <a:lnTo>
                    <a:pt x="3992" y="4501"/>
                  </a:lnTo>
                  <a:lnTo>
                    <a:pt x="3992" y="4645"/>
                  </a:lnTo>
                  <a:lnTo>
                    <a:pt x="3992" y="4645"/>
                  </a:lnTo>
                  <a:lnTo>
                    <a:pt x="3992" y="4921"/>
                  </a:lnTo>
                  <a:lnTo>
                    <a:pt x="3992" y="4921"/>
                  </a:lnTo>
                  <a:lnTo>
                    <a:pt x="3992" y="5054"/>
                  </a:lnTo>
                  <a:lnTo>
                    <a:pt x="3992" y="5065"/>
                  </a:lnTo>
                  <a:lnTo>
                    <a:pt x="3992" y="5341"/>
                  </a:lnTo>
                  <a:lnTo>
                    <a:pt x="3992" y="5341"/>
                  </a:lnTo>
                  <a:lnTo>
                    <a:pt x="3992" y="5485"/>
                  </a:lnTo>
                  <a:lnTo>
                    <a:pt x="3992" y="5485"/>
                  </a:lnTo>
                  <a:lnTo>
                    <a:pt x="3992" y="5761"/>
                  </a:lnTo>
                  <a:lnTo>
                    <a:pt x="3992" y="5761"/>
                  </a:lnTo>
                  <a:lnTo>
                    <a:pt x="3992" y="5905"/>
                  </a:lnTo>
                  <a:lnTo>
                    <a:pt x="3992" y="5905"/>
                  </a:lnTo>
                  <a:lnTo>
                    <a:pt x="3992" y="6182"/>
                  </a:lnTo>
                  <a:lnTo>
                    <a:pt x="3992" y="6182"/>
                  </a:lnTo>
                  <a:lnTo>
                    <a:pt x="3992" y="6336"/>
                  </a:lnTo>
                  <a:lnTo>
                    <a:pt x="3992" y="6613"/>
                  </a:lnTo>
                  <a:lnTo>
                    <a:pt x="3992" y="6746"/>
                  </a:lnTo>
                  <a:lnTo>
                    <a:pt x="3992" y="6746"/>
                  </a:lnTo>
                  <a:lnTo>
                    <a:pt x="3992" y="7022"/>
                  </a:lnTo>
                  <a:lnTo>
                    <a:pt x="3992" y="7022"/>
                  </a:lnTo>
                  <a:lnTo>
                    <a:pt x="3992" y="7166"/>
                  </a:lnTo>
                  <a:lnTo>
                    <a:pt x="3992" y="7166"/>
                  </a:lnTo>
                  <a:lnTo>
                    <a:pt x="3992" y="7442"/>
                  </a:lnTo>
                  <a:lnTo>
                    <a:pt x="3992" y="7442"/>
                  </a:lnTo>
                  <a:lnTo>
                    <a:pt x="3992" y="7597"/>
                  </a:lnTo>
                  <a:lnTo>
                    <a:pt x="3992" y="7597"/>
                  </a:lnTo>
                  <a:lnTo>
                    <a:pt x="3992" y="7807"/>
                  </a:lnTo>
                  <a:lnTo>
                    <a:pt x="3561" y="7807"/>
                  </a:lnTo>
                  <a:lnTo>
                    <a:pt x="3561" y="3185"/>
                  </a:lnTo>
                  <a:lnTo>
                    <a:pt x="2986" y="3185"/>
                  </a:lnTo>
                  <a:lnTo>
                    <a:pt x="2986" y="863"/>
                  </a:lnTo>
                  <a:lnTo>
                    <a:pt x="2455" y="863"/>
                  </a:lnTo>
                  <a:lnTo>
                    <a:pt x="2455" y="0"/>
                  </a:lnTo>
                  <a:lnTo>
                    <a:pt x="1615" y="0"/>
                  </a:lnTo>
                  <a:lnTo>
                    <a:pt x="1615" y="863"/>
                  </a:lnTo>
                  <a:lnTo>
                    <a:pt x="1084" y="863"/>
                  </a:lnTo>
                  <a:lnTo>
                    <a:pt x="1084" y="3185"/>
                  </a:lnTo>
                  <a:lnTo>
                    <a:pt x="509" y="3185"/>
                  </a:lnTo>
                  <a:lnTo>
                    <a:pt x="509" y="3296"/>
                  </a:lnTo>
                  <a:lnTo>
                    <a:pt x="354" y="3296"/>
                  </a:lnTo>
                  <a:lnTo>
                    <a:pt x="354" y="3439"/>
                  </a:lnTo>
                  <a:lnTo>
                    <a:pt x="509" y="3439"/>
                  </a:lnTo>
                  <a:lnTo>
                    <a:pt x="509" y="3649"/>
                  </a:lnTo>
                  <a:lnTo>
                    <a:pt x="354" y="3649"/>
                  </a:lnTo>
                  <a:lnTo>
                    <a:pt x="354" y="3793"/>
                  </a:lnTo>
                  <a:lnTo>
                    <a:pt x="509" y="3793"/>
                  </a:lnTo>
                  <a:lnTo>
                    <a:pt x="509" y="4014"/>
                  </a:lnTo>
                  <a:lnTo>
                    <a:pt x="354" y="4014"/>
                  </a:lnTo>
                  <a:lnTo>
                    <a:pt x="354" y="4147"/>
                  </a:lnTo>
                  <a:lnTo>
                    <a:pt x="509" y="4147"/>
                  </a:lnTo>
                  <a:lnTo>
                    <a:pt x="509" y="4368"/>
                  </a:lnTo>
                  <a:lnTo>
                    <a:pt x="354" y="4368"/>
                  </a:lnTo>
                  <a:lnTo>
                    <a:pt x="354" y="4501"/>
                  </a:lnTo>
                  <a:lnTo>
                    <a:pt x="509" y="4501"/>
                  </a:lnTo>
                  <a:lnTo>
                    <a:pt x="509" y="4711"/>
                  </a:lnTo>
                  <a:lnTo>
                    <a:pt x="354" y="4711"/>
                  </a:lnTo>
                  <a:lnTo>
                    <a:pt x="354" y="4855"/>
                  </a:lnTo>
                  <a:lnTo>
                    <a:pt x="509" y="4855"/>
                  </a:lnTo>
                  <a:lnTo>
                    <a:pt x="509" y="5065"/>
                  </a:lnTo>
                  <a:lnTo>
                    <a:pt x="354" y="5065"/>
                  </a:lnTo>
                  <a:lnTo>
                    <a:pt x="354" y="5198"/>
                  </a:lnTo>
                  <a:lnTo>
                    <a:pt x="509" y="5198"/>
                  </a:lnTo>
                  <a:lnTo>
                    <a:pt x="509" y="5419"/>
                  </a:lnTo>
                  <a:lnTo>
                    <a:pt x="354" y="5419"/>
                  </a:lnTo>
                  <a:lnTo>
                    <a:pt x="354" y="5562"/>
                  </a:lnTo>
                  <a:lnTo>
                    <a:pt x="509" y="5562"/>
                  </a:lnTo>
                  <a:lnTo>
                    <a:pt x="509" y="5795"/>
                  </a:lnTo>
                  <a:lnTo>
                    <a:pt x="354" y="5795"/>
                  </a:lnTo>
                  <a:lnTo>
                    <a:pt x="354" y="5938"/>
                  </a:lnTo>
                  <a:lnTo>
                    <a:pt x="509" y="5938"/>
                  </a:lnTo>
                  <a:lnTo>
                    <a:pt x="509" y="6148"/>
                  </a:lnTo>
                  <a:lnTo>
                    <a:pt x="354" y="6148"/>
                  </a:lnTo>
                  <a:lnTo>
                    <a:pt x="354" y="6281"/>
                  </a:lnTo>
                  <a:lnTo>
                    <a:pt x="509" y="6281"/>
                  </a:lnTo>
                  <a:lnTo>
                    <a:pt x="509" y="6502"/>
                  </a:lnTo>
                  <a:lnTo>
                    <a:pt x="354" y="6502"/>
                  </a:lnTo>
                  <a:lnTo>
                    <a:pt x="354" y="6635"/>
                  </a:lnTo>
                  <a:lnTo>
                    <a:pt x="509" y="6635"/>
                  </a:lnTo>
                  <a:lnTo>
                    <a:pt x="509" y="6845"/>
                  </a:lnTo>
                  <a:lnTo>
                    <a:pt x="354" y="6845"/>
                  </a:lnTo>
                  <a:lnTo>
                    <a:pt x="354" y="6989"/>
                  </a:lnTo>
                  <a:lnTo>
                    <a:pt x="509" y="6989"/>
                  </a:lnTo>
                  <a:lnTo>
                    <a:pt x="509" y="7199"/>
                  </a:lnTo>
                  <a:lnTo>
                    <a:pt x="354" y="7199"/>
                  </a:lnTo>
                  <a:lnTo>
                    <a:pt x="354" y="7343"/>
                  </a:lnTo>
                  <a:lnTo>
                    <a:pt x="509" y="7343"/>
                  </a:lnTo>
                  <a:lnTo>
                    <a:pt x="509" y="7409"/>
                  </a:lnTo>
                  <a:lnTo>
                    <a:pt x="0" y="7409"/>
                  </a:lnTo>
                  <a:lnTo>
                    <a:pt x="0" y="10262"/>
                  </a:lnTo>
                  <a:lnTo>
                    <a:pt x="7940" y="10262"/>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1"/>
            <p:cNvSpPr/>
            <p:nvPr/>
          </p:nvSpPr>
          <p:spPr>
            <a:xfrm>
              <a:off x="9061672" y="1366006"/>
              <a:ext cx="942526" cy="1075265"/>
            </a:xfrm>
            <a:custGeom>
              <a:avLst/>
              <a:gdLst/>
              <a:ahLst/>
              <a:cxnLst/>
              <a:rect l="l" t="t" r="r" b="b"/>
              <a:pathLst>
                <a:path w="9190" h="10484" extrusionOk="0">
                  <a:moveTo>
                    <a:pt x="0" y="10118"/>
                  </a:moveTo>
                  <a:lnTo>
                    <a:pt x="0" y="9289"/>
                  </a:lnTo>
                  <a:cubicBezTo>
                    <a:pt x="0" y="9156"/>
                    <a:pt x="78" y="9046"/>
                    <a:pt x="177" y="9046"/>
                  </a:cubicBezTo>
                  <a:cubicBezTo>
                    <a:pt x="277" y="9046"/>
                    <a:pt x="354" y="8935"/>
                    <a:pt x="354" y="8802"/>
                  </a:cubicBezTo>
                  <a:lnTo>
                    <a:pt x="354" y="8614"/>
                  </a:lnTo>
                  <a:cubicBezTo>
                    <a:pt x="354" y="8482"/>
                    <a:pt x="431" y="8371"/>
                    <a:pt x="531" y="8371"/>
                  </a:cubicBezTo>
                  <a:lnTo>
                    <a:pt x="852" y="8371"/>
                  </a:lnTo>
                  <a:lnTo>
                    <a:pt x="852" y="8227"/>
                  </a:lnTo>
                  <a:lnTo>
                    <a:pt x="1062" y="8227"/>
                  </a:lnTo>
                  <a:cubicBezTo>
                    <a:pt x="1084" y="8205"/>
                    <a:pt x="1117" y="8194"/>
                    <a:pt x="1139" y="8194"/>
                  </a:cubicBezTo>
                  <a:lnTo>
                    <a:pt x="1139" y="8084"/>
                  </a:lnTo>
                  <a:lnTo>
                    <a:pt x="1017" y="8084"/>
                  </a:lnTo>
                  <a:lnTo>
                    <a:pt x="1017" y="7697"/>
                  </a:lnTo>
                  <a:lnTo>
                    <a:pt x="1139" y="7697"/>
                  </a:lnTo>
                  <a:lnTo>
                    <a:pt x="1139" y="7553"/>
                  </a:lnTo>
                  <a:lnTo>
                    <a:pt x="852" y="7553"/>
                  </a:lnTo>
                  <a:lnTo>
                    <a:pt x="852" y="7365"/>
                  </a:lnTo>
                  <a:lnTo>
                    <a:pt x="1139" y="7365"/>
                  </a:lnTo>
                  <a:lnTo>
                    <a:pt x="1139" y="7221"/>
                  </a:lnTo>
                  <a:lnTo>
                    <a:pt x="1017" y="7221"/>
                  </a:lnTo>
                  <a:lnTo>
                    <a:pt x="1017" y="6823"/>
                  </a:lnTo>
                  <a:lnTo>
                    <a:pt x="1139" y="6823"/>
                  </a:lnTo>
                  <a:lnTo>
                    <a:pt x="1139" y="6690"/>
                  </a:lnTo>
                  <a:lnTo>
                    <a:pt x="852" y="6690"/>
                  </a:lnTo>
                  <a:lnTo>
                    <a:pt x="852" y="6491"/>
                  </a:lnTo>
                  <a:lnTo>
                    <a:pt x="1139" y="6491"/>
                  </a:lnTo>
                  <a:lnTo>
                    <a:pt x="1139" y="6359"/>
                  </a:lnTo>
                  <a:lnTo>
                    <a:pt x="1017" y="6359"/>
                  </a:lnTo>
                  <a:lnTo>
                    <a:pt x="1017" y="5960"/>
                  </a:lnTo>
                  <a:lnTo>
                    <a:pt x="1139" y="5960"/>
                  </a:lnTo>
                  <a:lnTo>
                    <a:pt x="1139" y="5828"/>
                  </a:lnTo>
                  <a:lnTo>
                    <a:pt x="852" y="5828"/>
                  </a:lnTo>
                  <a:lnTo>
                    <a:pt x="852" y="5629"/>
                  </a:lnTo>
                  <a:lnTo>
                    <a:pt x="1139" y="5629"/>
                  </a:lnTo>
                  <a:lnTo>
                    <a:pt x="1139" y="5485"/>
                  </a:lnTo>
                  <a:lnTo>
                    <a:pt x="1017" y="5485"/>
                  </a:lnTo>
                  <a:lnTo>
                    <a:pt x="1017" y="5098"/>
                  </a:lnTo>
                  <a:lnTo>
                    <a:pt x="1139" y="5098"/>
                  </a:lnTo>
                  <a:lnTo>
                    <a:pt x="1139" y="4954"/>
                  </a:lnTo>
                  <a:lnTo>
                    <a:pt x="852" y="4954"/>
                  </a:lnTo>
                  <a:lnTo>
                    <a:pt x="852" y="4755"/>
                  </a:lnTo>
                  <a:lnTo>
                    <a:pt x="1139" y="4755"/>
                  </a:lnTo>
                  <a:lnTo>
                    <a:pt x="1139" y="4623"/>
                  </a:lnTo>
                  <a:lnTo>
                    <a:pt x="1017" y="4623"/>
                  </a:lnTo>
                  <a:lnTo>
                    <a:pt x="1017" y="4236"/>
                  </a:lnTo>
                  <a:lnTo>
                    <a:pt x="1139" y="4236"/>
                  </a:lnTo>
                  <a:lnTo>
                    <a:pt x="1139" y="4092"/>
                  </a:lnTo>
                  <a:lnTo>
                    <a:pt x="852" y="4092"/>
                  </a:lnTo>
                  <a:lnTo>
                    <a:pt x="852" y="3893"/>
                  </a:lnTo>
                  <a:lnTo>
                    <a:pt x="1139" y="3893"/>
                  </a:lnTo>
                  <a:lnTo>
                    <a:pt x="1139" y="3362"/>
                  </a:lnTo>
                  <a:lnTo>
                    <a:pt x="1692" y="3362"/>
                  </a:lnTo>
                  <a:lnTo>
                    <a:pt x="1692" y="2654"/>
                  </a:lnTo>
                  <a:lnTo>
                    <a:pt x="2090" y="2654"/>
                  </a:lnTo>
                  <a:lnTo>
                    <a:pt x="2090" y="1792"/>
                  </a:lnTo>
                  <a:lnTo>
                    <a:pt x="3152" y="1792"/>
                  </a:lnTo>
                  <a:lnTo>
                    <a:pt x="3152" y="2654"/>
                  </a:lnTo>
                  <a:lnTo>
                    <a:pt x="3539" y="2654"/>
                  </a:lnTo>
                  <a:lnTo>
                    <a:pt x="3539" y="3362"/>
                  </a:lnTo>
                  <a:lnTo>
                    <a:pt x="4092" y="3362"/>
                  </a:lnTo>
                  <a:lnTo>
                    <a:pt x="4092" y="4236"/>
                  </a:lnTo>
                  <a:cubicBezTo>
                    <a:pt x="4766" y="4258"/>
                    <a:pt x="5253" y="4302"/>
                    <a:pt x="5253" y="4368"/>
                  </a:cubicBezTo>
                  <a:lnTo>
                    <a:pt x="5253" y="4589"/>
                  </a:lnTo>
                  <a:lnTo>
                    <a:pt x="5253" y="4589"/>
                  </a:lnTo>
                  <a:lnTo>
                    <a:pt x="5253" y="4744"/>
                  </a:lnTo>
                  <a:lnTo>
                    <a:pt x="5253" y="4744"/>
                  </a:lnTo>
                  <a:lnTo>
                    <a:pt x="5253" y="5021"/>
                  </a:lnTo>
                  <a:lnTo>
                    <a:pt x="5253" y="5021"/>
                  </a:lnTo>
                  <a:lnTo>
                    <a:pt x="5253" y="5175"/>
                  </a:lnTo>
                  <a:lnTo>
                    <a:pt x="5253" y="5175"/>
                  </a:lnTo>
                  <a:lnTo>
                    <a:pt x="5253" y="5452"/>
                  </a:lnTo>
                  <a:lnTo>
                    <a:pt x="5253" y="5452"/>
                  </a:lnTo>
                  <a:lnTo>
                    <a:pt x="5253" y="5596"/>
                  </a:lnTo>
                  <a:lnTo>
                    <a:pt x="5253" y="5596"/>
                  </a:lnTo>
                  <a:lnTo>
                    <a:pt x="5253" y="5872"/>
                  </a:lnTo>
                  <a:lnTo>
                    <a:pt x="5253" y="5872"/>
                  </a:lnTo>
                  <a:lnTo>
                    <a:pt x="5253" y="6027"/>
                  </a:lnTo>
                  <a:lnTo>
                    <a:pt x="5253" y="6038"/>
                  </a:lnTo>
                  <a:lnTo>
                    <a:pt x="5253" y="6314"/>
                  </a:lnTo>
                  <a:lnTo>
                    <a:pt x="5253" y="6458"/>
                  </a:lnTo>
                  <a:lnTo>
                    <a:pt x="5253" y="6458"/>
                  </a:lnTo>
                  <a:lnTo>
                    <a:pt x="5253" y="6735"/>
                  </a:lnTo>
                  <a:lnTo>
                    <a:pt x="5253" y="6735"/>
                  </a:lnTo>
                  <a:lnTo>
                    <a:pt x="5253" y="6889"/>
                  </a:lnTo>
                  <a:lnTo>
                    <a:pt x="5253" y="6889"/>
                  </a:lnTo>
                  <a:lnTo>
                    <a:pt x="5253" y="7166"/>
                  </a:lnTo>
                  <a:lnTo>
                    <a:pt x="5253" y="7166"/>
                  </a:lnTo>
                  <a:lnTo>
                    <a:pt x="5253" y="7309"/>
                  </a:lnTo>
                  <a:lnTo>
                    <a:pt x="5253" y="7321"/>
                  </a:lnTo>
                  <a:lnTo>
                    <a:pt x="5253" y="7597"/>
                  </a:lnTo>
                  <a:lnTo>
                    <a:pt x="5253" y="7597"/>
                  </a:lnTo>
                  <a:lnTo>
                    <a:pt x="5253" y="7741"/>
                  </a:lnTo>
                  <a:lnTo>
                    <a:pt x="5253" y="7741"/>
                  </a:lnTo>
                  <a:lnTo>
                    <a:pt x="5253" y="7962"/>
                  </a:lnTo>
                  <a:lnTo>
                    <a:pt x="5684" y="7962"/>
                  </a:lnTo>
                  <a:lnTo>
                    <a:pt x="5684" y="3251"/>
                  </a:lnTo>
                  <a:lnTo>
                    <a:pt x="6248" y="3251"/>
                  </a:lnTo>
                  <a:lnTo>
                    <a:pt x="6248" y="874"/>
                  </a:lnTo>
                  <a:lnTo>
                    <a:pt x="6767" y="874"/>
                  </a:lnTo>
                  <a:lnTo>
                    <a:pt x="6767" y="0"/>
                  </a:lnTo>
                  <a:lnTo>
                    <a:pt x="7597" y="0"/>
                  </a:lnTo>
                  <a:lnTo>
                    <a:pt x="7597" y="874"/>
                  </a:lnTo>
                  <a:lnTo>
                    <a:pt x="8128" y="874"/>
                  </a:lnTo>
                  <a:lnTo>
                    <a:pt x="8128" y="3251"/>
                  </a:lnTo>
                  <a:lnTo>
                    <a:pt x="8691" y="3251"/>
                  </a:lnTo>
                  <a:lnTo>
                    <a:pt x="8691" y="3373"/>
                  </a:lnTo>
                  <a:lnTo>
                    <a:pt x="8835" y="3373"/>
                  </a:lnTo>
                  <a:lnTo>
                    <a:pt x="8835" y="3517"/>
                  </a:lnTo>
                  <a:lnTo>
                    <a:pt x="8691" y="3517"/>
                  </a:lnTo>
                  <a:lnTo>
                    <a:pt x="8691" y="3727"/>
                  </a:lnTo>
                  <a:lnTo>
                    <a:pt x="8835" y="3727"/>
                  </a:lnTo>
                  <a:lnTo>
                    <a:pt x="8835" y="3882"/>
                  </a:lnTo>
                  <a:lnTo>
                    <a:pt x="8691" y="3882"/>
                  </a:lnTo>
                  <a:lnTo>
                    <a:pt x="8691" y="4092"/>
                  </a:lnTo>
                  <a:lnTo>
                    <a:pt x="8835" y="4092"/>
                  </a:lnTo>
                  <a:lnTo>
                    <a:pt x="8835" y="4247"/>
                  </a:lnTo>
                  <a:lnTo>
                    <a:pt x="8691" y="4247"/>
                  </a:lnTo>
                  <a:lnTo>
                    <a:pt x="8691" y="4457"/>
                  </a:lnTo>
                  <a:lnTo>
                    <a:pt x="8835" y="4457"/>
                  </a:lnTo>
                  <a:lnTo>
                    <a:pt x="8835" y="4611"/>
                  </a:lnTo>
                  <a:lnTo>
                    <a:pt x="8691" y="4611"/>
                  </a:lnTo>
                  <a:lnTo>
                    <a:pt x="8691" y="4822"/>
                  </a:lnTo>
                  <a:lnTo>
                    <a:pt x="8835" y="4822"/>
                  </a:lnTo>
                  <a:lnTo>
                    <a:pt x="8835" y="4976"/>
                  </a:lnTo>
                  <a:lnTo>
                    <a:pt x="8691" y="4976"/>
                  </a:lnTo>
                  <a:lnTo>
                    <a:pt x="8691" y="5186"/>
                  </a:lnTo>
                  <a:lnTo>
                    <a:pt x="8835" y="5186"/>
                  </a:lnTo>
                  <a:lnTo>
                    <a:pt x="8835" y="5341"/>
                  </a:lnTo>
                  <a:lnTo>
                    <a:pt x="8691" y="5341"/>
                  </a:lnTo>
                  <a:lnTo>
                    <a:pt x="8691" y="5551"/>
                  </a:lnTo>
                  <a:lnTo>
                    <a:pt x="8835" y="5551"/>
                  </a:lnTo>
                  <a:lnTo>
                    <a:pt x="8835" y="5706"/>
                  </a:lnTo>
                  <a:lnTo>
                    <a:pt x="8691" y="5706"/>
                  </a:lnTo>
                  <a:lnTo>
                    <a:pt x="8691" y="5916"/>
                  </a:lnTo>
                  <a:lnTo>
                    <a:pt x="8835" y="5916"/>
                  </a:lnTo>
                  <a:lnTo>
                    <a:pt x="8835" y="6060"/>
                  </a:lnTo>
                  <a:lnTo>
                    <a:pt x="8691" y="6060"/>
                  </a:lnTo>
                  <a:lnTo>
                    <a:pt x="8691" y="6281"/>
                  </a:lnTo>
                  <a:lnTo>
                    <a:pt x="8835" y="6281"/>
                  </a:lnTo>
                  <a:lnTo>
                    <a:pt x="8835" y="6425"/>
                  </a:lnTo>
                  <a:lnTo>
                    <a:pt x="8691" y="6425"/>
                  </a:lnTo>
                  <a:lnTo>
                    <a:pt x="8691" y="6646"/>
                  </a:lnTo>
                  <a:lnTo>
                    <a:pt x="8835" y="6646"/>
                  </a:lnTo>
                  <a:lnTo>
                    <a:pt x="8835" y="6801"/>
                  </a:lnTo>
                  <a:lnTo>
                    <a:pt x="8691" y="6801"/>
                  </a:lnTo>
                  <a:lnTo>
                    <a:pt x="8691" y="7011"/>
                  </a:lnTo>
                  <a:lnTo>
                    <a:pt x="8835" y="7011"/>
                  </a:lnTo>
                  <a:lnTo>
                    <a:pt x="8835" y="7166"/>
                  </a:lnTo>
                  <a:lnTo>
                    <a:pt x="8691" y="7166"/>
                  </a:lnTo>
                  <a:lnTo>
                    <a:pt x="8691" y="7376"/>
                  </a:lnTo>
                  <a:lnTo>
                    <a:pt x="8835" y="7376"/>
                  </a:lnTo>
                  <a:lnTo>
                    <a:pt x="8835" y="7531"/>
                  </a:lnTo>
                  <a:lnTo>
                    <a:pt x="8691" y="7531"/>
                  </a:lnTo>
                  <a:lnTo>
                    <a:pt x="8691" y="7608"/>
                  </a:lnTo>
                  <a:lnTo>
                    <a:pt x="9189" y="7608"/>
                  </a:lnTo>
                  <a:lnTo>
                    <a:pt x="9189" y="10483"/>
                  </a:lnTo>
                  <a:lnTo>
                    <a:pt x="266" y="10483"/>
                  </a:lnTo>
                  <a:cubicBezTo>
                    <a:pt x="122" y="10483"/>
                    <a:pt x="0" y="10317"/>
                    <a:pt x="0" y="10118"/>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1"/>
            <p:cNvSpPr/>
            <p:nvPr/>
          </p:nvSpPr>
          <p:spPr>
            <a:xfrm>
              <a:off x="7901942" y="1366006"/>
              <a:ext cx="958423" cy="1237314"/>
            </a:xfrm>
            <a:custGeom>
              <a:avLst/>
              <a:gdLst/>
              <a:ahLst/>
              <a:cxnLst/>
              <a:rect l="l" t="t" r="r" b="b"/>
              <a:pathLst>
                <a:path w="9345" h="12064" extrusionOk="0">
                  <a:moveTo>
                    <a:pt x="9333" y="3870"/>
                  </a:moveTo>
                  <a:lnTo>
                    <a:pt x="8957" y="3870"/>
                  </a:lnTo>
                  <a:lnTo>
                    <a:pt x="8957" y="3063"/>
                  </a:lnTo>
                  <a:lnTo>
                    <a:pt x="8482" y="3063"/>
                  </a:lnTo>
                  <a:lnTo>
                    <a:pt x="8482" y="2079"/>
                  </a:lnTo>
                  <a:lnTo>
                    <a:pt x="7232" y="2079"/>
                  </a:lnTo>
                  <a:lnTo>
                    <a:pt x="7232" y="3063"/>
                  </a:lnTo>
                  <a:lnTo>
                    <a:pt x="6757" y="3063"/>
                  </a:lnTo>
                  <a:lnTo>
                    <a:pt x="6757" y="3870"/>
                  </a:lnTo>
                  <a:lnTo>
                    <a:pt x="6093" y="3870"/>
                  </a:lnTo>
                  <a:lnTo>
                    <a:pt x="6093" y="4876"/>
                  </a:lnTo>
                  <a:cubicBezTo>
                    <a:pt x="5286" y="4898"/>
                    <a:pt x="4711" y="4954"/>
                    <a:pt x="4711" y="5031"/>
                  </a:cubicBezTo>
                  <a:lnTo>
                    <a:pt x="4711" y="5285"/>
                  </a:lnTo>
                  <a:lnTo>
                    <a:pt x="4711" y="5274"/>
                  </a:lnTo>
                  <a:lnTo>
                    <a:pt x="4711" y="5451"/>
                  </a:lnTo>
                  <a:lnTo>
                    <a:pt x="4711" y="5462"/>
                  </a:lnTo>
                  <a:lnTo>
                    <a:pt x="4711" y="5783"/>
                  </a:lnTo>
                  <a:lnTo>
                    <a:pt x="4711" y="5783"/>
                  </a:lnTo>
                  <a:lnTo>
                    <a:pt x="4711" y="5949"/>
                  </a:lnTo>
                  <a:lnTo>
                    <a:pt x="4711" y="5949"/>
                  </a:lnTo>
                  <a:lnTo>
                    <a:pt x="4711" y="6270"/>
                  </a:lnTo>
                  <a:lnTo>
                    <a:pt x="4711" y="6270"/>
                  </a:lnTo>
                  <a:lnTo>
                    <a:pt x="4711" y="6447"/>
                  </a:lnTo>
                  <a:lnTo>
                    <a:pt x="4711" y="6458"/>
                  </a:lnTo>
                  <a:lnTo>
                    <a:pt x="4711" y="6778"/>
                  </a:lnTo>
                  <a:cubicBezTo>
                    <a:pt x="4711" y="6767"/>
                    <a:pt x="4711" y="6767"/>
                    <a:pt x="4711" y="6767"/>
                  </a:cubicBezTo>
                  <a:lnTo>
                    <a:pt x="4711" y="6944"/>
                  </a:lnTo>
                  <a:cubicBezTo>
                    <a:pt x="4711" y="6944"/>
                    <a:pt x="4711" y="6944"/>
                    <a:pt x="4711" y="6944"/>
                  </a:cubicBezTo>
                  <a:lnTo>
                    <a:pt x="4711" y="7265"/>
                  </a:lnTo>
                  <a:lnTo>
                    <a:pt x="4711" y="7265"/>
                  </a:lnTo>
                  <a:lnTo>
                    <a:pt x="4711" y="7442"/>
                  </a:lnTo>
                  <a:cubicBezTo>
                    <a:pt x="4711" y="7442"/>
                    <a:pt x="4711" y="7442"/>
                    <a:pt x="4711" y="7442"/>
                  </a:cubicBezTo>
                  <a:lnTo>
                    <a:pt x="4711" y="7773"/>
                  </a:lnTo>
                  <a:lnTo>
                    <a:pt x="4711" y="7773"/>
                  </a:lnTo>
                  <a:lnTo>
                    <a:pt x="4711" y="7939"/>
                  </a:lnTo>
                  <a:lnTo>
                    <a:pt x="4711" y="7939"/>
                  </a:lnTo>
                  <a:lnTo>
                    <a:pt x="4711" y="8260"/>
                  </a:lnTo>
                  <a:lnTo>
                    <a:pt x="4711" y="8260"/>
                  </a:lnTo>
                  <a:lnTo>
                    <a:pt x="4711" y="8437"/>
                  </a:lnTo>
                  <a:lnTo>
                    <a:pt x="4711" y="8758"/>
                  </a:lnTo>
                  <a:lnTo>
                    <a:pt x="4711" y="8923"/>
                  </a:lnTo>
                  <a:lnTo>
                    <a:pt x="4711" y="8934"/>
                  </a:lnTo>
                  <a:lnTo>
                    <a:pt x="4711" y="9189"/>
                  </a:lnTo>
                  <a:lnTo>
                    <a:pt x="4192" y="9189"/>
                  </a:lnTo>
                  <a:lnTo>
                    <a:pt x="4192" y="3749"/>
                  </a:lnTo>
                  <a:lnTo>
                    <a:pt x="3517" y="3749"/>
                  </a:lnTo>
                  <a:lnTo>
                    <a:pt x="3517" y="1006"/>
                  </a:lnTo>
                  <a:lnTo>
                    <a:pt x="2898" y="1006"/>
                  </a:lnTo>
                  <a:lnTo>
                    <a:pt x="2898" y="0"/>
                  </a:lnTo>
                  <a:lnTo>
                    <a:pt x="1903" y="0"/>
                  </a:lnTo>
                  <a:lnTo>
                    <a:pt x="1903" y="1006"/>
                  </a:lnTo>
                  <a:lnTo>
                    <a:pt x="1283" y="1006"/>
                  </a:lnTo>
                  <a:lnTo>
                    <a:pt x="1283" y="3749"/>
                  </a:lnTo>
                  <a:lnTo>
                    <a:pt x="609" y="3749"/>
                  </a:lnTo>
                  <a:lnTo>
                    <a:pt x="609" y="3881"/>
                  </a:lnTo>
                  <a:lnTo>
                    <a:pt x="432" y="3881"/>
                  </a:lnTo>
                  <a:lnTo>
                    <a:pt x="432" y="4058"/>
                  </a:lnTo>
                  <a:lnTo>
                    <a:pt x="609" y="4058"/>
                  </a:lnTo>
                  <a:lnTo>
                    <a:pt x="609" y="4301"/>
                  </a:lnTo>
                  <a:lnTo>
                    <a:pt x="432" y="4301"/>
                  </a:lnTo>
                  <a:lnTo>
                    <a:pt x="432" y="4467"/>
                  </a:lnTo>
                  <a:lnTo>
                    <a:pt x="609" y="4467"/>
                  </a:lnTo>
                  <a:lnTo>
                    <a:pt x="609" y="4722"/>
                  </a:lnTo>
                  <a:lnTo>
                    <a:pt x="432" y="4722"/>
                  </a:lnTo>
                  <a:lnTo>
                    <a:pt x="432" y="4887"/>
                  </a:lnTo>
                  <a:lnTo>
                    <a:pt x="609" y="4887"/>
                  </a:lnTo>
                  <a:lnTo>
                    <a:pt x="609" y="5142"/>
                  </a:lnTo>
                  <a:lnTo>
                    <a:pt x="432" y="5142"/>
                  </a:lnTo>
                  <a:lnTo>
                    <a:pt x="432" y="5308"/>
                  </a:lnTo>
                  <a:lnTo>
                    <a:pt x="609" y="5308"/>
                  </a:lnTo>
                  <a:lnTo>
                    <a:pt x="609" y="5562"/>
                  </a:lnTo>
                  <a:lnTo>
                    <a:pt x="432" y="5562"/>
                  </a:lnTo>
                  <a:lnTo>
                    <a:pt x="432" y="5728"/>
                  </a:lnTo>
                  <a:lnTo>
                    <a:pt x="609" y="5728"/>
                  </a:lnTo>
                  <a:lnTo>
                    <a:pt x="609" y="5982"/>
                  </a:lnTo>
                  <a:lnTo>
                    <a:pt x="432" y="5982"/>
                  </a:lnTo>
                  <a:lnTo>
                    <a:pt x="432" y="6148"/>
                  </a:lnTo>
                  <a:lnTo>
                    <a:pt x="609" y="6148"/>
                  </a:lnTo>
                  <a:lnTo>
                    <a:pt x="609" y="6402"/>
                  </a:lnTo>
                  <a:lnTo>
                    <a:pt x="432" y="6402"/>
                  </a:lnTo>
                  <a:lnTo>
                    <a:pt x="432" y="6568"/>
                  </a:lnTo>
                  <a:lnTo>
                    <a:pt x="609" y="6568"/>
                  </a:lnTo>
                  <a:lnTo>
                    <a:pt x="609" y="6822"/>
                  </a:lnTo>
                  <a:lnTo>
                    <a:pt x="432" y="6822"/>
                  </a:lnTo>
                  <a:lnTo>
                    <a:pt x="432" y="6988"/>
                  </a:lnTo>
                  <a:lnTo>
                    <a:pt x="609" y="6988"/>
                  </a:lnTo>
                  <a:lnTo>
                    <a:pt x="609" y="7243"/>
                  </a:lnTo>
                  <a:lnTo>
                    <a:pt x="432" y="7243"/>
                  </a:lnTo>
                  <a:lnTo>
                    <a:pt x="432" y="7409"/>
                  </a:lnTo>
                  <a:lnTo>
                    <a:pt x="609" y="7409"/>
                  </a:lnTo>
                  <a:lnTo>
                    <a:pt x="609" y="7652"/>
                  </a:lnTo>
                  <a:lnTo>
                    <a:pt x="432" y="7652"/>
                  </a:lnTo>
                  <a:lnTo>
                    <a:pt x="432" y="7829"/>
                  </a:lnTo>
                  <a:lnTo>
                    <a:pt x="609" y="7829"/>
                  </a:lnTo>
                  <a:lnTo>
                    <a:pt x="609" y="8072"/>
                  </a:lnTo>
                  <a:lnTo>
                    <a:pt x="432" y="8072"/>
                  </a:lnTo>
                  <a:lnTo>
                    <a:pt x="432" y="8238"/>
                  </a:lnTo>
                  <a:lnTo>
                    <a:pt x="609" y="8238"/>
                  </a:lnTo>
                  <a:lnTo>
                    <a:pt x="609" y="8492"/>
                  </a:lnTo>
                  <a:lnTo>
                    <a:pt x="432" y="8492"/>
                  </a:lnTo>
                  <a:lnTo>
                    <a:pt x="432" y="8658"/>
                  </a:lnTo>
                  <a:lnTo>
                    <a:pt x="609" y="8658"/>
                  </a:lnTo>
                  <a:lnTo>
                    <a:pt x="609" y="8746"/>
                  </a:lnTo>
                  <a:lnTo>
                    <a:pt x="1" y="8746"/>
                  </a:lnTo>
                  <a:lnTo>
                    <a:pt x="1" y="12064"/>
                  </a:lnTo>
                  <a:lnTo>
                    <a:pt x="9344" y="12064"/>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11"/>
            <p:cNvSpPr/>
            <p:nvPr/>
          </p:nvSpPr>
          <p:spPr>
            <a:xfrm>
              <a:off x="4632659" y="1218625"/>
              <a:ext cx="958423" cy="1237314"/>
            </a:xfrm>
            <a:custGeom>
              <a:avLst/>
              <a:gdLst/>
              <a:ahLst/>
              <a:cxnLst/>
              <a:rect l="l" t="t" r="r" b="b"/>
              <a:pathLst>
                <a:path w="9345" h="12064" extrusionOk="0">
                  <a:moveTo>
                    <a:pt x="9344" y="3870"/>
                  </a:moveTo>
                  <a:lnTo>
                    <a:pt x="8968" y="3870"/>
                  </a:lnTo>
                  <a:lnTo>
                    <a:pt x="8968" y="3063"/>
                  </a:lnTo>
                  <a:lnTo>
                    <a:pt x="8493" y="3063"/>
                  </a:lnTo>
                  <a:lnTo>
                    <a:pt x="8493" y="2079"/>
                  </a:lnTo>
                  <a:lnTo>
                    <a:pt x="7243" y="2079"/>
                  </a:lnTo>
                  <a:lnTo>
                    <a:pt x="7243" y="3063"/>
                  </a:lnTo>
                  <a:lnTo>
                    <a:pt x="6768" y="3063"/>
                  </a:lnTo>
                  <a:lnTo>
                    <a:pt x="6768" y="3870"/>
                  </a:lnTo>
                  <a:lnTo>
                    <a:pt x="6104" y="3870"/>
                  </a:lnTo>
                  <a:lnTo>
                    <a:pt x="6104" y="4876"/>
                  </a:lnTo>
                  <a:cubicBezTo>
                    <a:pt x="5297" y="4898"/>
                    <a:pt x="4722" y="4954"/>
                    <a:pt x="4722" y="5031"/>
                  </a:cubicBezTo>
                  <a:lnTo>
                    <a:pt x="4722" y="5285"/>
                  </a:lnTo>
                  <a:lnTo>
                    <a:pt x="4722" y="5274"/>
                  </a:lnTo>
                  <a:lnTo>
                    <a:pt x="4722" y="5451"/>
                  </a:lnTo>
                  <a:cubicBezTo>
                    <a:pt x="4722" y="5451"/>
                    <a:pt x="4722" y="5451"/>
                    <a:pt x="4722" y="5462"/>
                  </a:cubicBezTo>
                  <a:lnTo>
                    <a:pt x="4722" y="5783"/>
                  </a:lnTo>
                  <a:lnTo>
                    <a:pt x="4722" y="5949"/>
                  </a:lnTo>
                  <a:lnTo>
                    <a:pt x="4722" y="5949"/>
                  </a:lnTo>
                  <a:lnTo>
                    <a:pt x="4722" y="6270"/>
                  </a:lnTo>
                  <a:lnTo>
                    <a:pt x="4722" y="6270"/>
                  </a:lnTo>
                  <a:lnTo>
                    <a:pt x="4722" y="6447"/>
                  </a:lnTo>
                  <a:cubicBezTo>
                    <a:pt x="4722" y="6447"/>
                    <a:pt x="4722" y="6447"/>
                    <a:pt x="4722" y="6458"/>
                  </a:cubicBezTo>
                  <a:lnTo>
                    <a:pt x="4722" y="6778"/>
                  </a:lnTo>
                  <a:cubicBezTo>
                    <a:pt x="4722" y="6767"/>
                    <a:pt x="4722" y="6767"/>
                    <a:pt x="4722" y="6767"/>
                  </a:cubicBezTo>
                  <a:lnTo>
                    <a:pt x="4722" y="6944"/>
                  </a:lnTo>
                  <a:cubicBezTo>
                    <a:pt x="4722" y="6944"/>
                    <a:pt x="4722" y="6944"/>
                    <a:pt x="4722" y="6944"/>
                  </a:cubicBezTo>
                  <a:lnTo>
                    <a:pt x="4722" y="7265"/>
                  </a:lnTo>
                  <a:lnTo>
                    <a:pt x="4722" y="7265"/>
                  </a:lnTo>
                  <a:lnTo>
                    <a:pt x="4722" y="7442"/>
                  </a:lnTo>
                  <a:cubicBezTo>
                    <a:pt x="4722" y="7442"/>
                    <a:pt x="4722" y="7442"/>
                    <a:pt x="4722" y="7442"/>
                  </a:cubicBezTo>
                  <a:lnTo>
                    <a:pt x="4722" y="7773"/>
                  </a:lnTo>
                  <a:lnTo>
                    <a:pt x="4722" y="7773"/>
                  </a:lnTo>
                  <a:lnTo>
                    <a:pt x="4722" y="7939"/>
                  </a:lnTo>
                  <a:lnTo>
                    <a:pt x="4722" y="7939"/>
                  </a:lnTo>
                  <a:lnTo>
                    <a:pt x="4722" y="8260"/>
                  </a:lnTo>
                  <a:lnTo>
                    <a:pt x="4722" y="8437"/>
                  </a:lnTo>
                  <a:lnTo>
                    <a:pt x="4722" y="8758"/>
                  </a:lnTo>
                  <a:lnTo>
                    <a:pt x="4722" y="8923"/>
                  </a:lnTo>
                  <a:cubicBezTo>
                    <a:pt x="4722" y="8934"/>
                    <a:pt x="4722" y="8934"/>
                    <a:pt x="4722" y="8934"/>
                  </a:cubicBezTo>
                  <a:lnTo>
                    <a:pt x="4722" y="9189"/>
                  </a:lnTo>
                  <a:lnTo>
                    <a:pt x="4191" y="9189"/>
                  </a:lnTo>
                  <a:lnTo>
                    <a:pt x="4191" y="3749"/>
                  </a:lnTo>
                  <a:lnTo>
                    <a:pt x="3517" y="3749"/>
                  </a:lnTo>
                  <a:lnTo>
                    <a:pt x="3517" y="1006"/>
                  </a:lnTo>
                  <a:lnTo>
                    <a:pt x="2898" y="1006"/>
                  </a:lnTo>
                  <a:lnTo>
                    <a:pt x="2898" y="0"/>
                  </a:lnTo>
                  <a:lnTo>
                    <a:pt x="1902" y="0"/>
                  </a:lnTo>
                  <a:lnTo>
                    <a:pt x="1902" y="1006"/>
                  </a:lnTo>
                  <a:lnTo>
                    <a:pt x="1272" y="1006"/>
                  </a:lnTo>
                  <a:lnTo>
                    <a:pt x="1272" y="3749"/>
                  </a:lnTo>
                  <a:lnTo>
                    <a:pt x="598" y="3749"/>
                  </a:lnTo>
                  <a:lnTo>
                    <a:pt x="598" y="3881"/>
                  </a:lnTo>
                  <a:lnTo>
                    <a:pt x="421" y="3881"/>
                  </a:lnTo>
                  <a:lnTo>
                    <a:pt x="421" y="4058"/>
                  </a:lnTo>
                  <a:lnTo>
                    <a:pt x="598" y="4058"/>
                  </a:lnTo>
                  <a:lnTo>
                    <a:pt x="598" y="4301"/>
                  </a:lnTo>
                  <a:lnTo>
                    <a:pt x="421" y="4301"/>
                  </a:lnTo>
                  <a:lnTo>
                    <a:pt x="421" y="4467"/>
                  </a:lnTo>
                  <a:lnTo>
                    <a:pt x="598" y="4467"/>
                  </a:lnTo>
                  <a:lnTo>
                    <a:pt x="598" y="4722"/>
                  </a:lnTo>
                  <a:lnTo>
                    <a:pt x="421" y="4722"/>
                  </a:lnTo>
                  <a:lnTo>
                    <a:pt x="421" y="4887"/>
                  </a:lnTo>
                  <a:lnTo>
                    <a:pt x="598" y="4887"/>
                  </a:lnTo>
                  <a:lnTo>
                    <a:pt x="598" y="5142"/>
                  </a:lnTo>
                  <a:lnTo>
                    <a:pt x="421" y="5142"/>
                  </a:lnTo>
                  <a:lnTo>
                    <a:pt x="421" y="5308"/>
                  </a:lnTo>
                  <a:lnTo>
                    <a:pt x="598" y="5308"/>
                  </a:lnTo>
                  <a:lnTo>
                    <a:pt x="598" y="5562"/>
                  </a:lnTo>
                  <a:lnTo>
                    <a:pt x="421" y="5562"/>
                  </a:lnTo>
                  <a:lnTo>
                    <a:pt x="421" y="5728"/>
                  </a:lnTo>
                  <a:lnTo>
                    <a:pt x="598" y="5728"/>
                  </a:lnTo>
                  <a:lnTo>
                    <a:pt x="598" y="5982"/>
                  </a:lnTo>
                  <a:lnTo>
                    <a:pt x="421" y="5982"/>
                  </a:lnTo>
                  <a:lnTo>
                    <a:pt x="421" y="6148"/>
                  </a:lnTo>
                  <a:lnTo>
                    <a:pt x="598" y="6148"/>
                  </a:lnTo>
                  <a:lnTo>
                    <a:pt x="598" y="6402"/>
                  </a:lnTo>
                  <a:lnTo>
                    <a:pt x="421" y="6402"/>
                  </a:lnTo>
                  <a:lnTo>
                    <a:pt x="421" y="6568"/>
                  </a:lnTo>
                  <a:lnTo>
                    <a:pt x="598" y="6568"/>
                  </a:lnTo>
                  <a:lnTo>
                    <a:pt x="598" y="6822"/>
                  </a:lnTo>
                  <a:lnTo>
                    <a:pt x="421" y="6822"/>
                  </a:lnTo>
                  <a:lnTo>
                    <a:pt x="421" y="6988"/>
                  </a:lnTo>
                  <a:lnTo>
                    <a:pt x="598" y="6988"/>
                  </a:lnTo>
                  <a:lnTo>
                    <a:pt x="598" y="7243"/>
                  </a:lnTo>
                  <a:lnTo>
                    <a:pt x="421" y="7243"/>
                  </a:lnTo>
                  <a:lnTo>
                    <a:pt x="421" y="7409"/>
                  </a:lnTo>
                  <a:lnTo>
                    <a:pt x="598" y="7409"/>
                  </a:lnTo>
                  <a:lnTo>
                    <a:pt x="598" y="7652"/>
                  </a:lnTo>
                  <a:lnTo>
                    <a:pt x="421" y="7652"/>
                  </a:lnTo>
                  <a:lnTo>
                    <a:pt x="421" y="7829"/>
                  </a:lnTo>
                  <a:lnTo>
                    <a:pt x="598" y="7829"/>
                  </a:lnTo>
                  <a:lnTo>
                    <a:pt x="598" y="8072"/>
                  </a:lnTo>
                  <a:lnTo>
                    <a:pt x="421" y="8072"/>
                  </a:lnTo>
                  <a:lnTo>
                    <a:pt x="421" y="8238"/>
                  </a:lnTo>
                  <a:lnTo>
                    <a:pt x="598" y="8238"/>
                  </a:lnTo>
                  <a:lnTo>
                    <a:pt x="598" y="8492"/>
                  </a:lnTo>
                  <a:lnTo>
                    <a:pt x="421" y="8492"/>
                  </a:lnTo>
                  <a:lnTo>
                    <a:pt x="421" y="8658"/>
                  </a:lnTo>
                  <a:lnTo>
                    <a:pt x="598" y="8658"/>
                  </a:lnTo>
                  <a:lnTo>
                    <a:pt x="598" y="8746"/>
                  </a:lnTo>
                  <a:lnTo>
                    <a:pt x="0" y="8746"/>
                  </a:lnTo>
                  <a:lnTo>
                    <a:pt x="0" y="12064"/>
                  </a:lnTo>
                  <a:lnTo>
                    <a:pt x="9344" y="12064"/>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11"/>
            <p:cNvSpPr/>
            <p:nvPr/>
          </p:nvSpPr>
          <p:spPr>
            <a:xfrm>
              <a:off x="6627321" y="1312674"/>
              <a:ext cx="957295" cy="829115"/>
            </a:xfrm>
            <a:custGeom>
              <a:avLst/>
              <a:gdLst/>
              <a:ahLst/>
              <a:cxnLst/>
              <a:rect l="l" t="t" r="r" b="b"/>
              <a:pathLst>
                <a:path w="9334" h="8084" extrusionOk="0">
                  <a:moveTo>
                    <a:pt x="9311" y="6912"/>
                  </a:moveTo>
                  <a:cubicBezTo>
                    <a:pt x="9223" y="6890"/>
                    <a:pt x="9167" y="6812"/>
                    <a:pt x="9167" y="6724"/>
                  </a:cubicBezTo>
                  <a:lnTo>
                    <a:pt x="9167" y="6569"/>
                  </a:lnTo>
                  <a:cubicBezTo>
                    <a:pt x="9167" y="6558"/>
                    <a:pt x="9167" y="6547"/>
                    <a:pt x="9167" y="6547"/>
                  </a:cubicBezTo>
                  <a:cubicBezTo>
                    <a:pt x="9223" y="6469"/>
                    <a:pt x="9256" y="6392"/>
                    <a:pt x="9267" y="6293"/>
                  </a:cubicBezTo>
                  <a:cubicBezTo>
                    <a:pt x="9267" y="6093"/>
                    <a:pt x="9101" y="5585"/>
                    <a:pt x="8913" y="5585"/>
                  </a:cubicBezTo>
                  <a:cubicBezTo>
                    <a:pt x="8714" y="5585"/>
                    <a:pt x="8559" y="6093"/>
                    <a:pt x="8559" y="6293"/>
                  </a:cubicBezTo>
                  <a:cubicBezTo>
                    <a:pt x="8559" y="6326"/>
                    <a:pt x="8559" y="6348"/>
                    <a:pt x="8559" y="6381"/>
                  </a:cubicBezTo>
                  <a:lnTo>
                    <a:pt x="8139" y="6381"/>
                  </a:lnTo>
                  <a:lnTo>
                    <a:pt x="8139" y="1361"/>
                  </a:lnTo>
                  <a:lnTo>
                    <a:pt x="7796" y="1361"/>
                  </a:lnTo>
                  <a:lnTo>
                    <a:pt x="7796" y="885"/>
                  </a:lnTo>
                  <a:lnTo>
                    <a:pt x="7442" y="885"/>
                  </a:lnTo>
                  <a:lnTo>
                    <a:pt x="7442" y="742"/>
                  </a:lnTo>
                  <a:lnTo>
                    <a:pt x="7442" y="454"/>
                  </a:lnTo>
                  <a:lnTo>
                    <a:pt x="7232" y="454"/>
                  </a:lnTo>
                  <a:lnTo>
                    <a:pt x="7232" y="1"/>
                  </a:lnTo>
                  <a:lnTo>
                    <a:pt x="6558" y="1"/>
                  </a:lnTo>
                  <a:lnTo>
                    <a:pt x="6558" y="454"/>
                  </a:lnTo>
                  <a:lnTo>
                    <a:pt x="6348" y="454"/>
                  </a:lnTo>
                  <a:lnTo>
                    <a:pt x="6348" y="885"/>
                  </a:lnTo>
                  <a:lnTo>
                    <a:pt x="5983" y="885"/>
                  </a:lnTo>
                  <a:lnTo>
                    <a:pt x="5983" y="1239"/>
                  </a:lnTo>
                  <a:lnTo>
                    <a:pt x="5983" y="1361"/>
                  </a:lnTo>
                  <a:lnTo>
                    <a:pt x="5607" y="1361"/>
                  </a:lnTo>
                  <a:lnTo>
                    <a:pt x="5607" y="3141"/>
                  </a:lnTo>
                  <a:lnTo>
                    <a:pt x="2456" y="3141"/>
                  </a:lnTo>
                  <a:lnTo>
                    <a:pt x="2456" y="1361"/>
                  </a:lnTo>
                  <a:lnTo>
                    <a:pt x="2057" y="1361"/>
                  </a:lnTo>
                  <a:lnTo>
                    <a:pt x="2057" y="885"/>
                  </a:lnTo>
                  <a:lnTo>
                    <a:pt x="1903" y="885"/>
                  </a:lnTo>
                  <a:lnTo>
                    <a:pt x="1903" y="797"/>
                  </a:lnTo>
                  <a:lnTo>
                    <a:pt x="1903" y="653"/>
                  </a:lnTo>
                  <a:lnTo>
                    <a:pt x="1317" y="653"/>
                  </a:lnTo>
                  <a:lnTo>
                    <a:pt x="1317" y="797"/>
                  </a:lnTo>
                  <a:lnTo>
                    <a:pt x="1317" y="885"/>
                  </a:lnTo>
                  <a:lnTo>
                    <a:pt x="996" y="885"/>
                  </a:lnTo>
                  <a:lnTo>
                    <a:pt x="996" y="797"/>
                  </a:lnTo>
                  <a:cubicBezTo>
                    <a:pt x="985" y="742"/>
                    <a:pt x="985" y="697"/>
                    <a:pt x="996" y="653"/>
                  </a:cubicBezTo>
                  <a:lnTo>
                    <a:pt x="399" y="653"/>
                  </a:lnTo>
                  <a:lnTo>
                    <a:pt x="399" y="896"/>
                  </a:lnTo>
                  <a:lnTo>
                    <a:pt x="255" y="896"/>
                  </a:lnTo>
                  <a:lnTo>
                    <a:pt x="255" y="1250"/>
                  </a:lnTo>
                  <a:cubicBezTo>
                    <a:pt x="244" y="1283"/>
                    <a:pt x="244" y="1328"/>
                    <a:pt x="255" y="1361"/>
                  </a:cubicBezTo>
                  <a:lnTo>
                    <a:pt x="1" y="1361"/>
                  </a:lnTo>
                  <a:lnTo>
                    <a:pt x="1" y="8084"/>
                  </a:lnTo>
                  <a:lnTo>
                    <a:pt x="9278" y="8084"/>
                  </a:lnTo>
                  <a:cubicBezTo>
                    <a:pt x="9289" y="8084"/>
                    <a:pt x="9311" y="8084"/>
                    <a:pt x="9333" y="8084"/>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1"/>
            <p:cNvSpPr/>
            <p:nvPr/>
          </p:nvSpPr>
          <p:spPr>
            <a:xfrm>
              <a:off x="3710634" y="1312674"/>
              <a:ext cx="956167" cy="829115"/>
            </a:xfrm>
            <a:custGeom>
              <a:avLst/>
              <a:gdLst/>
              <a:ahLst/>
              <a:cxnLst/>
              <a:rect l="l" t="t" r="r" b="b"/>
              <a:pathLst>
                <a:path w="9323" h="8084" extrusionOk="0">
                  <a:moveTo>
                    <a:pt x="9311" y="6912"/>
                  </a:moveTo>
                  <a:cubicBezTo>
                    <a:pt x="9223" y="6890"/>
                    <a:pt x="9167" y="6812"/>
                    <a:pt x="9167" y="6724"/>
                  </a:cubicBezTo>
                  <a:lnTo>
                    <a:pt x="9167" y="6569"/>
                  </a:lnTo>
                  <a:cubicBezTo>
                    <a:pt x="9167" y="6558"/>
                    <a:pt x="9167" y="6547"/>
                    <a:pt x="9167" y="6547"/>
                  </a:cubicBezTo>
                  <a:cubicBezTo>
                    <a:pt x="9223" y="6469"/>
                    <a:pt x="9267" y="6392"/>
                    <a:pt x="9267" y="6293"/>
                  </a:cubicBezTo>
                  <a:cubicBezTo>
                    <a:pt x="9267" y="6093"/>
                    <a:pt x="9101" y="5585"/>
                    <a:pt x="8913" y="5585"/>
                  </a:cubicBezTo>
                  <a:cubicBezTo>
                    <a:pt x="8714" y="5585"/>
                    <a:pt x="8559" y="6093"/>
                    <a:pt x="8559" y="6293"/>
                  </a:cubicBezTo>
                  <a:cubicBezTo>
                    <a:pt x="8559" y="6326"/>
                    <a:pt x="8559" y="6348"/>
                    <a:pt x="8570" y="6381"/>
                  </a:cubicBezTo>
                  <a:lnTo>
                    <a:pt x="8139" y="6381"/>
                  </a:lnTo>
                  <a:lnTo>
                    <a:pt x="8139" y="1361"/>
                  </a:lnTo>
                  <a:lnTo>
                    <a:pt x="7796" y="1361"/>
                  </a:lnTo>
                  <a:lnTo>
                    <a:pt x="7796" y="885"/>
                  </a:lnTo>
                  <a:lnTo>
                    <a:pt x="7431" y="885"/>
                  </a:lnTo>
                  <a:lnTo>
                    <a:pt x="7431" y="742"/>
                  </a:lnTo>
                  <a:lnTo>
                    <a:pt x="7431" y="454"/>
                  </a:lnTo>
                  <a:lnTo>
                    <a:pt x="7221" y="454"/>
                  </a:lnTo>
                  <a:lnTo>
                    <a:pt x="7221" y="1"/>
                  </a:lnTo>
                  <a:lnTo>
                    <a:pt x="6547" y="1"/>
                  </a:lnTo>
                  <a:lnTo>
                    <a:pt x="6547" y="454"/>
                  </a:lnTo>
                  <a:lnTo>
                    <a:pt x="6337" y="454"/>
                  </a:lnTo>
                  <a:lnTo>
                    <a:pt x="6337" y="885"/>
                  </a:lnTo>
                  <a:lnTo>
                    <a:pt x="5972" y="885"/>
                  </a:lnTo>
                  <a:lnTo>
                    <a:pt x="5972" y="1239"/>
                  </a:lnTo>
                  <a:lnTo>
                    <a:pt x="5972" y="1361"/>
                  </a:lnTo>
                  <a:lnTo>
                    <a:pt x="5596" y="1361"/>
                  </a:lnTo>
                  <a:lnTo>
                    <a:pt x="5596" y="3141"/>
                  </a:lnTo>
                  <a:lnTo>
                    <a:pt x="2455" y="3141"/>
                  </a:lnTo>
                  <a:lnTo>
                    <a:pt x="2455" y="1361"/>
                  </a:lnTo>
                  <a:lnTo>
                    <a:pt x="2057" y="1361"/>
                  </a:lnTo>
                  <a:lnTo>
                    <a:pt x="2057" y="885"/>
                  </a:lnTo>
                  <a:lnTo>
                    <a:pt x="1903" y="885"/>
                  </a:lnTo>
                  <a:lnTo>
                    <a:pt x="1903" y="797"/>
                  </a:lnTo>
                  <a:lnTo>
                    <a:pt x="1903" y="653"/>
                  </a:lnTo>
                  <a:lnTo>
                    <a:pt x="1317" y="653"/>
                  </a:lnTo>
                  <a:lnTo>
                    <a:pt x="1317" y="797"/>
                  </a:lnTo>
                  <a:lnTo>
                    <a:pt x="1317" y="885"/>
                  </a:lnTo>
                  <a:lnTo>
                    <a:pt x="985" y="885"/>
                  </a:lnTo>
                  <a:lnTo>
                    <a:pt x="985" y="797"/>
                  </a:lnTo>
                  <a:cubicBezTo>
                    <a:pt x="985" y="742"/>
                    <a:pt x="985" y="697"/>
                    <a:pt x="985" y="653"/>
                  </a:cubicBezTo>
                  <a:lnTo>
                    <a:pt x="399" y="653"/>
                  </a:lnTo>
                  <a:lnTo>
                    <a:pt x="399" y="896"/>
                  </a:lnTo>
                  <a:lnTo>
                    <a:pt x="244" y="896"/>
                  </a:lnTo>
                  <a:lnTo>
                    <a:pt x="244" y="1250"/>
                  </a:lnTo>
                  <a:cubicBezTo>
                    <a:pt x="244" y="1283"/>
                    <a:pt x="244" y="1328"/>
                    <a:pt x="244" y="1361"/>
                  </a:cubicBezTo>
                  <a:lnTo>
                    <a:pt x="1" y="1361"/>
                  </a:lnTo>
                  <a:lnTo>
                    <a:pt x="1" y="8084"/>
                  </a:lnTo>
                  <a:lnTo>
                    <a:pt x="9278" y="8084"/>
                  </a:lnTo>
                  <a:cubicBezTo>
                    <a:pt x="9289" y="8084"/>
                    <a:pt x="9311" y="8084"/>
                    <a:pt x="9322" y="8084"/>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1"/>
            <p:cNvSpPr/>
            <p:nvPr/>
          </p:nvSpPr>
          <p:spPr>
            <a:xfrm>
              <a:off x="5592119" y="1235548"/>
              <a:ext cx="982217" cy="1076393"/>
            </a:xfrm>
            <a:custGeom>
              <a:avLst/>
              <a:gdLst/>
              <a:ahLst/>
              <a:cxnLst/>
              <a:rect l="l" t="t" r="r" b="b"/>
              <a:pathLst>
                <a:path w="9577" h="10495" extrusionOk="0">
                  <a:moveTo>
                    <a:pt x="11" y="10130"/>
                  </a:moveTo>
                  <a:lnTo>
                    <a:pt x="11" y="9300"/>
                  </a:lnTo>
                  <a:cubicBezTo>
                    <a:pt x="0" y="9179"/>
                    <a:pt x="78" y="9079"/>
                    <a:pt x="199" y="9057"/>
                  </a:cubicBezTo>
                  <a:cubicBezTo>
                    <a:pt x="321" y="9035"/>
                    <a:pt x="398" y="8935"/>
                    <a:pt x="387" y="8814"/>
                  </a:cubicBezTo>
                  <a:lnTo>
                    <a:pt x="387" y="8626"/>
                  </a:lnTo>
                  <a:cubicBezTo>
                    <a:pt x="365" y="8504"/>
                    <a:pt x="454" y="8394"/>
                    <a:pt x="575" y="8382"/>
                  </a:cubicBezTo>
                  <a:lnTo>
                    <a:pt x="896" y="8382"/>
                  </a:lnTo>
                  <a:lnTo>
                    <a:pt x="896" y="8228"/>
                  </a:lnTo>
                  <a:lnTo>
                    <a:pt x="1117" y="8228"/>
                  </a:lnTo>
                  <a:cubicBezTo>
                    <a:pt x="1139" y="8217"/>
                    <a:pt x="1172" y="8194"/>
                    <a:pt x="1205" y="8194"/>
                  </a:cubicBezTo>
                  <a:lnTo>
                    <a:pt x="1205" y="8095"/>
                  </a:lnTo>
                  <a:lnTo>
                    <a:pt x="1062" y="8095"/>
                  </a:lnTo>
                  <a:lnTo>
                    <a:pt x="1062" y="7697"/>
                  </a:lnTo>
                  <a:lnTo>
                    <a:pt x="1205" y="7697"/>
                  </a:lnTo>
                  <a:lnTo>
                    <a:pt x="1205" y="7564"/>
                  </a:lnTo>
                  <a:lnTo>
                    <a:pt x="896" y="7564"/>
                  </a:lnTo>
                  <a:lnTo>
                    <a:pt x="896" y="7365"/>
                  </a:lnTo>
                  <a:lnTo>
                    <a:pt x="1205" y="7365"/>
                  </a:lnTo>
                  <a:lnTo>
                    <a:pt x="1205" y="7232"/>
                  </a:lnTo>
                  <a:lnTo>
                    <a:pt x="1062" y="7232"/>
                  </a:lnTo>
                  <a:lnTo>
                    <a:pt x="1062" y="6834"/>
                  </a:lnTo>
                  <a:lnTo>
                    <a:pt x="1205" y="6834"/>
                  </a:lnTo>
                  <a:lnTo>
                    <a:pt x="1205" y="6691"/>
                  </a:lnTo>
                  <a:lnTo>
                    <a:pt x="896" y="6691"/>
                  </a:lnTo>
                  <a:lnTo>
                    <a:pt x="896" y="6503"/>
                  </a:lnTo>
                  <a:lnTo>
                    <a:pt x="1205" y="6503"/>
                  </a:lnTo>
                  <a:lnTo>
                    <a:pt x="1205" y="6359"/>
                  </a:lnTo>
                  <a:lnTo>
                    <a:pt x="1062" y="6359"/>
                  </a:lnTo>
                  <a:lnTo>
                    <a:pt x="1062" y="5972"/>
                  </a:lnTo>
                  <a:lnTo>
                    <a:pt x="1205" y="5972"/>
                  </a:lnTo>
                  <a:lnTo>
                    <a:pt x="1205" y="5828"/>
                  </a:lnTo>
                  <a:lnTo>
                    <a:pt x="896" y="5828"/>
                  </a:lnTo>
                  <a:lnTo>
                    <a:pt x="896" y="5629"/>
                  </a:lnTo>
                  <a:lnTo>
                    <a:pt x="1205" y="5629"/>
                  </a:lnTo>
                  <a:lnTo>
                    <a:pt x="1205" y="5496"/>
                  </a:lnTo>
                  <a:lnTo>
                    <a:pt x="1062" y="5496"/>
                  </a:lnTo>
                  <a:lnTo>
                    <a:pt x="1062" y="5098"/>
                  </a:lnTo>
                  <a:lnTo>
                    <a:pt x="1205" y="5098"/>
                  </a:lnTo>
                  <a:lnTo>
                    <a:pt x="1205" y="4966"/>
                  </a:lnTo>
                  <a:lnTo>
                    <a:pt x="896" y="4966"/>
                  </a:lnTo>
                  <a:lnTo>
                    <a:pt x="896" y="4767"/>
                  </a:lnTo>
                  <a:lnTo>
                    <a:pt x="1205" y="4767"/>
                  </a:lnTo>
                  <a:lnTo>
                    <a:pt x="1205" y="4623"/>
                  </a:lnTo>
                  <a:lnTo>
                    <a:pt x="1062" y="4623"/>
                  </a:lnTo>
                  <a:lnTo>
                    <a:pt x="1062" y="4236"/>
                  </a:lnTo>
                  <a:lnTo>
                    <a:pt x="1205" y="4236"/>
                  </a:lnTo>
                  <a:lnTo>
                    <a:pt x="1205" y="4092"/>
                  </a:lnTo>
                  <a:lnTo>
                    <a:pt x="896" y="4092"/>
                  </a:lnTo>
                  <a:lnTo>
                    <a:pt x="896" y="3904"/>
                  </a:lnTo>
                  <a:lnTo>
                    <a:pt x="1205" y="3904"/>
                  </a:lnTo>
                  <a:lnTo>
                    <a:pt x="1205" y="3362"/>
                  </a:lnTo>
                  <a:lnTo>
                    <a:pt x="1780" y="3362"/>
                  </a:lnTo>
                  <a:lnTo>
                    <a:pt x="1780" y="2666"/>
                  </a:lnTo>
                  <a:lnTo>
                    <a:pt x="2201" y="2666"/>
                  </a:lnTo>
                  <a:lnTo>
                    <a:pt x="2201" y="1803"/>
                  </a:lnTo>
                  <a:lnTo>
                    <a:pt x="3284" y="1803"/>
                  </a:lnTo>
                  <a:lnTo>
                    <a:pt x="3284" y="2666"/>
                  </a:lnTo>
                  <a:lnTo>
                    <a:pt x="3704" y="2666"/>
                  </a:lnTo>
                  <a:lnTo>
                    <a:pt x="3704" y="3362"/>
                  </a:lnTo>
                  <a:lnTo>
                    <a:pt x="4279" y="3362"/>
                  </a:lnTo>
                  <a:lnTo>
                    <a:pt x="4279" y="4247"/>
                  </a:lnTo>
                  <a:cubicBezTo>
                    <a:pt x="4976" y="4258"/>
                    <a:pt x="5485" y="4313"/>
                    <a:pt x="5485" y="4369"/>
                  </a:cubicBezTo>
                  <a:lnTo>
                    <a:pt x="5485" y="4601"/>
                  </a:lnTo>
                  <a:lnTo>
                    <a:pt x="5485" y="4601"/>
                  </a:lnTo>
                  <a:lnTo>
                    <a:pt x="5485" y="4745"/>
                  </a:lnTo>
                  <a:lnTo>
                    <a:pt x="5485" y="4745"/>
                  </a:lnTo>
                  <a:lnTo>
                    <a:pt x="5485" y="5021"/>
                  </a:lnTo>
                  <a:lnTo>
                    <a:pt x="5485" y="5021"/>
                  </a:lnTo>
                  <a:lnTo>
                    <a:pt x="5485" y="5176"/>
                  </a:lnTo>
                  <a:lnTo>
                    <a:pt x="5485" y="5176"/>
                  </a:lnTo>
                  <a:lnTo>
                    <a:pt x="5485" y="5452"/>
                  </a:lnTo>
                  <a:lnTo>
                    <a:pt x="5485" y="5441"/>
                  </a:lnTo>
                  <a:lnTo>
                    <a:pt x="5485" y="5596"/>
                  </a:lnTo>
                  <a:lnTo>
                    <a:pt x="5485" y="5596"/>
                  </a:lnTo>
                  <a:lnTo>
                    <a:pt x="5485" y="5872"/>
                  </a:lnTo>
                  <a:lnTo>
                    <a:pt x="5485" y="5861"/>
                  </a:lnTo>
                  <a:lnTo>
                    <a:pt x="5485" y="6005"/>
                  </a:lnTo>
                  <a:lnTo>
                    <a:pt x="5485" y="6282"/>
                  </a:lnTo>
                  <a:lnTo>
                    <a:pt x="5485" y="6282"/>
                  </a:lnTo>
                  <a:lnTo>
                    <a:pt x="5485" y="6436"/>
                  </a:lnTo>
                  <a:lnTo>
                    <a:pt x="5485" y="6436"/>
                  </a:lnTo>
                  <a:lnTo>
                    <a:pt x="5485" y="6713"/>
                  </a:lnTo>
                  <a:lnTo>
                    <a:pt x="5485" y="6713"/>
                  </a:lnTo>
                  <a:lnTo>
                    <a:pt x="5485" y="6890"/>
                  </a:lnTo>
                  <a:lnTo>
                    <a:pt x="5485" y="6890"/>
                  </a:lnTo>
                  <a:lnTo>
                    <a:pt x="5485" y="7166"/>
                  </a:lnTo>
                  <a:lnTo>
                    <a:pt x="5485" y="7155"/>
                  </a:lnTo>
                  <a:lnTo>
                    <a:pt x="5485" y="7299"/>
                  </a:lnTo>
                  <a:lnTo>
                    <a:pt x="5485" y="7575"/>
                  </a:lnTo>
                  <a:lnTo>
                    <a:pt x="5485" y="7575"/>
                  </a:lnTo>
                  <a:lnTo>
                    <a:pt x="5485" y="7730"/>
                  </a:lnTo>
                  <a:lnTo>
                    <a:pt x="5485" y="7730"/>
                  </a:lnTo>
                  <a:lnTo>
                    <a:pt x="5485" y="7951"/>
                  </a:lnTo>
                  <a:lnTo>
                    <a:pt x="5927" y="7951"/>
                  </a:lnTo>
                  <a:lnTo>
                    <a:pt x="5927" y="3263"/>
                  </a:lnTo>
                  <a:lnTo>
                    <a:pt x="6513" y="3263"/>
                  </a:lnTo>
                  <a:lnTo>
                    <a:pt x="6513" y="885"/>
                  </a:lnTo>
                  <a:lnTo>
                    <a:pt x="7055" y="885"/>
                  </a:lnTo>
                  <a:lnTo>
                    <a:pt x="7055" y="1"/>
                  </a:lnTo>
                  <a:lnTo>
                    <a:pt x="7928" y="1"/>
                  </a:lnTo>
                  <a:lnTo>
                    <a:pt x="7928" y="885"/>
                  </a:lnTo>
                  <a:lnTo>
                    <a:pt x="8470" y="885"/>
                  </a:lnTo>
                  <a:lnTo>
                    <a:pt x="8470" y="3263"/>
                  </a:lnTo>
                  <a:lnTo>
                    <a:pt x="9056" y="3263"/>
                  </a:lnTo>
                  <a:lnTo>
                    <a:pt x="9056" y="3373"/>
                  </a:lnTo>
                  <a:lnTo>
                    <a:pt x="9211" y="3373"/>
                  </a:lnTo>
                  <a:lnTo>
                    <a:pt x="9211" y="3517"/>
                  </a:lnTo>
                  <a:lnTo>
                    <a:pt x="9056" y="3517"/>
                  </a:lnTo>
                  <a:lnTo>
                    <a:pt x="9056" y="3738"/>
                  </a:lnTo>
                  <a:lnTo>
                    <a:pt x="9211" y="3738"/>
                  </a:lnTo>
                  <a:lnTo>
                    <a:pt x="9211" y="3882"/>
                  </a:lnTo>
                  <a:lnTo>
                    <a:pt x="9056" y="3882"/>
                  </a:lnTo>
                  <a:lnTo>
                    <a:pt x="9056" y="4103"/>
                  </a:lnTo>
                  <a:lnTo>
                    <a:pt x="9211" y="4103"/>
                  </a:lnTo>
                  <a:lnTo>
                    <a:pt x="9211" y="4247"/>
                  </a:lnTo>
                  <a:lnTo>
                    <a:pt x="9056" y="4247"/>
                  </a:lnTo>
                  <a:lnTo>
                    <a:pt x="9056" y="4468"/>
                  </a:lnTo>
                  <a:lnTo>
                    <a:pt x="9211" y="4468"/>
                  </a:lnTo>
                  <a:lnTo>
                    <a:pt x="9211" y="4612"/>
                  </a:lnTo>
                  <a:lnTo>
                    <a:pt x="9056" y="4612"/>
                  </a:lnTo>
                  <a:lnTo>
                    <a:pt x="9056" y="4833"/>
                  </a:lnTo>
                  <a:lnTo>
                    <a:pt x="9211" y="4833"/>
                  </a:lnTo>
                  <a:lnTo>
                    <a:pt x="9211" y="4977"/>
                  </a:lnTo>
                  <a:lnTo>
                    <a:pt x="9056" y="4977"/>
                  </a:lnTo>
                  <a:lnTo>
                    <a:pt x="9056" y="5198"/>
                  </a:lnTo>
                  <a:lnTo>
                    <a:pt x="9211" y="5198"/>
                  </a:lnTo>
                  <a:lnTo>
                    <a:pt x="9211" y="5342"/>
                  </a:lnTo>
                  <a:lnTo>
                    <a:pt x="9056" y="5342"/>
                  </a:lnTo>
                  <a:lnTo>
                    <a:pt x="9056" y="5563"/>
                  </a:lnTo>
                  <a:lnTo>
                    <a:pt x="9211" y="5563"/>
                  </a:lnTo>
                  <a:lnTo>
                    <a:pt x="9211" y="5707"/>
                  </a:lnTo>
                  <a:lnTo>
                    <a:pt x="9056" y="5707"/>
                  </a:lnTo>
                  <a:lnTo>
                    <a:pt x="9056" y="5928"/>
                  </a:lnTo>
                  <a:lnTo>
                    <a:pt x="9211" y="5928"/>
                  </a:lnTo>
                  <a:lnTo>
                    <a:pt x="9211" y="6071"/>
                  </a:lnTo>
                  <a:lnTo>
                    <a:pt x="9056" y="6071"/>
                  </a:lnTo>
                  <a:lnTo>
                    <a:pt x="9056" y="6293"/>
                  </a:lnTo>
                  <a:lnTo>
                    <a:pt x="9211" y="6293"/>
                  </a:lnTo>
                  <a:lnTo>
                    <a:pt x="9211" y="6436"/>
                  </a:lnTo>
                  <a:lnTo>
                    <a:pt x="9056" y="6436"/>
                  </a:lnTo>
                  <a:lnTo>
                    <a:pt x="9056" y="6657"/>
                  </a:lnTo>
                  <a:lnTo>
                    <a:pt x="9211" y="6657"/>
                  </a:lnTo>
                  <a:lnTo>
                    <a:pt x="9211" y="6801"/>
                  </a:lnTo>
                  <a:lnTo>
                    <a:pt x="9056" y="6801"/>
                  </a:lnTo>
                  <a:lnTo>
                    <a:pt x="9056" y="7022"/>
                  </a:lnTo>
                  <a:lnTo>
                    <a:pt x="9211" y="7022"/>
                  </a:lnTo>
                  <a:lnTo>
                    <a:pt x="9211" y="7166"/>
                  </a:lnTo>
                  <a:lnTo>
                    <a:pt x="9056" y="7166"/>
                  </a:lnTo>
                  <a:lnTo>
                    <a:pt x="9056" y="7376"/>
                  </a:lnTo>
                  <a:lnTo>
                    <a:pt x="9211" y="7376"/>
                  </a:lnTo>
                  <a:lnTo>
                    <a:pt x="9211" y="7531"/>
                  </a:lnTo>
                  <a:lnTo>
                    <a:pt x="9056" y="7531"/>
                  </a:lnTo>
                  <a:lnTo>
                    <a:pt x="9056" y="7608"/>
                  </a:lnTo>
                  <a:lnTo>
                    <a:pt x="9576" y="7608"/>
                  </a:lnTo>
                  <a:lnTo>
                    <a:pt x="9576" y="10494"/>
                  </a:lnTo>
                  <a:lnTo>
                    <a:pt x="288" y="10494"/>
                  </a:lnTo>
                  <a:cubicBezTo>
                    <a:pt x="144" y="10494"/>
                    <a:pt x="11" y="10329"/>
                    <a:pt x="11" y="1013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1"/>
            <p:cNvSpPr/>
            <p:nvPr/>
          </p:nvSpPr>
          <p:spPr>
            <a:xfrm>
              <a:off x="2477366" y="2056267"/>
              <a:ext cx="7425000" cy="6039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4" name="Google Shape;254;p11"/>
          <p:cNvSpPr txBox="1">
            <a:spLocks noGrp="1"/>
          </p:cNvSpPr>
          <p:nvPr>
            <p:ph type="title" hasCustomPrompt="1"/>
          </p:nvPr>
        </p:nvSpPr>
        <p:spPr>
          <a:xfrm>
            <a:off x="1987500" y="780525"/>
            <a:ext cx="5169000" cy="1155900"/>
          </a:xfrm>
          <a:prstGeom prst="rect">
            <a:avLst/>
          </a:prstGeom>
          <a:solidFill>
            <a:schemeClr val="accent4"/>
          </a:solidFill>
        </p:spPr>
        <p:txBody>
          <a:bodyPr spcFirstLastPara="1" wrap="square" lIns="91425" tIns="91425" rIns="91425" bIns="91425" anchor="ctr" anchorCtr="0">
            <a:noAutofit/>
          </a:bodyPr>
          <a:lstStyle>
            <a:lvl1pPr lvl="0" algn="ctr">
              <a:spcBef>
                <a:spcPts val="0"/>
              </a:spcBef>
              <a:spcAft>
                <a:spcPts val="0"/>
              </a:spcAft>
              <a:buSzPts val="9600"/>
              <a:buNone/>
              <a:defRPr sz="6000">
                <a:solidFill>
                  <a:schemeClr val="lt1"/>
                </a:solidFill>
              </a:defRPr>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255" name="Google Shape;255;p11"/>
          <p:cNvSpPr txBox="1">
            <a:spLocks noGrp="1"/>
          </p:cNvSpPr>
          <p:nvPr>
            <p:ph type="subTitle" idx="1"/>
          </p:nvPr>
        </p:nvSpPr>
        <p:spPr>
          <a:xfrm>
            <a:off x="1987500" y="2051800"/>
            <a:ext cx="5169000" cy="374400"/>
          </a:xfrm>
          <a:prstGeom prst="rect">
            <a:avLst/>
          </a:prstGeom>
          <a:solidFill>
            <a:srgbClr val="FFFFFF">
              <a:alpha val="54720"/>
            </a:srgbClr>
          </a:solid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256" name="Google Shape;256;p11"/>
          <p:cNvSpPr/>
          <p:nvPr/>
        </p:nvSpPr>
        <p:spPr>
          <a:xfrm>
            <a:off x="-122625" y="4604000"/>
            <a:ext cx="9297600" cy="566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1"/>
          <p:cNvSpPr/>
          <p:nvPr/>
        </p:nvSpPr>
        <p:spPr>
          <a:xfrm flipH="1">
            <a:off x="7392795" y="4172398"/>
            <a:ext cx="1557131" cy="431601"/>
          </a:xfrm>
          <a:custGeom>
            <a:avLst/>
            <a:gdLst/>
            <a:ahLst/>
            <a:cxnLst/>
            <a:rect l="l" t="t" r="r" b="b"/>
            <a:pathLst>
              <a:path w="6127" h="1273" extrusionOk="0">
                <a:moveTo>
                  <a:pt x="6127" y="1273"/>
                </a:moveTo>
                <a:cubicBezTo>
                  <a:pt x="6116" y="1129"/>
                  <a:pt x="5884" y="1018"/>
                  <a:pt x="5574" y="985"/>
                </a:cubicBezTo>
                <a:cubicBezTo>
                  <a:pt x="5740" y="841"/>
                  <a:pt x="5762" y="675"/>
                  <a:pt x="5629" y="565"/>
                </a:cubicBezTo>
                <a:cubicBezTo>
                  <a:pt x="5497" y="465"/>
                  <a:pt x="5220" y="454"/>
                  <a:pt x="4944" y="532"/>
                </a:cubicBezTo>
                <a:cubicBezTo>
                  <a:pt x="4888" y="476"/>
                  <a:pt x="4833" y="443"/>
                  <a:pt x="4767" y="432"/>
                </a:cubicBezTo>
                <a:cubicBezTo>
                  <a:pt x="4579" y="399"/>
                  <a:pt x="4402" y="465"/>
                  <a:pt x="4291" y="609"/>
                </a:cubicBezTo>
                <a:cubicBezTo>
                  <a:pt x="4225" y="587"/>
                  <a:pt x="4159" y="576"/>
                  <a:pt x="4103" y="576"/>
                </a:cubicBezTo>
                <a:cubicBezTo>
                  <a:pt x="3827" y="543"/>
                  <a:pt x="3584" y="609"/>
                  <a:pt x="3528" y="720"/>
                </a:cubicBezTo>
                <a:lnTo>
                  <a:pt x="3440" y="720"/>
                </a:lnTo>
                <a:cubicBezTo>
                  <a:pt x="3440" y="720"/>
                  <a:pt x="3440" y="709"/>
                  <a:pt x="3440" y="709"/>
                </a:cubicBezTo>
                <a:cubicBezTo>
                  <a:pt x="3374" y="620"/>
                  <a:pt x="3208" y="576"/>
                  <a:pt x="3009" y="587"/>
                </a:cubicBezTo>
                <a:cubicBezTo>
                  <a:pt x="3042" y="543"/>
                  <a:pt x="3042" y="487"/>
                  <a:pt x="3020" y="443"/>
                </a:cubicBezTo>
                <a:cubicBezTo>
                  <a:pt x="2810" y="123"/>
                  <a:pt x="2146" y="465"/>
                  <a:pt x="1870" y="631"/>
                </a:cubicBezTo>
                <a:cubicBezTo>
                  <a:pt x="2168" y="1"/>
                  <a:pt x="698" y="34"/>
                  <a:pt x="908" y="576"/>
                </a:cubicBezTo>
                <a:cubicBezTo>
                  <a:pt x="34" y="288"/>
                  <a:pt x="1" y="1018"/>
                  <a:pt x="300" y="127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8" name="Google Shape;258;p11"/>
          <p:cNvGrpSpPr/>
          <p:nvPr/>
        </p:nvGrpSpPr>
        <p:grpSpPr>
          <a:xfrm>
            <a:off x="-348513" y="2353197"/>
            <a:ext cx="1260316" cy="2254849"/>
            <a:chOff x="-3882175" y="2494675"/>
            <a:chExt cx="1407074" cy="2517416"/>
          </a:xfrm>
        </p:grpSpPr>
        <p:sp>
          <p:nvSpPr>
            <p:cNvPr id="259" name="Google Shape;259;p11"/>
            <p:cNvSpPr/>
            <p:nvPr/>
          </p:nvSpPr>
          <p:spPr>
            <a:xfrm>
              <a:off x="-3197920" y="4233031"/>
              <a:ext cx="115694" cy="779059"/>
            </a:xfrm>
            <a:custGeom>
              <a:avLst/>
              <a:gdLst/>
              <a:ahLst/>
              <a:cxnLst/>
              <a:rect l="l" t="t" r="r" b="b"/>
              <a:pathLst>
                <a:path w="432" h="2909" extrusionOk="0">
                  <a:moveTo>
                    <a:pt x="431" y="2908"/>
                  </a:moveTo>
                  <a:lnTo>
                    <a:pt x="0" y="2908"/>
                  </a:lnTo>
                  <a:lnTo>
                    <a:pt x="78" y="0"/>
                  </a:lnTo>
                  <a:lnTo>
                    <a:pt x="3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11"/>
            <p:cNvSpPr/>
            <p:nvPr/>
          </p:nvSpPr>
          <p:spPr>
            <a:xfrm>
              <a:off x="-3129896" y="4233031"/>
              <a:ext cx="56508" cy="779059"/>
            </a:xfrm>
            <a:custGeom>
              <a:avLst/>
              <a:gdLst/>
              <a:ahLst/>
              <a:cxnLst/>
              <a:rect l="l" t="t" r="r" b="b"/>
              <a:pathLst>
                <a:path w="211" h="2909" extrusionOk="0">
                  <a:moveTo>
                    <a:pt x="211" y="2908"/>
                  </a:moveTo>
                  <a:lnTo>
                    <a:pt x="1" y="2908"/>
                  </a:lnTo>
                  <a:lnTo>
                    <a:pt x="1" y="0"/>
                  </a:lnTo>
                  <a:lnTo>
                    <a:pt x="13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1"/>
            <p:cNvSpPr/>
            <p:nvPr/>
          </p:nvSpPr>
          <p:spPr>
            <a:xfrm>
              <a:off x="-3103115" y="4194467"/>
              <a:ext cx="189609" cy="364489"/>
            </a:xfrm>
            <a:custGeom>
              <a:avLst/>
              <a:gdLst/>
              <a:ahLst/>
              <a:cxnLst/>
              <a:rect l="l" t="t" r="r" b="b"/>
              <a:pathLst>
                <a:path w="708" h="1361" extrusionOk="0">
                  <a:moveTo>
                    <a:pt x="22" y="1360"/>
                  </a:moveTo>
                  <a:lnTo>
                    <a:pt x="0" y="1294"/>
                  </a:lnTo>
                  <a:cubicBezTo>
                    <a:pt x="464" y="1062"/>
                    <a:pt x="630" y="476"/>
                    <a:pt x="354" y="45"/>
                  </a:cubicBezTo>
                  <a:lnTo>
                    <a:pt x="409" y="0"/>
                  </a:lnTo>
                  <a:cubicBezTo>
                    <a:pt x="708" y="476"/>
                    <a:pt x="531" y="1117"/>
                    <a:pt x="22" y="136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1"/>
            <p:cNvSpPr/>
            <p:nvPr/>
          </p:nvSpPr>
          <p:spPr>
            <a:xfrm>
              <a:off x="-3369854" y="4158848"/>
              <a:ext cx="207553" cy="376273"/>
            </a:xfrm>
            <a:custGeom>
              <a:avLst/>
              <a:gdLst/>
              <a:ahLst/>
              <a:cxnLst/>
              <a:rect l="l" t="t" r="r" b="b"/>
              <a:pathLst>
                <a:path w="775" h="1405" extrusionOk="0">
                  <a:moveTo>
                    <a:pt x="709" y="1405"/>
                  </a:moveTo>
                  <a:cubicBezTo>
                    <a:pt x="189" y="1151"/>
                    <a:pt x="1" y="487"/>
                    <a:pt x="322" y="1"/>
                  </a:cubicBezTo>
                  <a:lnTo>
                    <a:pt x="432" y="78"/>
                  </a:lnTo>
                  <a:cubicBezTo>
                    <a:pt x="167" y="498"/>
                    <a:pt x="322" y="1062"/>
                    <a:pt x="775" y="1283"/>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11"/>
            <p:cNvSpPr/>
            <p:nvPr/>
          </p:nvSpPr>
          <p:spPr>
            <a:xfrm>
              <a:off x="-3882175" y="2497621"/>
              <a:ext cx="1407074" cy="2055442"/>
            </a:xfrm>
            <a:custGeom>
              <a:avLst/>
              <a:gdLst/>
              <a:ahLst/>
              <a:cxnLst/>
              <a:rect l="l" t="t" r="r" b="b"/>
              <a:pathLst>
                <a:path w="5254" h="7675" extrusionOk="0">
                  <a:moveTo>
                    <a:pt x="4988" y="3340"/>
                  </a:moveTo>
                  <a:cubicBezTo>
                    <a:pt x="4966" y="3196"/>
                    <a:pt x="4922" y="3052"/>
                    <a:pt x="4844" y="2920"/>
                  </a:cubicBezTo>
                  <a:cubicBezTo>
                    <a:pt x="4944" y="2787"/>
                    <a:pt x="4988" y="2632"/>
                    <a:pt x="4988" y="2466"/>
                  </a:cubicBezTo>
                  <a:cubicBezTo>
                    <a:pt x="4988" y="2079"/>
                    <a:pt x="4700" y="1747"/>
                    <a:pt x="4313" y="1681"/>
                  </a:cubicBezTo>
                  <a:cubicBezTo>
                    <a:pt x="4523" y="1294"/>
                    <a:pt x="4313" y="830"/>
                    <a:pt x="3904" y="708"/>
                  </a:cubicBezTo>
                  <a:cubicBezTo>
                    <a:pt x="3783" y="299"/>
                    <a:pt x="3451" y="0"/>
                    <a:pt x="3053" y="0"/>
                  </a:cubicBezTo>
                  <a:cubicBezTo>
                    <a:pt x="2688" y="11"/>
                    <a:pt x="2367" y="255"/>
                    <a:pt x="2257" y="609"/>
                  </a:cubicBezTo>
                  <a:cubicBezTo>
                    <a:pt x="2124" y="531"/>
                    <a:pt x="1980" y="498"/>
                    <a:pt x="1836" y="498"/>
                  </a:cubicBezTo>
                  <a:cubicBezTo>
                    <a:pt x="1317" y="509"/>
                    <a:pt x="908" y="940"/>
                    <a:pt x="919" y="1460"/>
                  </a:cubicBezTo>
                  <a:cubicBezTo>
                    <a:pt x="919" y="1626"/>
                    <a:pt x="952" y="1781"/>
                    <a:pt x="1029" y="1924"/>
                  </a:cubicBezTo>
                  <a:cubicBezTo>
                    <a:pt x="852" y="2035"/>
                    <a:pt x="698" y="2179"/>
                    <a:pt x="565" y="2356"/>
                  </a:cubicBezTo>
                  <a:cubicBezTo>
                    <a:pt x="543" y="2389"/>
                    <a:pt x="532" y="2422"/>
                    <a:pt x="510" y="2455"/>
                  </a:cubicBezTo>
                  <a:lnTo>
                    <a:pt x="498" y="2477"/>
                  </a:lnTo>
                  <a:cubicBezTo>
                    <a:pt x="476" y="2499"/>
                    <a:pt x="465" y="2522"/>
                    <a:pt x="454" y="2544"/>
                  </a:cubicBezTo>
                  <a:lnTo>
                    <a:pt x="443" y="2555"/>
                  </a:lnTo>
                  <a:lnTo>
                    <a:pt x="443" y="2577"/>
                  </a:lnTo>
                  <a:lnTo>
                    <a:pt x="432" y="2599"/>
                  </a:lnTo>
                  <a:lnTo>
                    <a:pt x="432" y="2599"/>
                  </a:lnTo>
                  <a:lnTo>
                    <a:pt x="432" y="2621"/>
                  </a:lnTo>
                  <a:lnTo>
                    <a:pt x="421" y="2643"/>
                  </a:lnTo>
                  <a:lnTo>
                    <a:pt x="410" y="2665"/>
                  </a:lnTo>
                  <a:lnTo>
                    <a:pt x="410" y="2665"/>
                  </a:lnTo>
                  <a:cubicBezTo>
                    <a:pt x="410" y="2676"/>
                    <a:pt x="399" y="2687"/>
                    <a:pt x="399" y="2687"/>
                  </a:cubicBezTo>
                  <a:lnTo>
                    <a:pt x="388" y="2709"/>
                  </a:lnTo>
                  <a:lnTo>
                    <a:pt x="388" y="2721"/>
                  </a:lnTo>
                  <a:lnTo>
                    <a:pt x="377" y="2776"/>
                  </a:lnTo>
                  <a:cubicBezTo>
                    <a:pt x="377" y="2787"/>
                    <a:pt x="366" y="2809"/>
                    <a:pt x="355" y="2820"/>
                  </a:cubicBezTo>
                  <a:lnTo>
                    <a:pt x="355" y="2820"/>
                  </a:lnTo>
                  <a:cubicBezTo>
                    <a:pt x="355" y="2842"/>
                    <a:pt x="355" y="2853"/>
                    <a:pt x="344" y="2875"/>
                  </a:cubicBezTo>
                  <a:cubicBezTo>
                    <a:pt x="344" y="2886"/>
                    <a:pt x="344" y="2897"/>
                    <a:pt x="344" y="2897"/>
                  </a:cubicBezTo>
                  <a:lnTo>
                    <a:pt x="344" y="2931"/>
                  </a:lnTo>
                  <a:cubicBezTo>
                    <a:pt x="277" y="3240"/>
                    <a:pt x="311" y="3550"/>
                    <a:pt x="432" y="3837"/>
                  </a:cubicBezTo>
                  <a:cubicBezTo>
                    <a:pt x="156" y="4158"/>
                    <a:pt x="1" y="4567"/>
                    <a:pt x="1" y="4998"/>
                  </a:cubicBezTo>
                  <a:cubicBezTo>
                    <a:pt x="1" y="5009"/>
                    <a:pt x="1" y="5021"/>
                    <a:pt x="1" y="5032"/>
                  </a:cubicBezTo>
                  <a:cubicBezTo>
                    <a:pt x="1" y="5054"/>
                    <a:pt x="1" y="5065"/>
                    <a:pt x="1" y="5076"/>
                  </a:cubicBezTo>
                  <a:lnTo>
                    <a:pt x="1" y="5087"/>
                  </a:lnTo>
                  <a:lnTo>
                    <a:pt x="1" y="5120"/>
                  </a:lnTo>
                  <a:lnTo>
                    <a:pt x="1" y="5131"/>
                  </a:lnTo>
                  <a:cubicBezTo>
                    <a:pt x="1" y="5142"/>
                    <a:pt x="1" y="5153"/>
                    <a:pt x="1" y="5164"/>
                  </a:cubicBezTo>
                  <a:lnTo>
                    <a:pt x="1" y="5175"/>
                  </a:lnTo>
                  <a:lnTo>
                    <a:pt x="1" y="5208"/>
                  </a:lnTo>
                  <a:lnTo>
                    <a:pt x="1" y="5208"/>
                  </a:lnTo>
                  <a:cubicBezTo>
                    <a:pt x="1" y="5220"/>
                    <a:pt x="1" y="5231"/>
                    <a:pt x="1" y="5242"/>
                  </a:cubicBezTo>
                  <a:lnTo>
                    <a:pt x="1" y="5253"/>
                  </a:lnTo>
                  <a:lnTo>
                    <a:pt x="1" y="5286"/>
                  </a:lnTo>
                  <a:lnTo>
                    <a:pt x="1" y="5297"/>
                  </a:lnTo>
                  <a:lnTo>
                    <a:pt x="1" y="5319"/>
                  </a:lnTo>
                  <a:lnTo>
                    <a:pt x="1" y="5341"/>
                  </a:lnTo>
                  <a:cubicBezTo>
                    <a:pt x="1" y="5352"/>
                    <a:pt x="1" y="5363"/>
                    <a:pt x="1" y="5363"/>
                  </a:cubicBezTo>
                  <a:cubicBezTo>
                    <a:pt x="1" y="5374"/>
                    <a:pt x="12" y="5396"/>
                    <a:pt x="12" y="5408"/>
                  </a:cubicBezTo>
                  <a:lnTo>
                    <a:pt x="12" y="5419"/>
                  </a:lnTo>
                  <a:lnTo>
                    <a:pt x="23" y="5441"/>
                  </a:lnTo>
                  <a:lnTo>
                    <a:pt x="23" y="5463"/>
                  </a:lnTo>
                  <a:lnTo>
                    <a:pt x="23" y="5485"/>
                  </a:lnTo>
                  <a:lnTo>
                    <a:pt x="23" y="5496"/>
                  </a:lnTo>
                  <a:lnTo>
                    <a:pt x="23" y="5518"/>
                  </a:lnTo>
                  <a:lnTo>
                    <a:pt x="23" y="5540"/>
                  </a:lnTo>
                  <a:cubicBezTo>
                    <a:pt x="23" y="5540"/>
                    <a:pt x="23" y="5551"/>
                    <a:pt x="23" y="5562"/>
                  </a:cubicBezTo>
                  <a:lnTo>
                    <a:pt x="23" y="5573"/>
                  </a:lnTo>
                  <a:lnTo>
                    <a:pt x="34" y="5596"/>
                  </a:lnTo>
                  <a:lnTo>
                    <a:pt x="34" y="5618"/>
                  </a:lnTo>
                  <a:lnTo>
                    <a:pt x="34" y="5629"/>
                  </a:lnTo>
                  <a:cubicBezTo>
                    <a:pt x="34" y="5640"/>
                    <a:pt x="45" y="5651"/>
                    <a:pt x="45" y="5662"/>
                  </a:cubicBezTo>
                  <a:lnTo>
                    <a:pt x="45" y="5673"/>
                  </a:lnTo>
                  <a:lnTo>
                    <a:pt x="56" y="5695"/>
                  </a:lnTo>
                  <a:lnTo>
                    <a:pt x="56" y="5706"/>
                  </a:lnTo>
                  <a:lnTo>
                    <a:pt x="56" y="5728"/>
                  </a:lnTo>
                  <a:lnTo>
                    <a:pt x="78" y="5750"/>
                  </a:lnTo>
                  <a:lnTo>
                    <a:pt x="78" y="5761"/>
                  </a:lnTo>
                  <a:lnTo>
                    <a:pt x="78" y="5772"/>
                  </a:lnTo>
                  <a:cubicBezTo>
                    <a:pt x="78" y="5783"/>
                    <a:pt x="89" y="5795"/>
                    <a:pt x="89" y="5806"/>
                  </a:cubicBezTo>
                  <a:lnTo>
                    <a:pt x="134" y="5883"/>
                  </a:lnTo>
                  <a:cubicBezTo>
                    <a:pt x="421" y="6381"/>
                    <a:pt x="919" y="6701"/>
                    <a:pt x="1472" y="6779"/>
                  </a:cubicBezTo>
                  <a:cubicBezTo>
                    <a:pt x="3241" y="7674"/>
                    <a:pt x="5253" y="6093"/>
                    <a:pt x="4789" y="4158"/>
                  </a:cubicBezTo>
                  <a:cubicBezTo>
                    <a:pt x="4944" y="3915"/>
                    <a:pt x="5021" y="3627"/>
                    <a:pt x="4988" y="334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11"/>
            <p:cNvSpPr/>
            <p:nvPr/>
          </p:nvSpPr>
          <p:spPr>
            <a:xfrm>
              <a:off x="-3882175" y="2494675"/>
              <a:ext cx="1335836" cy="1617037"/>
            </a:xfrm>
            <a:custGeom>
              <a:avLst/>
              <a:gdLst/>
              <a:ahLst/>
              <a:cxnLst/>
              <a:rect l="l" t="t" r="r" b="b"/>
              <a:pathLst>
                <a:path w="4988" h="6038" extrusionOk="0">
                  <a:moveTo>
                    <a:pt x="4933" y="3130"/>
                  </a:moveTo>
                  <a:cubicBezTo>
                    <a:pt x="4910" y="3063"/>
                    <a:pt x="4877" y="2997"/>
                    <a:pt x="4844" y="2931"/>
                  </a:cubicBezTo>
                  <a:cubicBezTo>
                    <a:pt x="4944" y="2798"/>
                    <a:pt x="4988" y="2643"/>
                    <a:pt x="4988" y="2477"/>
                  </a:cubicBezTo>
                  <a:cubicBezTo>
                    <a:pt x="4988" y="2090"/>
                    <a:pt x="4700" y="1758"/>
                    <a:pt x="4313" y="1692"/>
                  </a:cubicBezTo>
                  <a:cubicBezTo>
                    <a:pt x="4523" y="1305"/>
                    <a:pt x="4313" y="841"/>
                    <a:pt x="3904" y="719"/>
                  </a:cubicBezTo>
                  <a:cubicBezTo>
                    <a:pt x="3783" y="310"/>
                    <a:pt x="3451" y="0"/>
                    <a:pt x="3053" y="0"/>
                  </a:cubicBezTo>
                  <a:cubicBezTo>
                    <a:pt x="2688" y="22"/>
                    <a:pt x="2367" y="266"/>
                    <a:pt x="2257" y="609"/>
                  </a:cubicBezTo>
                  <a:cubicBezTo>
                    <a:pt x="2124" y="542"/>
                    <a:pt x="1980" y="509"/>
                    <a:pt x="1836" y="498"/>
                  </a:cubicBezTo>
                  <a:cubicBezTo>
                    <a:pt x="1317" y="520"/>
                    <a:pt x="908" y="951"/>
                    <a:pt x="919" y="1471"/>
                  </a:cubicBezTo>
                  <a:cubicBezTo>
                    <a:pt x="919" y="1637"/>
                    <a:pt x="952" y="1792"/>
                    <a:pt x="1029" y="1935"/>
                  </a:cubicBezTo>
                  <a:cubicBezTo>
                    <a:pt x="852" y="2046"/>
                    <a:pt x="698" y="2190"/>
                    <a:pt x="565" y="2367"/>
                  </a:cubicBezTo>
                  <a:cubicBezTo>
                    <a:pt x="543" y="2400"/>
                    <a:pt x="532" y="2433"/>
                    <a:pt x="510" y="2455"/>
                  </a:cubicBezTo>
                  <a:lnTo>
                    <a:pt x="498" y="2477"/>
                  </a:lnTo>
                  <a:cubicBezTo>
                    <a:pt x="476" y="2510"/>
                    <a:pt x="465" y="2533"/>
                    <a:pt x="454" y="2555"/>
                  </a:cubicBezTo>
                  <a:lnTo>
                    <a:pt x="443" y="2566"/>
                  </a:lnTo>
                  <a:lnTo>
                    <a:pt x="443" y="2588"/>
                  </a:lnTo>
                  <a:lnTo>
                    <a:pt x="432" y="2599"/>
                  </a:lnTo>
                  <a:lnTo>
                    <a:pt x="432" y="2610"/>
                  </a:lnTo>
                  <a:lnTo>
                    <a:pt x="432" y="2632"/>
                  </a:lnTo>
                  <a:lnTo>
                    <a:pt x="421" y="2643"/>
                  </a:lnTo>
                  <a:lnTo>
                    <a:pt x="410" y="2665"/>
                  </a:lnTo>
                  <a:lnTo>
                    <a:pt x="410" y="2676"/>
                  </a:lnTo>
                  <a:cubicBezTo>
                    <a:pt x="410" y="2687"/>
                    <a:pt x="399" y="2698"/>
                    <a:pt x="399" y="2698"/>
                  </a:cubicBezTo>
                  <a:lnTo>
                    <a:pt x="388" y="2720"/>
                  </a:lnTo>
                  <a:lnTo>
                    <a:pt x="388" y="2732"/>
                  </a:lnTo>
                  <a:lnTo>
                    <a:pt x="377" y="2776"/>
                  </a:lnTo>
                  <a:cubicBezTo>
                    <a:pt x="377" y="2798"/>
                    <a:pt x="366" y="2820"/>
                    <a:pt x="355" y="2831"/>
                  </a:cubicBezTo>
                  <a:lnTo>
                    <a:pt x="355" y="2831"/>
                  </a:lnTo>
                  <a:cubicBezTo>
                    <a:pt x="355" y="2853"/>
                    <a:pt x="355" y="2864"/>
                    <a:pt x="344" y="2886"/>
                  </a:cubicBezTo>
                  <a:cubicBezTo>
                    <a:pt x="344" y="2897"/>
                    <a:pt x="344" y="2897"/>
                    <a:pt x="344" y="2908"/>
                  </a:cubicBezTo>
                  <a:lnTo>
                    <a:pt x="344" y="2942"/>
                  </a:lnTo>
                  <a:cubicBezTo>
                    <a:pt x="277" y="3240"/>
                    <a:pt x="311" y="3561"/>
                    <a:pt x="432" y="3848"/>
                  </a:cubicBezTo>
                  <a:cubicBezTo>
                    <a:pt x="156" y="4169"/>
                    <a:pt x="1" y="4578"/>
                    <a:pt x="1" y="5009"/>
                  </a:cubicBezTo>
                  <a:cubicBezTo>
                    <a:pt x="1" y="5020"/>
                    <a:pt x="1" y="5032"/>
                    <a:pt x="1" y="5043"/>
                  </a:cubicBezTo>
                  <a:cubicBezTo>
                    <a:pt x="1" y="5054"/>
                    <a:pt x="1" y="5076"/>
                    <a:pt x="1" y="5087"/>
                  </a:cubicBezTo>
                  <a:lnTo>
                    <a:pt x="1" y="5098"/>
                  </a:lnTo>
                  <a:lnTo>
                    <a:pt x="1" y="5131"/>
                  </a:lnTo>
                  <a:lnTo>
                    <a:pt x="1" y="5142"/>
                  </a:lnTo>
                  <a:cubicBezTo>
                    <a:pt x="1" y="5153"/>
                    <a:pt x="1" y="5164"/>
                    <a:pt x="1" y="5164"/>
                  </a:cubicBezTo>
                  <a:lnTo>
                    <a:pt x="1" y="5175"/>
                  </a:lnTo>
                  <a:lnTo>
                    <a:pt x="1" y="5208"/>
                  </a:lnTo>
                  <a:lnTo>
                    <a:pt x="1" y="5219"/>
                  </a:lnTo>
                  <a:cubicBezTo>
                    <a:pt x="1" y="5231"/>
                    <a:pt x="1" y="5242"/>
                    <a:pt x="1" y="5253"/>
                  </a:cubicBezTo>
                  <a:lnTo>
                    <a:pt x="1" y="5264"/>
                  </a:lnTo>
                  <a:lnTo>
                    <a:pt x="1" y="5297"/>
                  </a:lnTo>
                  <a:lnTo>
                    <a:pt x="1" y="5308"/>
                  </a:lnTo>
                  <a:lnTo>
                    <a:pt x="1" y="5330"/>
                  </a:lnTo>
                  <a:lnTo>
                    <a:pt x="1" y="5352"/>
                  </a:lnTo>
                  <a:cubicBezTo>
                    <a:pt x="1" y="5363"/>
                    <a:pt x="1" y="5363"/>
                    <a:pt x="1" y="5374"/>
                  </a:cubicBezTo>
                  <a:cubicBezTo>
                    <a:pt x="1" y="5385"/>
                    <a:pt x="12" y="5396"/>
                    <a:pt x="12" y="5419"/>
                  </a:cubicBezTo>
                  <a:lnTo>
                    <a:pt x="12" y="5430"/>
                  </a:lnTo>
                  <a:lnTo>
                    <a:pt x="23" y="5452"/>
                  </a:lnTo>
                  <a:lnTo>
                    <a:pt x="23" y="5463"/>
                  </a:lnTo>
                  <a:lnTo>
                    <a:pt x="23" y="5496"/>
                  </a:lnTo>
                  <a:lnTo>
                    <a:pt x="23" y="5507"/>
                  </a:lnTo>
                  <a:lnTo>
                    <a:pt x="23" y="5529"/>
                  </a:lnTo>
                  <a:lnTo>
                    <a:pt x="23" y="5540"/>
                  </a:lnTo>
                  <a:cubicBezTo>
                    <a:pt x="23" y="5551"/>
                    <a:pt x="23" y="5562"/>
                    <a:pt x="23" y="5573"/>
                  </a:cubicBezTo>
                  <a:lnTo>
                    <a:pt x="23" y="5584"/>
                  </a:lnTo>
                  <a:lnTo>
                    <a:pt x="34" y="5607"/>
                  </a:lnTo>
                  <a:lnTo>
                    <a:pt x="34" y="5629"/>
                  </a:lnTo>
                  <a:lnTo>
                    <a:pt x="34" y="5640"/>
                  </a:lnTo>
                  <a:cubicBezTo>
                    <a:pt x="34" y="5651"/>
                    <a:pt x="45" y="5662"/>
                    <a:pt x="45" y="5673"/>
                  </a:cubicBezTo>
                  <a:lnTo>
                    <a:pt x="45" y="5673"/>
                  </a:lnTo>
                  <a:lnTo>
                    <a:pt x="56" y="5706"/>
                  </a:lnTo>
                  <a:lnTo>
                    <a:pt x="56" y="5717"/>
                  </a:lnTo>
                  <a:lnTo>
                    <a:pt x="56" y="5728"/>
                  </a:lnTo>
                  <a:lnTo>
                    <a:pt x="78" y="5761"/>
                  </a:lnTo>
                  <a:lnTo>
                    <a:pt x="78" y="5772"/>
                  </a:lnTo>
                  <a:lnTo>
                    <a:pt x="78" y="5783"/>
                  </a:lnTo>
                  <a:cubicBezTo>
                    <a:pt x="78" y="5794"/>
                    <a:pt x="89" y="5806"/>
                    <a:pt x="89" y="5817"/>
                  </a:cubicBezTo>
                  <a:lnTo>
                    <a:pt x="134" y="5894"/>
                  </a:lnTo>
                  <a:cubicBezTo>
                    <a:pt x="167" y="5949"/>
                    <a:pt x="189" y="5994"/>
                    <a:pt x="222" y="6038"/>
                  </a:cubicBezTo>
                  <a:cubicBezTo>
                    <a:pt x="808" y="6027"/>
                    <a:pt x="1383" y="5916"/>
                    <a:pt x="1925" y="5728"/>
                  </a:cubicBezTo>
                  <a:cubicBezTo>
                    <a:pt x="3396" y="5242"/>
                    <a:pt x="4446" y="4257"/>
                    <a:pt x="4933" y="313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1"/>
            <p:cNvSpPr/>
            <p:nvPr/>
          </p:nvSpPr>
          <p:spPr>
            <a:xfrm>
              <a:off x="-3423148" y="2938704"/>
              <a:ext cx="266739" cy="317355"/>
            </a:xfrm>
            <a:custGeom>
              <a:avLst/>
              <a:gdLst/>
              <a:ahLst/>
              <a:cxnLst/>
              <a:rect l="l" t="t" r="r" b="b"/>
              <a:pathLst>
                <a:path w="996" h="1185" extrusionOk="0">
                  <a:moveTo>
                    <a:pt x="753" y="1074"/>
                  </a:moveTo>
                  <a:cubicBezTo>
                    <a:pt x="565" y="1184"/>
                    <a:pt x="288" y="1051"/>
                    <a:pt x="145" y="786"/>
                  </a:cubicBezTo>
                  <a:cubicBezTo>
                    <a:pt x="1" y="521"/>
                    <a:pt x="34" y="222"/>
                    <a:pt x="233" y="112"/>
                  </a:cubicBezTo>
                  <a:cubicBezTo>
                    <a:pt x="432" y="1"/>
                    <a:pt x="709" y="134"/>
                    <a:pt x="852" y="399"/>
                  </a:cubicBezTo>
                  <a:cubicBezTo>
                    <a:pt x="996" y="664"/>
                    <a:pt x="952" y="974"/>
                    <a:pt x="753" y="1074"/>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1"/>
            <p:cNvSpPr/>
            <p:nvPr/>
          </p:nvSpPr>
          <p:spPr>
            <a:xfrm>
              <a:off x="-3585977" y="3279359"/>
              <a:ext cx="915375" cy="1069365"/>
            </a:xfrm>
            <a:custGeom>
              <a:avLst/>
              <a:gdLst/>
              <a:ahLst/>
              <a:cxnLst/>
              <a:rect l="l" t="t" r="r" b="b"/>
              <a:pathLst>
                <a:path w="3418" h="3993" extrusionOk="0">
                  <a:moveTo>
                    <a:pt x="1681" y="520"/>
                  </a:moveTo>
                  <a:cubicBezTo>
                    <a:pt x="1648" y="565"/>
                    <a:pt x="1626" y="609"/>
                    <a:pt x="1604" y="664"/>
                  </a:cubicBezTo>
                  <a:cubicBezTo>
                    <a:pt x="1482" y="952"/>
                    <a:pt x="1250" y="1195"/>
                    <a:pt x="963" y="1316"/>
                  </a:cubicBezTo>
                  <a:cubicBezTo>
                    <a:pt x="642" y="1427"/>
                    <a:pt x="388" y="1670"/>
                    <a:pt x="255" y="1980"/>
                  </a:cubicBezTo>
                  <a:cubicBezTo>
                    <a:pt x="1" y="2577"/>
                    <a:pt x="255" y="3285"/>
                    <a:pt x="841" y="3583"/>
                  </a:cubicBezTo>
                  <a:cubicBezTo>
                    <a:pt x="1681" y="3992"/>
                    <a:pt x="2654" y="3351"/>
                    <a:pt x="2621" y="2422"/>
                  </a:cubicBezTo>
                  <a:cubicBezTo>
                    <a:pt x="2599" y="2157"/>
                    <a:pt x="2710" y="1902"/>
                    <a:pt x="2931" y="1737"/>
                  </a:cubicBezTo>
                  <a:cubicBezTo>
                    <a:pt x="3373" y="1416"/>
                    <a:pt x="3417" y="775"/>
                    <a:pt x="3030" y="388"/>
                  </a:cubicBezTo>
                  <a:cubicBezTo>
                    <a:pt x="2643" y="1"/>
                    <a:pt x="1991" y="67"/>
                    <a:pt x="1681" y="52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1"/>
            <p:cNvSpPr/>
            <p:nvPr/>
          </p:nvSpPr>
          <p:spPr>
            <a:xfrm>
              <a:off x="-3553304" y="3217227"/>
              <a:ext cx="870918" cy="859134"/>
            </a:xfrm>
            <a:custGeom>
              <a:avLst/>
              <a:gdLst/>
              <a:ahLst/>
              <a:cxnLst/>
              <a:rect l="l" t="t" r="r" b="b"/>
              <a:pathLst>
                <a:path w="3252" h="3208" extrusionOk="0">
                  <a:moveTo>
                    <a:pt x="1559" y="752"/>
                  </a:moveTo>
                  <a:cubicBezTo>
                    <a:pt x="1526" y="797"/>
                    <a:pt x="1504" y="841"/>
                    <a:pt x="1482" y="896"/>
                  </a:cubicBezTo>
                  <a:cubicBezTo>
                    <a:pt x="1360" y="1184"/>
                    <a:pt x="1128" y="1427"/>
                    <a:pt x="841" y="1548"/>
                  </a:cubicBezTo>
                  <a:cubicBezTo>
                    <a:pt x="520" y="1659"/>
                    <a:pt x="266" y="1902"/>
                    <a:pt x="133" y="2212"/>
                  </a:cubicBezTo>
                  <a:cubicBezTo>
                    <a:pt x="0" y="2533"/>
                    <a:pt x="0" y="2897"/>
                    <a:pt x="144" y="3207"/>
                  </a:cubicBezTo>
                  <a:cubicBezTo>
                    <a:pt x="354" y="3163"/>
                    <a:pt x="564" y="3108"/>
                    <a:pt x="774" y="3030"/>
                  </a:cubicBezTo>
                  <a:cubicBezTo>
                    <a:pt x="1725" y="2709"/>
                    <a:pt x="2555" y="2112"/>
                    <a:pt x="3174" y="1327"/>
                  </a:cubicBezTo>
                  <a:cubicBezTo>
                    <a:pt x="3251" y="421"/>
                    <a:pt x="2079" y="0"/>
                    <a:pt x="1559" y="752"/>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11"/>
            <p:cNvSpPr/>
            <p:nvPr/>
          </p:nvSpPr>
          <p:spPr>
            <a:xfrm>
              <a:off x="-3124004" y="3063236"/>
              <a:ext cx="178094" cy="213445"/>
            </a:xfrm>
            <a:custGeom>
              <a:avLst/>
              <a:gdLst/>
              <a:ahLst/>
              <a:cxnLst/>
              <a:rect l="l" t="t" r="r" b="b"/>
              <a:pathLst>
                <a:path w="665" h="797" extrusionOk="0">
                  <a:moveTo>
                    <a:pt x="542" y="597"/>
                  </a:moveTo>
                  <a:cubicBezTo>
                    <a:pt x="343" y="797"/>
                    <a:pt x="1" y="631"/>
                    <a:pt x="34" y="343"/>
                  </a:cubicBezTo>
                  <a:cubicBezTo>
                    <a:pt x="78" y="67"/>
                    <a:pt x="454" y="0"/>
                    <a:pt x="587" y="244"/>
                  </a:cubicBezTo>
                  <a:cubicBezTo>
                    <a:pt x="664" y="354"/>
                    <a:pt x="642" y="509"/>
                    <a:pt x="542" y="597"/>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11"/>
            <p:cNvSpPr/>
            <p:nvPr/>
          </p:nvSpPr>
          <p:spPr>
            <a:xfrm>
              <a:off x="-3763535" y="3427458"/>
              <a:ext cx="266739" cy="311195"/>
            </a:xfrm>
            <a:custGeom>
              <a:avLst/>
              <a:gdLst/>
              <a:ahLst/>
              <a:cxnLst/>
              <a:rect l="l" t="t" r="r" b="b"/>
              <a:pathLst>
                <a:path w="996" h="1162" extrusionOk="0">
                  <a:moveTo>
                    <a:pt x="752" y="1062"/>
                  </a:moveTo>
                  <a:cubicBezTo>
                    <a:pt x="564" y="1162"/>
                    <a:pt x="288" y="1040"/>
                    <a:pt x="144" y="774"/>
                  </a:cubicBezTo>
                  <a:cubicBezTo>
                    <a:pt x="0" y="509"/>
                    <a:pt x="44" y="211"/>
                    <a:pt x="232" y="100"/>
                  </a:cubicBezTo>
                  <a:cubicBezTo>
                    <a:pt x="431" y="0"/>
                    <a:pt x="708" y="122"/>
                    <a:pt x="852" y="387"/>
                  </a:cubicBezTo>
                  <a:cubicBezTo>
                    <a:pt x="995" y="653"/>
                    <a:pt x="951" y="962"/>
                    <a:pt x="752" y="1062"/>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270"/>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380"/>
        <p:cNvGrpSpPr/>
        <p:nvPr/>
      </p:nvGrpSpPr>
      <p:grpSpPr>
        <a:xfrm>
          <a:off x="0" y="0"/>
          <a:ext cx="0" cy="0"/>
          <a:chOff x="0" y="0"/>
          <a:chExt cx="0" cy="0"/>
        </a:xfrm>
      </p:grpSpPr>
      <p:grpSp>
        <p:nvGrpSpPr>
          <p:cNvPr id="381" name="Google Shape;381;p20"/>
          <p:cNvGrpSpPr/>
          <p:nvPr/>
        </p:nvGrpSpPr>
        <p:grpSpPr>
          <a:xfrm>
            <a:off x="-125295" y="3120794"/>
            <a:ext cx="9340695" cy="2094681"/>
            <a:chOff x="-125295" y="3120794"/>
            <a:chExt cx="9340695" cy="2094681"/>
          </a:xfrm>
        </p:grpSpPr>
        <p:sp>
          <p:nvSpPr>
            <p:cNvPr id="382" name="Google Shape;382;p20"/>
            <p:cNvSpPr/>
            <p:nvPr/>
          </p:nvSpPr>
          <p:spPr>
            <a:xfrm flipH="1">
              <a:off x="5144775" y="3120794"/>
              <a:ext cx="1180297" cy="1523744"/>
            </a:xfrm>
            <a:custGeom>
              <a:avLst/>
              <a:gdLst/>
              <a:ahLst/>
              <a:cxnLst/>
              <a:rect l="l" t="t" r="r" b="b"/>
              <a:pathLst>
                <a:path w="9345" h="12064" extrusionOk="0">
                  <a:moveTo>
                    <a:pt x="9333" y="3870"/>
                  </a:moveTo>
                  <a:lnTo>
                    <a:pt x="8957" y="3870"/>
                  </a:lnTo>
                  <a:lnTo>
                    <a:pt x="8957" y="3063"/>
                  </a:lnTo>
                  <a:lnTo>
                    <a:pt x="8482" y="3063"/>
                  </a:lnTo>
                  <a:lnTo>
                    <a:pt x="8482" y="2079"/>
                  </a:lnTo>
                  <a:lnTo>
                    <a:pt x="7232" y="2079"/>
                  </a:lnTo>
                  <a:lnTo>
                    <a:pt x="7232" y="3063"/>
                  </a:lnTo>
                  <a:lnTo>
                    <a:pt x="6757" y="3063"/>
                  </a:lnTo>
                  <a:lnTo>
                    <a:pt x="6757" y="3870"/>
                  </a:lnTo>
                  <a:lnTo>
                    <a:pt x="6093" y="3870"/>
                  </a:lnTo>
                  <a:lnTo>
                    <a:pt x="6093" y="4876"/>
                  </a:lnTo>
                  <a:cubicBezTo>
                    <a:pt x="5286" y="4898"/>
                    <a:pt x="4711" y="4954"/>
                    <a:pt x="4711" y="5031"/>
                  </a:cubicBezTo>
                  <a:lnTo>
                    <a:pt x="4711" y="5285"/>
                  </a:lnTo>
                  <a:lnTo>
                    <a:pt x="4711" y="5274"/>
                  </a:lnTo>
                  <a:lnTo>
                    <a:pt x="4711" y="5451"/>
                  </a:lnTo>
                  <a:lnTo>
                    <a:pt x="4711" y="5462"/>
                  </a:lnTo>
                  <a:lnTo>
                    <a:pt x="4711" y="5783"/>
                  </a:lnTo>
                  <a:lnTo>
                    <a:pt x="4711" y="5783"/>
                  </a:lnTo>
                  <a:lnTo>
                    <a:pt x="4711" y="5949"/>
                  </a:lnTo>
                  <a:lnTo>
                    <a:pt x="4711" y="5949"/>
                  </a:lnTo>
                  <a:lnTo>
                    <a:pt x="4711" y="6270"/>
                  </a:lnTo>
                  <a:lnTo>
                    <a:pt x="4711" y="6270"/>
                  </a:lnTo>
                  <a:lnTo>
                    <a:pt x="4711" y="6447"/>
                  </a:lnTo>
                  <a:lnTo>
                    <a:pt x="4711" y="6458"/>
                  </a:lnTo>
                  <a:lnTo>
                    <a:pt x="4711" y="6778"/>
                  </a:lnTo>
                  <a:cubicBezTo>
                    <a:pt x="4711" y="6767"/>
                    <a:pt x="4711" y="6767"/>
                    <a:pt x="4711" y="6767"/>
                  </a:cubicBezTo>
                  <a:lnTo>
                    <a:pt x="4711" y="6944"/>
                  </a:lnTo>
                  <a:cubicBezTo>
                    <a:pt x="4711" y="6944"/>
                    <a:pt x="4711" y="6944"/>
                    <a:pt x="4711" y="6944"/>
                  </a:cubicBezTo>
                  <a:lnTo>
                    <a:pt x="4711" y="7265"/>
                  </a:lnTo>
                  <a:lnTo>
                    <a:pt x="4711" y="7265"/>
                  </a:lnTo>
                  <a:lnTo>
                    <a:pt x="4711" y="7442"/>
                  </a:lnTo>
                  <a:cubicBezTo>
                    <a:pt x="4711" y="7442"/>
                    <a:pt x="4711" y="7442"/>
                    <a:pt x="4711" y="7442"/>
                  </a:cubicBezTo>
                  <a:lnTo>
                    <a:pt x="4711" y="7773"/>
                  </a:lnTo>
                  <a:lnTo>
                    <a:pt x="4711" y="7773"/>
                  </a:lnTo>
                  <a:lnTo>
                    <a:pt x="4711" y="7939"/>
                  </a:lnTo>
                  <a:lnTo>
                    <a:pt x="4711" y="7939"/>
                  </a:lnTo>
                  <a:lnTo>
                    <a:pt x="4711" y="8260"/>
                  </a:lnTo>
                  <a:lnTo>
                    <a:pt x="4711" y="8260"/>
                  </a:lnTo>
                  <a:lnTo>
                    <a:pt x="4711" y="8437"/>
                  </a:lnTo>
                  <a:lnTo>
                    <a:pt x="4711" y="8758"/>
                  </a:lnTo>
                  <a:lnTo>
                    <a:pt x="4711" y="8923"/>
                  </a:lnTo>
                  <a:lnTo>
                    <a:pt x="4711" y="8934"/>
                  </a:lnTo>
                  <a:lnTo>
                    <a:pt x="4711" y="9189"/>
                  </a:lnTo>
                  <a:lnTo>
                    <a:pt x="4192" y="9189"/>
                  </a:lnTo>
                  <a:lnTo>
                    <a:pt x="4192" y="3749"/>
                  </a:lnTo>
                  <a:lnTo>
                    <a:pt x="3517" y="3749"/>
                  </a:lnTo>
                  <a:lnTo>
                    <a:pt x="3517" y="1006"/>
                  </a:lnTo>
                  <a:lnTo>
                    <a:pt x="2898" y="1006"/>
                  </a:lnTo>
                  <a:lnTo>
                    <a:pt x="2898" y="0"/>
                  </a:lnTo>
                  <a:lnTo>
                    <a:pt x="1903" y="0"/>
                  </a:lnTo>
                  <a:lnTo>
                    <a:pt x="1903" y="1006"/>
                  </a:lnTo>
                  <a:lnTo>
                    <a:pt x="1283" y="1006"/>
                  </a:lnTo>
                  <a:lnTo>
                    <a:pt x="1283" y="3749"/>
                  </a:lnTo>
                  <a:lnTo>
                    <a:pt x="609" y="3749"/>
                  </a:lnTo>
                  <a:lnTo>
                    <a:pt x="609" y="3881"/>
                  </a:lnTo>
                  <a:lnTo>
                    <a:pt x="432" y="3881"/>
                  </a:lnTo>
                  <a:lnTo>
                    <a:pt x="432" y="4058"/>
                  </a:lnTo>
                  <a:lnTo>
                    <a:pt x="609" y="4058"/>
                  </a:lnTo>
                  <a:lnTo>
                    <a:pt x="609" y="4301"/>
                  </a:lnTo>
                  <a:lnTo>
                    <a:pt x="432" y="4301"/>
                  </a:lnTo>
                  <a:lnTo>
                    <a:pt x="432" y="4467"/>
                  </a:lnTo>
                  <a:lnTo>
                    <a:pt x="609" y="4467"/>
                  </a:lnTo>
                  <a:lnTo>
                    <a:pt x="609" y="4722"/>
                  </a:lnTo>
                  <a:lnTo>
                    <a:pt x="432" y="4722"/>
                  </a:lnTo>
                  <a:lnTo>
                    <a:pt x="432" y="4887"/>
                  </a:lnTo>
                  <a:lnTo>
                    <a:pt x="609" y="4887"/>
                  </a:lnTo>
                  <a:lnTo>
                    <a:pt x="609" y="5142"/>
                  </a:lnTo>
                  <a:lnTo>
                    <a:pt x="432" y="5142"/>
                  </a:lnTo>
                  <a:lnTo>
                    <a:pt x="432" y="5308"/>
                  </a:lnTo>
                  <a:lnTo>
                    <a:pt x="609" y="5308"/>
                  </a:lnTo>
                  <a:lnTo>
                    <a:pt x="609" y="5562"/>
                  </a:lnTo>
                  <a:lnTo>
                    <a:pt x="432" y="5562"/>
                  </a:lnTo>
                  <a:lnTo>
                    <a:pt x="432" y="5728"/>
                  </a:lnTo>
                  <a:lnTo>
                    <a:pt x="609" y="5728"/>
                  </a:lnTo>
                  <a:lnTo>
                    <a:pt x="609" y="5982"/>
                  </a:lnTo>
                  <a:lnTo>
                    <a:pt x="432" y="5982"/>
                  </a:lnTo>
                  <a:lnTo>
                    <a:pt x="432" y="6148"/>
                  </a:lnTo>
                  <a:lnTo>
                    <a:pt x="609" y="6148"/>
                  </a:lnTo>
                  <a:lnTo>
                    <a:pt x="609" y="6402"/>
                  </a:lnTo>
                  <a:lnTo>
                    <a:pt x="432" y="6402"/>
                  </a:lnTo>
                  <a:lnTo>
                    <a:pt x="432" y="6568"/>
                  </a:lnTo>
                  <a:lnTo>
                    <a:pt x="609" y="6568"/>
                  </a:lnTo>
                  <a:lnTo>
                    <a:pt x="609" y="6822"/>
                  </a:lnTo>
                  <a:lnTo>
                    <a:pt x="432" y="6822"/>
                  </a:lnTo>
                  <a:lnTo>
                    <a:pt x="432" y="6988"/>
                  </a:lnTo>
                  <a:lnTo>
                    <a:pt x="609" y="6988"/>
                  </a:lnTo>
                  <a:lnTo>
                    <a:pt x="609" y="7243"/>
                  </a:lnTo>
                  <a:lnTo>
                    <a:pt x="432" y="7243"/>
                  </a:lnTo>
                  <a:lnTo>
                    <a:pt x="432" y="7409"/>
                  </a:lnTo>
                  <a:lnTo>
                    <a:pt x="609" y="7409"/>
                  </a:lnTo>
                  <a:lnTo>
                    <a:pt x="609" y="7652"/>
                  </a:lnTo>
                  <a:lnTo>
                    <a:pt x="432" y="7652"/>
                  </a:lnTo>
                  <a:lnTo>
                    <a:pt x="432" y="7829"/>
                  </a:lnTo>
                  <a:lnTo>
                    <a:pt x="609" y="7829"/>
                  </a:lnTo>
                  <a:lnTo>
                    <a:pt x="609" y="8072"/>
                  </a:lnTo>
                  <a:lnTo>
                    <a:pt x="432" y="8072"/>
                  </a:lnTo>
                  <a:lnTo>
                    <a:pt x="432" y="8238"/>
                  </a:lnTo>
                  <a:lnTo>
                    <a:pt x="609" y="8238"/>
                  </a:lnTo>
                  <a:lnTo>
                    <a:pt x="609" y="8492"/>
                  </a:lnTo>
                  <a:lnTo>
                    <a:pt x="432" y="8492"/>
                  </a:lnTo>
                  <a:lnTo>
                    <a:pt x="432" y="8658"/>
                  </a:lnTo>
                  <a:lnTo>
                    <a:pt x="609" y="8658"/>
                  </a:lnTo>
                  <a:lnTo>
                    <a:pt x="609" y="8746"/>
                  </a:lnTo>
                  <a:lnTo>
                    <a:pt x="1" y="8746"/>
                  </a:lnTo>
                  <a:lnTo>
                    <a:pt x="1" y="12064"/>
                  </a:lnTo>
                  <a:lnTo>
                    <a:pt x="9344" y="12064"/>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3" name="Google Shape;383;p20"/>
            <p:cNvGrpSpPr/>
            <p:nvPr/>
          </p:nvGrpSpPr>
          <p:grpSpPr>
            <a:xfrm flipH="1">
              <a:off x="-125295" y="3120794"/>
              <a:ext cx="9269295" cy="1715408"/>
              <a:chOff x="2477366" y="1218625"/>
              <a:chExt cx="7526833" cy="1392942"/>
            </a:xfrm>
          </p:grpSpPr>
          <p:sp>
            <p:nvSpPr>
              <p:cNvPr id="384" name="Google Shape;384;p20"/>
              <p:cNvSpPr/>
              <p:nvPr/>
            </p:nvSpPr>
            <p:spPr>
              <a:xfrm>
                <a:off x="9061672" y="1366006"/>
                <a:ext cx="942526" cy="1075265"/>
              </a:xfrm>
              <a:custGeom>
                <a:avLst/>
                <a:gdLst/>
                <a:ahLst/>
                <a:cxnLst/>
                <a:rect l="l" t="t" r="r" b="b"/>
                <a:pathLst>
                  <a:path w="9190" h="10484" extrusionOk="0">
                    <a:moveTo>
                      <a:pt x="0" y="10118"/>
                    </a:moveTo>
                    <a:lnTo>
                      <a:pt x="0" y="9289"/>
                    </a:lnTo>
                    <a:cubicBezTo>
                      <a:pt x="0" y="9156"/>
                      <a:pt x="78" y="9046"/>
                      <a:pt x="177" y="9046"/>
                    </a:cubicBezTo>
                    <a:cubicBezTo>
                      <a:pt x="277" y="9046"/>
                      <a:pt x="354" y="8935"/>
                      <a:pt x="354" y="8802"/>
                    </a:cubicBezTo>
                    <a:lnTo>
                      <a:pt x="354" y="8614"/>
                    </a:lnTo>
                    <a:cubicBezTo>
                      <a:pt x="354" y="8482"/>
                      <a:pt x="431" y="8371"/>
                      <a:pt x="531" y="8371"/>
                    </a:cubicBezTo>
                    <a:lnTo>
                      <a:pt x="852" y="8371"/>
                    </a:lnTo>
                    <a:lnTo>
                      <a:pt x="852" y="8227"/>
                    </a:lnTo>
                    <a:lnTo>
                      <a:pt x="1062" y="8227"/>
                    </a:lnTo>
                    <a:cubicBezTo>
                      <a:pt x="1084" y="8205"/>
                      <a:pt x="1117" y="8194"/>
                      <a:pt x="1139" y="8194"/>
                    </a:cubicBezTo>
                    <a:lnTo>
                      <a:pt x="1139" y="8084"/>
                    </a:lnTo>
                    <a:lnTo>
                      <a:pt x="1017" y="8084"/>
                    </a:lnTo>
                    <a:lnTo>
                      <a:pt x="1017" y="7697"/>
                    </a:lnTo>
                    <a:lnTo>
                      <a:pt x="1139" y="7697"/>
                    </a:lnTo>
                    <a:lnTo>
                      <a:pt x="1139" y="7553"/>
                    </a:lnTo>
                    <a:lnTo>
                      <a:pt x="852" y="7553"/>
                    </a:lnTo>
                    <a:lnTo>
                      <a:pt x="852" y="7365"/>
                    </a:lnTo>
                    <a:lnTo>
                      <a:pt x="1139" y="7365"/>
                    </a:lnTo>
                    <a:lnTo>
                      <a:pt x="1139" y="7221"/>
                    </a:lnTo>
                    <a:lnTo>
                      <a:pt x="1017" y="7221"/>
                    </a:lnTo>
                    <a:lnTo>
                      <a:pt x="1017" y="6823"/>
                    </a:lnTo>
                    <a:lnTo>
                      <a:pt x="1139" y="6823"/>
                    </a:lnTo>
                    <a:lnTo>
                      <a:pt x="1139" y="6690"/>
                    </a:lnTo>
                    <a:lnTo>
                      <a:pt x="852" y="6690"/>
                    </a:lnTo>
                    <a:lnTo>
                      <a:pt x="852" y="6491"/>
                    </a:lnTo>
                    <a:lnTo>
                      <a:pt x="1139" y="6491"/>
                    </a:lnTo>
                    <a:lnTo>
                      <a:pt x="1139" y="6359"/>
                    </a:lnTo>
                    <a:lnTo>
                      <a:pt x="1017" y="6359"/>
                    </a:lnTo>
                    <a:lnTo>
                      <a:pt x="1017" y="5960"/>
                    </a:lnTo>
                    <a:lnTo>
                      <a:pt x="1139" y="5960"/>
                    </a:lnTo>
                    <a:lnTo>
                      <a:pt x="1139" y="5828"/>
                    </a:lnTo>
                    <a:lnTo>
                      <a:pt x="852" y="5828"/>
                    </a:lnTo>
                    <a:lnTo>
                      <a:pt x="852" y="5629"/>
                    </a:lnTo>
                    <a:lnTo>
                      <a:pt x="1139" y="5629"/>
                    </a:lnTo>
                    <a:lnTo>
                      <a:pt x="1139" y="5485"/>
                    </a:lnTo>
                    <a:lnTo>
                      <a:pt x="1017" y="5485"/>
                    </a:lnTo>
                    <a:lnTo>
                      <a:pt x="1017" y="5098"/>
                    </a:lnTo>
                    <a:lnTo>
                      <a:pt x="1139" y="5098"/>
                    </a:lnTo>
                    <a:lnTo>
                      <a:pt x="1139" y="4954"/>
                    </a:lnTo>
                    <a:lnTo>
                      <a:pt x="852" y="4954"/>
                    </a:lnTo>
                    <a:lnTo>
                      <a:pt x="852" y="4755"/>
                    </a:lnTo>
                    <a:lnTo>
                      <a:pt x="1139" y="4755"/>
                    </a:lnTo>
                    <a:lnTo>
                      <a:pt x="1139" y="4623"/>
                    </a:lnTo>
                    <a:lnTo>
                      <a:pt x="1017" y="4623"/>
                    </a:lnTo>
                    <a:lnTo>
                      <a:pt x="1017" y="4236"/>
                    </a:lnTo>
                    <a:lnTo>
                      <a:pt x="1139" y="4236"/>
                    </a:lnTo>
                    <a:lnTo>
                      <a:pt x="1139" y="4092"/>
                    </a:lnTo>
                    <a:lnTo>
                      <a:pt x="852" y="4092"/>
                    </a:lnTo>
                    <a:lnTo>
                      <a:pt x="852" y="3893"/>
                    </a:lnTo>
                    <a:lnTo>
                      <a:pt x="1139" y="3893"/>
                    </a:lnTo>
                    <a:lnTo>
                      <a:pt x="1139" y="3362"/>
                    </a:lnTo>
                    <a:lnTo>
                      <a:pt x="1692" y="3362"/>
                    </a:lnTo>
                    <a:lnTo>
                      <a:pt x="1692" y="2654"/>
                    </a:lnTo>
                    <a:lnTo>
                      <a:pt x="2090" y="2654"/>
                    </a:lnTo>
                    <a:lnTo>
                      <a:pt x="2090" y="1792"/>
                    </a:lnTo>
                    <a:lnTo>
                      <a:pt x="3152" y="1792"/>
                    </a:lnTo>
                    <a:lnTo>
                      <a:pt x="3152" y="2654"/>
                    </a:lnTo>
                    <a:lnTo>
                      <a:pt x="3539" y="2654"/>
                    </a:lnTo>
                    <a:lnTo>
                      <a:pt x="3539" y="3362"/>
                    </a:lnTo>
                    <a:lnTo>
                      <a:pt x="4092" y="3362"/>
                    </a:lnTo>
                    <a:lnTo>
                      <a:pt x="4092" y="4236"/>
                    </a:lnTo>
                    <a:cubicBezTo>
                      <a:pt x="4766" y="4258"/>
                      <a:pt x="5253" y="4302"/>
                      <a:pt x="5253" y="4368"/>
                    </a:cubicBezTo>
                    <a:lnTo>
                      <a:pt x="5253" y="4589"/>
                    </a:lnTo>
                    <a:lnTo>
                      <a:pt x="5253" y="4589"/>
                    </a:lnTo>
                    <a:lnTo>
                      <a:pt x="5253" y="4744"/>
                    </a:lnTo>
                    <a:lnTo>
                      <a:pt x="5253" y="4744"/>
                    </a:lnTo>
                    <a:lnTo>
                      <a:pt x="5253" y="5021"/>
                    </a:lnTo>
                    <a:lnTo>
                      <a:pt x="5253" y="5021"/>
                    </a:lnTo>
                    <a:lnTo>
                      <a:pt x="5253" y="5175"/>
                    </a:lnTo>
                    <a:lnTo>
                      <a:pt x="5253" y="5175"/>
                    </a:lnTo>
                    <a:lnTo>
                      <a:pt x="5253" y="5452"/>
                    </a:lnTo>
                    <a:lnTo>
                      <a:pt x="5253" y="5452"/>
                    </a:lnTo>
                    <a:lnTo>
                      <a:pt x="5253" y="5596"/>
                    </a:lnTo>
                    <a:lnTo>
                      <a:pt x="5253" y="5596"/>
                    </a:lnTo>
                    <a:lnTo>
                      <a:pt x="5253" y="5872"/>
                    </a:lnTo>
                    <a:lnTo>
                      <a:pt x="5253" y="5872"/>
                    </a:lnTo>
                    <a:lnTo>
                      <a:pt x="5253" y="6027"/>
                    </a:lnTo>
                    <a:lnTo>
                      <a:pt x="5253" y="6038"/>
                    </a:lnTo>
                    <a:lnTo>
                      <a:pt x="5253" y="6314"/>
                    </a:lnTo>
                    <a:lnTo>
                      <a:pt x="5253" y="6458"/>
                    </a:lnTo>
                    <a:lnTo>
                      <a:pt x="5253" y="6458"/>
                    </a:lnTo>
                    <a:lnTo>
                      <a:pt x="5253" y="6735"/>
                    </a:lnTo>
                    <a:lnTo>
                      <a:pt x="5253" y="6735"/>
                    </a:lnTo>
                    <a:lnTo>
                      <a:pt x="5253" y="6889"/>
                    </a:lnTo>
                    <a:lnTo>
                      <a:pt x="5253" y="6889"/>
                    </a:lnTo>
                    <a:lnTo>
                      <a:pt x="5253" y="7166"/>
                    </a:lnTo>
                    <a:lnTo>
                      <a:pt x="5253" y="7166"/>
                    </a:lnTo>
                    <a:lnTo>
                      <a:pt x="5253" y="7309"/>
                    </a:lnTo>
                    <a:lnTo>
                      <a:pt x="5253" y="7321"/>
                    </a:lnTo>
                    <a:lnTo>
                      <a:pt x="5253" y="7597"/>
                    </a:lnTo>
                    <a:lnTo>
                      <a:pt x="5253" y="7597"/>
                    </a:lnTo>
                    <a:lnTo>
                      <a:pt x="5253" y="7741"/>
                    </a:lnTo>
                    <a:lnTo>
                      <a:pt x="5253" y="7741"/>
                    </a:lnTo>
                    <a:lnTo>
                      <a:pt x="5253" y="7962"/>
                    </a:lnTo>
                    <a:lnTo>
                      <a:pt x="5684" y="7962"/>
                    </a:lnTo>
                    <a:lnTo>
                      <a:pt x="5684" y="3251"/>
                    </a:lnTo>
                    <a:lnTo>
                      <a:pt x="6248" y="3251"/>
                    </a:lnTo>
                    <a:lnTo>
                      <a:pt x="6248" y="874"/>
                    </a:lnTo>
                    <a:lnTo>
                      <a:pt x="6767" y="874"/>
                    </a:lnTo>
                    <a:lnTo>
                      <a:pt x="6767" y="0"/>
                    </a:lnTo>
                    <a:lnTo>
                      <a:pt x="7597" y="0"/>
                    </a:lnTo>
                    <a:lnTo>
                      <a:pt x="7597" y="874"/>
                    </a:lnTo>
                    <a:lnTo>
                      <a:pt x="8128" y="874"/>
                    </a:lnTo>
                    <a:lnTo>
                      <a:pt x="8128" y="3251"/>
                    </a:lnTo>
                    <a:lnTo>
                      <a:pt x="8691" y="3251"/>
                    </a:lnTo>
                    <a:lnTo>
                      <a:pt x="8691" y="3373"/>
                    </a:lnTo>
                    <a:lnTo>
                      <a:pt x="8835" y="3373"/>
                    </a:lnTo>
                    <a:lnTo>
                      <a:pt x="8835" y="3517"/>
                    </a:lnTo>
                    <a:lnTo>
                      <a:pt x="8691" y="3517"/>
                    </a:lnTo>
                    <a:lnTo>
                      <a:pt x="8691" y="3727"/>
                    </a:lnTo>
                    <a:lnTo>
                      <a:pt x="8835" y="3727"/>
                    </a:lnTo>
                    <a:lnTo>
                      <a:pt x="8835" y="3882"/>
                    </a:lnTo>
                    <a:lnTo>
                      <a:pt x="8691" y="3882"/>
                    </a:lnTo>
                    <a:lnTo>
                      <a:pt x="8691" y="4092"/>
                    </a:lnTo>
                    <a:lnTo>
                      <a:pt x="8835" y="4092"/>
                    </a:lnTo>
                    <a:lnTo>
                      <a:pt x="8835" y="4247"/>
                    </a:lnTo>
                    <a:lnTo>
                      <a:pt x="8691" y="4247"/>
                    </a:lnTo>
                    <a:lnTo>
                      <a:pt x="8691" y="4457"/>
                    </a:lnTo>
                    <a:lnTo>
                      <a:pt x="8835" y="4457"/>
                    </a:lnTo>
                    <a:lnTo>
                      <a:pt x="8835" y="4611"/>
                    </a:lnTo>
                    <a:lnTo>
                      <a:pt x="8691" y="4611"/>
                    </a:lnTo>
                    <a:lnTo>
                      <a:pt x="8691" y="4822"/>
                    </a:lnTo>
                    <a:lnTo>
                      <a:pt x="8835" y="4822"/>
                    </a:lnTo>
                    <a:lnTo>
                      <a:pt x="8835" y="4976"/>
                    </a:lnTo>
                    <a:lnTo>
                      <a:pt x="8691" y="4976"/>
                    </a:lnTo>
                    <a:lnTo>
                      <a:pt x="8691" y="5186"/>
                    </a:lnTo>
                    <a:lnTo>
                      <a:pt x="8835" y="5186"/>
                    </a:lnTo>
                    <a:lnTo>
                      <a:pt x="8835" y="5341"/>
                    </a:lnTo>
                    <a:lnTo>
                      <a:pt x="8691" y="5341"/>
                    </a:lnTo>
                    <a:lnTo>
                      <a:pt x="8691" y="5551"/>
                    </a:lnTo>
                    <a:lnTo>
                      <a:pt x="8835" y="5551"/>
                    </a:lnTo>
                    <a:lnTo>
                      <a:pt x="8835" y="5706"/>
                    </a:lnTo>
                    <a:lnTo>
                      <a:pt x="8691" y="5706"/>
                    </a:lnTo>
                    <a:lnTo>
                      <a:pt x="8691" y="5916"/>
                    </a:lnTo>
                    <a:lnTo>
                      <a:pt x="8835" y="5916"/>
                    </a:lnTo>
                    <a:lnTo>
                      <a:pt x="8835" y="6060"/>
                    </a:lnTo>
                    <a:lnTo>
                      <a:pt x="8691" y="6060"/>
                    </a:lnTo>
                    <a:lnTo>
                      <a:pt x="8691" y="6281"/>
                    </a:lnTo>
                    <a:lnTo>
                      <a:pt x="8835" y="6281"/>
                    </a:lnTo>
                    <a:lnTo>
                      <a:pt x="8835" y="6425"/>
                    </a:lnTo>
                    <a:lnTo>
                      <a:pt x="8691" y="6425"/>
                    </a:lnTo>
                    <a:lnTo>
                      <a:pt x="8691" y="6646"/>
                    </a:lnTo>
                    <a:lnTo>
                      <a:pt x="8835" y="6646"/>
                    </a:lnTo>
                    <a:lnTo>
                      <a:pt x="8835" y="6801"/>
                    </a:lnTo>
                    <a:lnTo>
                      <a:pt x="8691" y="6801"/>
                    </a:lnTo>
                    <a:lnTo>
                      <a:pt x="8691" y="7011"/>
                    </a:lnTo>
                    <a:lnTo>
                      <a:pt x="8835" y="7011"/>
                    </a:lnTo>
                    <a:lnTo>
                      <a:pt x="8835" y="7166"/>
                    </a:lnTo>
                    <a:lnTo>
                      <a:pt x="8691" y="7166"/>
                    </a:lnTo>
                    <a:lnTo>
                      <a:pt x="8691" y="7376"/>
                    </a:lnTo>
                    <a:lnTo>
                      <a:pt x="8835" y="7376"/>
                    </a:lnTo>
                    <a:lnTo>
                      <a:pt x="8835" y="7531"/>
                    </a:lnTo>
                    <a:lnTo>
                      <a:pt x="8691" y="7531"/>
                    </a:lnTo>
                    <a:lnTo>
                      <a:pt x="8691" y="7608"/>
                    </a:lnTo>
                    <a:lnTo>
                      <a:pt x="9189" y="7608"/>
                    </a:lnTo>
                    <a:lnTo>
                      <a:pt x="9189" y="10483"/>
                    </a:lnTo>
                    <a:lnTo>
                      <a:pt x="266" y="10483"/>
                    </a:lnTo>
                    <a:cubicBezTo>
                      <a:pt x="122" y="10483"/>
                      <a:pt x="0" y="10317"/>
                      <a:pt x="0" y="10118"/>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20"/>
              <p:cNvSpPr/>
              <p:nvPr/>
            </p:nvSpPr>
            <p:spPr>
              <a:xfrm>
                <a:off x="7295456" y="1218625"/>
                <a:ext cx="958423" cy="1237314"/>
              </a:xfrm>
              <a:custGeom>
                <a:avLst/>
                <a:gdLst/>
                <a:ahLst/>
                <a:cxnLst/>
                <a:rect l="l" t="t" r="r" b="b"/>
                <a:pathLst>
                  <a:path w="9345" h="12064" extrusionOk="0">
                    <a:moveTo>
                      <a:pt x="9333" y="3870"/>
                    </a:moveTo>
                    <a:lnTo>
                      <a:pt x="8957" y="3870"/>
                    </a:lnTo>
                    <a:lnTo>
                      <a:pt x="8957" y="3063"/>
                    </a:lnTo>
                    <a:lnTo>
                      <a:pt x="8482" y="3063"/>
                    </a:lnTo>
                    <a:lnTo>
                      <a:pt x="8482" y="2079"/>
                    </a:lnTo>
                    <a:lnTo>
                      <a:pt x="7232" y="2079"/>
                    </a:lnTo>
                    <a:lnTo>
                      <a:pt x="7232" y="3063"/>
                    </a:lnTo>
                    <a:lnTo>
                      <a:pt x="6757" y="3063"/>
                    </a:lnTo>
                    <a:lnTo>
                      <a:pt x="6757" y="3870"/>
                    </a:lnTo>
                    <a:lnTo>
                      <a:pt x="6093" y="3870"/>
                    </a:lnTo>
                    <a:lnTo>
                      <a:pt x="6093" y="4876"/>
                    </a:lnTo>
                    <a:cubicBezTo>
                      <a:pt x="5286" y="4898"/>
                      <a:pt x="4711" y="4954"/>
                      <a:pt x="4711" y="5031"/>
                    </a:cubicBezTo>
                    <a:lnTo>
                      <a:pt x="4711" y="5285"/>
                    </a:lnTo>
                    <a:lnTo>
                      <a:pt x="4711" y="5274"/>
                    </a:lnTo>
                    <a:lnTo>
                      <a:pt x="4711" y="5451"/>
                    </a:lnTo>
                    <a:lnTo>
                      <a:pt x="4711" y="5462"/>
                    </a:lnTo>
                    <a:lnTo>
                      <a:pt x="4711" y="5783"/>
                    </a:lnTo>
                    <a:lnTo>
                      <a:pt x="4711" y="5783"/>
                    </a:lnTo>
                    <a:lnTo>
                      <a:pt x="4711" y="5949"/>
                    </a:lnTo>
                    <a:lnTo>
                      <a:pt x="4711" y="5949"/>
                    </a:lnTo>
                    <a:lnTo>
                      <a:pt x="4711" y="6270"/>
                    </a:lnTo>
                    <a:lnTo>
                      <a:pt x="4711" y="6270"/>
                    </a:lnTo>
                    <a:lnTo>
                      <a:pt x="4711" y="6447"/>
                    </a:lnTo>
                    <a:lnTo>
                      <a:pt x="4711" y="6458"/>
                    </a:lnTo>
                    <a:lnTo>
                      <a:pt x="4711" y="6778"/>
                    </a:lnTo>
                    <a:cubicBezTo>
                      <a:pt x="4711" y="6767"/>
                      <a:pt x="4711" y="6767"/>
                      <a:pt x="4711" y="6767"/>
                    </a:cubicBezTo>
                    <a:lnTo>
                      <a:pt x="4711" y="6944"/>
                    </a:lnTo>
                    <a:cubicBezTo>
                      <a:pt x="4711" y="6944"/>
                      <a:pt x="4711" y="6944"/>
                      <a:pt x="4711" y="6944"/>
                    </a:cubicBezTo>
                    <a:lnTo>
                      <a:pt x="4711" y="7265"/>
                    </a:lnTo>
                    <a:lnTo>
                      <a:pt x="4711" y="7265"/>
                    </a:lnTo>
                    <a:lnTo>
                      <a:pt x="4711" y="7442"/>
                    </a:lnTo>
                    <a:cubicBezTo>
                      <a:pt x="4711" y="7442"/>
                      <a:pt x="4711" y="7442"/>
                      <a:pt x="4711" y="7442"/>
                    </a:cubicBezTo>
                    <a:lnTo>
                      <a:pt x="4711" y="7773"/>
                    </a:lnTo>
                    <a:lnTo>
                      <a:pt x="4711" y="7773"/>
                    </a:lnTo>
                    <a:lnTo>
                      <a:pt x="4711" y="7939"/>
                    </a:lnTo>
                    <a:lnTo>
                      <a:pt x="4711" y="7939"/>
                    </a:lnTo>
                    <a:lnTo>
                      <a:pt x="4711" y="8260"/>
                    </a:lnTo>
                    <a:lnTo>
                      <a:pt x="4711" y="8260"/>
                    </a:lnTo>
                    <a:lnTo>
                      <a:pt x="4711" y="8437"/>
                    </a:lnTo>
                    <a:lnTo>
                      <a:pt x="4711" y="8758"/>
                    </a:lnTo>
                    <a:lnTo>
                      <a:pt x="4711" y="8923"/>
                    </a:lnTo>
                    <a:lnTo>
                      <a:pt x="4711" y="8934"/>
                    </a:lnTo>
                    <a:lnTo>
                      <a:pt x="4711" y="9189"/>
                    </a:lnTo>
                    <a:lnTo>
                      <a:pt x="4192" y="9189"/>
                    </a:lnTo>
                    <a:lnTo>
                      <a:pt x="4192" y="3749"/>
                    </a:lnTo>
                    <a:lnTo>
                      <a:pt x="3517" y="3749"/>
                    </a:lnTo>
                    <a:lnTo>
                      <a:pt x="3517" y="1006"/>
                    </a:lnTo>
                    <a:lnTo>
                      <a:pt x="2898" y="1006"/>
                    </a:lnTo>
                    <a:lnTo>
                      <a:pt x="2898" y="0"/>
                    </a:lnTo>
                    <a:lnTo>
                      <a:pt x="1903" y="0"/>
                    </a:lnTo>
                    <a:lnTo>
                      <a:pt x="1903" y="1006"/>
                    </a:lnTo>
                    <a:lnTo>
                      <a:pt x="1283" y="1006"/>
                    </a:lnTo>
                    <a:lnTo>
                      <a:pt x="1283" y="3749"/>
                    </a:lnTo>
                    <a:lnTo>
                      <a:pt x="609" y="3749"/>
                    </a:lnTo>
                    <a:lnTo>
                      <a:pt x="609" y="3881"/>
                    </a:lnTo>
                    <a:lnTo>
                      <a:pt x="432" y="3881"/>
                    </a:lnTo>
                    <a:lnTo>
                      <a:pt x="432" y="4058"/>
                    </a:lnTo>
                    <a:lnTo>
                      <a:pt x="609" y="4058"/>
                    </a:lnTo>
                    <a:lnTo>
                      <a:pt x="609" y="4301"/>
                    </a:lnTo>
                    <a:lnTo>
                      <a:pt x="432" y="4301"/>
                    </a:lnTo>
                    <a:lnTo>
                      <a:pt x="432" y="4467"/>
                    </a:lnTo>
                    <a:lnTo>
                      <a:pt x="609" y="4467"/>
                    </a:lnTo>
                    <a:lnTo>
                      <a:pt x="609" y="4722"/>
                    </a:lnTo>
                    <a:lnTo>
                      <a:pt x="432" y="4722"/>
                    </a:lnTo>
                    <a:lnTo>
                      <a:pt x="432" y="4887"/>
                    </a:lnTo>
                    <a:lnTo>
                      <a:pt x="609" y="4887"/>
                    </a:lnTo>
                    <a:lnTo>
                      <a:pt x="609" y="5142"/>
                    </a:lnTo>
                    <a:lnTo>
                      <a:pt x="432" y="5142"/>
                    </a:lnTo>
                    <a:lnTo>
                      <a:pt x="432" y="5308"/>
                    </a:lnTo>
                    <a:lnTo>
                      <a:pt x="609" y="5308"/>
                    </a:lnTo>
                    <a:lnTo>
                      <a:pt x="609" y="5562"/>
                    </a:lnTo>
                    <a:lnTo>
                      <a:pt x="432" y="5562"/>
                    </a:lnTo>
                    <a:lnTo>
                      <a:pt x="432" y="5728"/>
                    </a:lnTo>
                    <a:lnTo>
                      <a:pt x="609" y="5728"/>
                    </a:lnTo>
                    <a:lnTo>
                      <a:pt x="609" y="5982"/>
                    </a:lnTo>
                    <a:lnTo>
                      <a:pt x="432" y="5982"/>
                    </a:lnTo>
                    <a:lnTo>
                      <a:pt x="432" y="6148"/>
                    </a:lnTo>
                    <a:lnTo>
                      <a:pt x="609" y="6148"/>
                    </a:lnTo>
                    <a:lnTo>
                      <a:pt x="609" y="6402"/>
                    </a:lnTo>
                    <a:lnTo>
                      <a:pt x="432" y="6402"/>
                    </a:lnTo>
                    <a:lnTo>
                      <a:pt x="432" y="6568"/>
                    </a:lnTo>
                    <a:lnTo>
                      <a:pt x="609" y="6568"/>
                    </a:lnTo>
                    <a:lnTo>
                      <a:pt x="609" y="6822"/>
                    </a:lnTo>
                    <a:lnTo>
                      <a:pt x="432" y="6822"/>
                    </a:lnTo>
                    <a:lnTo>
                      <a:pt x="432" y="6988"/>
                    </a:lnTo>
                    <a:lnTo>
                      <a:pt x="609" y="6988"/>
                    </a:lnTo>
                    <a:lnTo>
                      <a:pt x="609" y="7243"/>
                    </a:lnTo>
                    <a:lnTo>
                      <a:pt x="432" y="7243"/>
                    </a:lnTo>
                    <a:lnTo>
                      <a:pt x="432" y="7409"/>
                    </a:lnTo>
                    <a:lnTo>
                      <a:pt x="609" y="7409"/>
                    </a:lnTo>
                    <a:lnTo>
                      <a:pt x="609" y="7652"/>
                    </a:lnTo>
                    <a:lnTo>
                      <a:pt x="432" y="7652"/>
                    </a:lnTo>
                    <a:lnTo>
                      <a:pt x="432" y="7829"/>
                    </a:lnTo>
                    <a:lnTo>
                      <a:pt x="609" y="7829"/>
                    </a:lnTo>
                    <a:lnTo>
                      <a:pt x="609" y="8072"/>
                    </a:lnTo>
                    <a:lnTo>
                      <a:pt x="432" y="8072"/>
                    </a:lnTo>
                    <a:lnTo>
                      <a:pt x="432" y="8238"/>
                    </a:lnTo>
                    <a:lnTo>
                      <a:pt x="609" y="8238"/>
                    </a:lnTo>
                    <a:lnTo>
                      <a:pt x="609" y="8492"/>
                    </a:lnTo>
                    <a:lnTo>
                      <a:pt x="432" y="8492"/>
                    </a:lnTo>
                    <a:lnTo>
                      <a:pt x="432" y="8658"/>
                    </a:lnTo>
                    <a:lnTo>
                      <a:pt x="609" y="8658"/>
                    </a:lnTo>
                    <a:lnTo>
                      <a:pt x="609" y="8746"/>
                    </a:lnTo>
                    <a:lnTo>
                      <a:pt x="1" y="8746"/>
                    </a:lnTo>
                    <a:lnTo>
                      <a:pt x="1" y="12064"/>
                    </a:lnTo>
                    <a:lnTo>
                      <a:pt x="9344" y="12064"/>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20"/>
              <p:cNvSpPr/>
              <p:nvPr/>
            </p:nvSpPr>
            <p:spPr>
              <a:xfrm>
                <a:off x="6303722" y="1626823"/>
                <a:ext cx="957295" cy="829115"/>
              </a:xfrm>
              <a:custGeom>
                <a:avLst/>
                <a:gdLst/>
                <a:ahLst/>
                <a:cxnLst/>
                <a:rect l="l" t="t" r="r" b="b"/>
                <a:pathLst>
                  <a:path w="9334" h="8084" extrusionOk="0">
                    <a:moveTo>
                      <a:pt x="9311" y="6912"/>
                    </a:moveTo>
                    <a:cubicBezTo>
                      <a:pt x="9223" y="6890"/>
                      <a:pt x="9167" y="6812"/>
                      <a:pt x="9167" y="6724"/>
                    </a:cubicBezTo>
                    <a:lnTo>
                      <a:pt x="9167" y="6569"/>
                    </a:lnTo>
                    <a:cubicBezTo>
                      <a:pt x="9167" y="6558"/>
                      <a:pt x="9167" y="6547"/>
                      <a:pt x="9167" y="6547"/>
                    </a:cubicBezTo>
                    <a:cubicBezTo>
                      <a:pt x="9223" y="6469"/>
                      <a:pt x="9256" y="6392"/>
                      <a:pt x="9267" y="6293"/>
                    </a:cubicBezTo>
                    <a:cubicBezTo>
                      <a:pt x="9267" y="6093"/>
                      <a:pt x="9101" y="5585"/>
                      <a:pt x="8913" y="5585"/>
                    </a:cubicBezTo>
                    <a:cubicBezTo>
                      <a:pt x="8714" y="5585"/>
                      <a:pt x="8559" y="6093"/>
                      <a:pt x="8559" y="6293"/>
                    </a:cubicBezTo>
                    <a:cubicBezTo>
                      <a:pt x="8559" y="6326"/>
                      <a:pt x="8559" y="6348"/>
                      <a:pt x="8559" y="6381"/>
                    </a:cubicBezTo>
                    <a:lnTo>
                      <a:pt x="8139" y="6381"/>
                    </a:lnTo>
                    <a:lnTo>
                      <a:pt x="8139" y="1361"/>
                    </a:lnTo>
                    <a:lnTo>
                      <a:pt x="7796" y="1361"/>
                    </a:lnTo>
                    <a:lnTo>
                      <a:pt x="7796" y="885"/>
                    </a:lnTo>
                    <a:lnTo>
                      <a:pt x="7442" y="885"/>
                    </a:lnTo>
                    <a:lnTo>
                      <a:pt x="7442" y="742"/>
                    </a:lnTo>
                    <a:lnTo>
                      <a:pt x="7442" y="454"/>
                    </a:lnTo>
                    <a:lnTo>
                      <a:pt x="7232" y="454"/>
                    </a:lnTo>
                    <a:lnTo>
                      <a:pt x="7232" y="1"/>
                    </a:lnTo>
                    <a:lnTo>
                      <a:pt x="6558" y="1"/>
                    </a:lnTo>
                    <a:lnTo>
                      <a:pt x="6558" y="454"/>
                    </a:lnTo>
                    <a:lnTo>
                      <a:pt x="6348" y="454"/>
                    </a:lnTo>
                    <a:lnTo>
                      <a:pt x="6348" y="885"/>
                    </a:lnTo>
                    <a:lnTo>
                      <a:pt x="5983" y="885"/>
                    </a:lnTo>
                    <a:lnTo>
                      <a:pt x="5983" y="1239"/>
                    </a:lnTo>
                    <a:lnTo>
                      <a:pt x="5983" y="1361"/>
                    </a:lnTo>
                    <a:lnTo>
                      <a:pt x="5607" y="1361"/>
                    </a:lnTo>
                    <a:lnTo>
                      <a:pt x="5607" y="3141"/>
                    </a:lnTo>
                    <a:lnTo>
                      <a:pt x="2456" y="3141"/>
                    </a:lnTo>
                    <a:lnTo>
                      <a:pt x="2456" y="1361"/>
                    </a:lnTo>
                    <a:lnTo>
                      <a:pt x="2057" y="1361"/>
                    </a:lnTo>
                    <a:lnTo>
                      <a:pt x="2057" y="885"/>
                    </a:lnTo>
                    <a:lnTo>
                      <a:pt x="1903" y="885"/>
                    </a:lnTo>
                    <a:lnTo>
                      <a:pt x="1903" y="797"/>
                    </a:lnTo>
                    <a:lnTo>
                      <a:pt x="1903" y="653"/>
                    </a:lnTo>
                    <a:lnTo>
                      <a:pt x="1317" y="653"/>
                    </a:lnTo>
                    <a:lnTo>
                      <a:pt x="1317" y="797"/>
                    </a:lnTo>
                    <a:lnTo>
                      <a:pt x="1317" y="885"/>
                    </a:lnTo>
                    <a:lnTo>
                      <a:pt x="996" y="885"/>
                    </a:lnTo>
                    <a:lnTo>
                      <a:pt x="996" y="797"/>
                    </a:lnTo>
                    <a:cubicBezTo>
                      <a:pt x="985" y="742"/>
                      <a:pt x="985" y="697"/>
                      <a:pt x="996" y="653"/>
                    </a:cubicBezTo>
                    <a:lnTo>
                      <a:pt x="399" y="653"/>
                    </a:lnTo>
                    <a:lnTo>
                      <a:pt x="399" y="896"/>
                    </a:lnTo>
                    <a:lnTo>
                      <a:pt x="255" y="896"/>
                    </a:lnTo>
                    <a:lnTo>
                      <a:pt x="255" y="1250"/>
                    </a:lnTo>
                    <a:cubicBezTo>
                      <a:pt x="244" y="1283"/>
                      <a:pt x="244" y="1328"/>
                      <a:pt x="255" y="1361"/>
                    </a:cubicBezTo>
                    <a:lnTo>
                      <a:pt x="1" y="1361"/>
                    </a:lnTo>
                    <a:lnTo>
                      <a:pt x="1" y="8084"/>
                    </a:lnTo>
                    <a:lnTo>
                      <a:pt x="9278" y="8084"/>
                    </a:lnTo>
                    <a:cubicBezTo>
                      <a:pt x="9289" y="8084"/>
                      <a:pt x="9311" y="8084"/>
                      <a:pt x="9333" y="8084"/>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20"/>
              <p:cNvSpPr/>
              <p:nvPr/>
            </p:nvSpPr>
            <p:spPr>
              <a:xfrm>
                <a:off x="8253874" y="1312674"/>
                <a:ext cx="956167" cy="829115"/>
              </a:xfrm>
              <a:custGeom>
                <a:avLst/>
                <a:gdLst/>
                <a:ahLst/>
                <a:cxnLst/>
                <a:rect l="l" t="t" r="r" b="b"/>
                <a:pathLst>
                  <a:path w="9323" h="8084" extrusionOk="0">
                    <a:moveTo>
                      <a:pt x="9311" y="6912"/>
                    </a:moveTo>
                    <a:cubicBezTo>
                      <a:pt x="9223" y="6890"/>
                      <a:pt x="9167" y="6812"/>
                      <a:pt x="9167" y="6724"/>
                    </a:cubicBezTo>
                    <a:lnTo>
                      <a:pt x="9167" y="6569"/>
                    </a:lnTo>
                    <a:cubicBezTo>
                      <a:pt x="9167" y="6558"/>
                      <a:pt x="9167" y="6547"/>
                      <a:pt x="9167" y="6547"/>
                    </a:cubicBezTo>
                    <a:cubicBezTo>
                      <a:pt x="9223" y="6469"/>
                      <a:pt x="9267" y="6392"/>
                      <a:pt x="9267" y="6293"/>
                    </a:cubicBezTo>
                    <a:cubicBezTo>
                      <a:pt x="9267" y="6093"/>
                      <a:pt x="9101" y="5585"/>
                      <a:pt x="8913" y="5585"/>
                    </a:cubicBezTo>
                    <a:cubicBezTo>
                      <a:pt x="8714" y="5585"/>
                      <a:pt x="8559" y="6093"/>
                      <a:pt x="8559" y="6293"/>
                    </a:cubicBezTo>
                    <a:cubicBezTo>
                      <a:pt x="8559" y="6326"/>
                      <a:pt x="8559" y="6348"/>
                      <a:pt x="8570" y="6381"/>
                    </a:cubicBezTo>
                    <a:lnTo>
                      <a:pt x="8139" y="6381"/>
                    </a:lnTo>
                    <a:lnTo>
                      <a:pt x="8139" y="1361"/>
                    </a:lnTo>
                    <a:lnTo>
                      <a:pt x="7796" y="1361"/>
                    </a:lnTo>
                    <a:lnTo>
                      <a:pt x="7796" y="885"/>
                    </a:lnTo>
                    <a:lnTo>
                      <a:pt x="7431" y="885"/>
                    </a:lnTo>
                    <a:lnTo>
                      <a:pt x="7431" y="742"/>
                    </a:lnTo>
                    <a:lnTo>
                      <a:pt x="7431" y="454"/>
                    </a:lnTo>
                    <a:lnTo>
                      <a:pt x="7221" y="454"/>
                    </a:lnTo>
                    <a:lnTo>
                      <a:pt x="7221" y="1"/>
                    </a:lnTo>
                    <a:lnTo>
                      <a:pt x="6547" y="1"/>
                    </a:lnTo>
                    <a:lnTo>
                      <a:pt x="6547" y="454"/>
                    </a:lnTo>
                    <a:lnTo>
                      <a:pt x="6337" y="454"/>
                    </a:lnTo>
                    <a:lnTo>
                      <a:pt x="6337" y="885"/>
                    </a:lnTo>
                    <a:lnTo>
                      <a:pt x="5972" y="885"/>
                    </a:lnTo>
                    <a:lnTo>
                      <a:pt x="5972" y="1239"/>
                    </a:lnTo>
                    <a:lnTo>
                      <a:pt x="5972" y="1361"/>
                    </a:lnTo>
                    <a:lnTo>
                      <a:pt x="5596" y="1361"/>
                    </a:lnTo>
                    <a:lnTo>
                      <a:pt x="5596" y="3141"/>
                    </a:lnTo>
                    <a:lnTo>
                      <a:pt x="2455" y="3141"/>
                    </a:lnTo>
                    <a:lnTo>
                      <a:pt x="2455" y="1361"/>
                    </a:lnTo>
                    <a:lnTo>
                      <a:pt x="2057" y="1361"/>
                    </a:lnTo>
                    <a:lnTo>
                      <a:pt x="2057" y="885"/>
                    </a:lnTo>
                    <a:lnTo>
                      <a:pt x="1903" y="885"/>
                    </a:lnTo>
                    <a:lnTo>
                      <a:pt x="1903" y="797"/>
                    </a:lnTo>
                    <a:lnTo>
                      <a:pt x="1903" y="653"/>
                    </a:lnTo>
                    <a:lnTo>
                      <a:pt x="1317" y="653"/>
                    </a:lnTo>
                    <a:lnTo>
                      <a:pt x="1317" y="797"/>
                    </a:lnTo>
                    <a:lnTo>
                      <a:pt x="1317" y="885"/>
                    </a:lnTo>
                    <a:lnTo>
                      <a:pt x="985" y="885"/>
                    </a:lnTo>
                    <a:lnTo>
                      <a:pt x="985" y="797"/>
                    </a:lnTo>
                    <a:cubicBezTo>
                      <a:pt x="985" y="742"/>
                      <a:pt x="985" y="697"/>
                      <a:pt x="985" y="653"/>
                    </a:cubicBezTo>
                    <a:lnTo>
                      <a:pt x="399" y="653"/>
                    </a:lnTo>
                    <a:lnTo>
                      <a:pt x="399" y="896"/>
                    </a:lnTo>
                    <a:lnTo>
                      <a:pt x="244" y="896"/>
                    </a:lnTo>
                    <a:lnTo>
                      <a:pt x="244" y="1250"/>
                    </a:lnTo>
                    <a:cubicBezTo>
                      <a:pt x="244" y="1283"/>
                      <a:pt x="244" y="1328"/>
                      <a:pt x="244" y="1361"/>
                    </a:cubicBezTo>
                    <a:lnTo>
                      <a:pt x="1" y="1361"/>
                    </a:lnTo>
                    <a:lnTo>
                      <a:pt x="1" y="8084"/>
                    </a:lnTo>
                    <a:lnTo>
                      <a:pt x="9278" y="8084"/>
                    </a:lnTo>
                    <a:cubicBezTo>
                      <a:pt x="9289" y="8084"/>
                      <a:pt x="9311" y="8084"/>
                      <a:pt x="9322" y="8084"/>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20"/>
              <p:cNvSpPr/>
              <p:nvPr/>
            </p:nvSpPr>
            <p:spPr>
              <a:xfrm>
                <a:off x="2477366" y="2056267"/>
                <a:ext cx="7425000" cy="5553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9" name="Google Shape;389;p20"/>
            <p:cNvSpPr/>
            <p:nvPr/>
          </p:nvSpPr>
          <p:spPr>
            <a:xfrm>
              <a:off x="-71400" y="4544675"/>
              <a:ext cx="9286800" cy="670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20"/>
            <p:cNvSpPr/>
            <p:nvPr/>
          </p:nvSpPr>
          <p:spPr>
            <a:xfrm flipH="1">
              <a:off x="6377135" y="3302290"/>
              <a:ext cx="1178908" cy="1021050"/>
            </a:xfrm>
            <a:custGeom>
              <a:avLst/>
              <a:gdLst/>
              <a:ahLst/>
              <a:cxnLst/>
              <a:rect l="l" t="t" r="r" b="b"/>
              <a:pathLst>
                <a:path w="9334" h="8084" extrusionOk="0">
                  <a:moveTo>
                    <a:pt x="9311" y="6912"/>
                  </a:moveTo>
                  <a:cubicBezTo>
                    <a:pt x="9223" y="6890"/>
                    <a:pt x="9167" y="6812"/>
                    <a:pt x="9167" y="6724"/>
                  </a:cubicBezTo>
                  <a:lnTo>
                    <a:pt x="9167" y="6569"/>
                  </a:lnTo>
                  <a:cubicBezTo>
                    <a:pt x="9167" y="6558"/>
                    <a:pt x="9167" y="6547"/>
                    <a:pt x="9167" y="6547"/>
                  </a:cubicBezTo>
                  <a:cubicBezTo>
                    <a:pt x="9223" y="6469"/>
                    <a:pt x="9256" y="6392"/>
                    <a:pt x="9267" y="6293"/>
                  </a:cubicBezTo>
                  <a:cubicBezTo>
                    <a:pt x="9267" y="6093"/>
                    <a:pt x="9101" y="5585"/>
                    <a:pt x="8913" y="5585"/>
                  </a:cubicBezTo>
                  <a:cubicBezTo>
                    <a:pt x="8714" y="5585"/>
                    <a:pt x="8559" y="6093"/>
                    <a:pt x="8559" y="6293"/>
                  </a:cubicBezTo>
                  <a:cubicBezTo>
                    <a:pt x="8559" y="6326"/>
                    <a:pt x="8559" y="6348"/>
                    <a:pt x="8559" y="6381"/>
                  </a:cubicBezTo>
                  <a:lnTo>
                    <a:pt x="8139" y="6381"/>
                  </a:lnTo>
                  <a:lnTo>
                    <a:pt x="8139" y="1361"/>
                  </a:lnTo>
                  <a:lnTo>
                    <a:pt x="7796" y="1361"/>
                  </a:lnTo>
                  <a:lnTo>
                    <a:pt x="7796" y="885"/>
                  </a:lnTo>
                  <a:lnTo>
                    <a:pt x="7442" y="885"/>
                  </a:lnTo>
                  <a:lnTo>
                    <a:pt x="7442" y="742"/>
                  </a:lnTo>
                  <a:lnTo>
                    <a:pt x="7442" y="454"/>
                  </a:lnTo>
                  <a:lnTo>
                    <a:pt x="7232" y="454"/>
                  </a:lnTo>
                  <a:lnTo>
                    <a:pt x="7232" y="1"/>
                  </a:lnTo>
                  <a:lnTo>
                    <a:pt x="6558" y="1"/>
                  </a:lnTo>
                  <a:lnTo>
                    <a:pt x="6558" y="454"/>
                  </a:lnTo>
                  <a:lnTo>
                    <a:pt x="6348" y="454"/>
                  </a:lnTo>
                  <a:lnTo>
                    <a:pt x="6348" y="885"/>
                  </a:lnTo>
                  <a:lnTo>
                    <a:pt x="5983" y="885"/>
                  </a:lnTo>
                  <a:lnTo>
                    <a:pt x="5983" y="1239"/>
                  </a:lnTo>
                  <a:lnTo>
                    <a:pt x="5983" y="1361"/>
                  </a:lnTo>
                  <a:lnTo>
                    <a:pt x="5607" y="1361"/>
                  </a:lnTo>
                  <a:lnTo>
                    <a:pt x="5607" y="3141"/>
                  </a:lnTo>
                  <a:lnTo>
                    <a:pt x="2456" y="3141"/>
                  </a:lnTo>
                  <a:lnTo>
                    <a:pt x="2456" y="1361"/>
                  </a:lnTo>
                  <a:lnTo>
                    <a:pt x="2057" y="1361"/>
                  </a:lnTo>
                  <a:lnTo>
                    <a:pt x="2057" y="885"/>
                  </a:lnTo>
                  <a:lnTo>
                    <a:pt x="1903" y="885"/>
                  </a:lnTo>
                  <a:lnTo>
                    <a:pt x="1903" y="797"/>
                  </a:lnTo>
                  <a:lnTo>
                    <a:pt x="1903" y="653"/>
                  </a:lnTo>
                  <a:lnTo>
                    <a:pt x="1317" y="653"/>
                  </a:lnTo>
                  <a:lnTo>
                    <a:pt x="1317" y="797"/>
                  </a:lnTo>
                  <a:lnTo>
                    <a:pt x="1317" y="885"/>
                  </a:lnTo>
                  <a:lnTo>
                    <a:pt x="996" y="885"/>
                  </a:lnTo>
                  <a:lnTo>
                    <a:pt x="996" y="797"/>
                  </a:lnTo>
                  <a:cubicBezTo>
                    <a:pt x="985" y="742"/>
                    <a:pt x="985" y="697"/>
                    <a:pt x="996" y="653"/>
                  </a:cubicBezTo>
                  <a:lnTo>
                    <a:pt x="399" y="653"/>
                  </a:lnTo>
                  <a:lnTo>
                    <a:pt x="399" y="896"/>
                  </a:lnTo>
                  <a:lnTo>
                    <a:pt x="255" y="896"/>
                  </a:lnTo>
                  <a:lnTo>
                    <a:pt x="255" y="1250"/>
                  </a:lnTo>
                  <a:cubicBezTo>
                    <a:pt x="244" y="1283"/>
                    <a:pt x="244" y="1328"/>
                    <a:pt x="255" y="1361"/>
                  </a:cubicBezTo>
                  <a:lnTo>
                    <a:pt x="1" y="1361"/>
                  </a:lnTo>
                  <a:lnTo>
                    <a:pt x="1" y="8084"/>
                  </a:lnTo>
                  <a:lnTo>
                    <a:pt x="9278" y="8084"/>
                  </a:lnTo>
                  <a:cubicBezTo>
                    <a:pt x="9289" y="8084"/>
                    <a:pt x="9311" y="8084"/>
                    <a:pt x="9333" y="8084"/>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1" name="Google Shape;391;p20"/>
          <p:cNvGrpSpPr/>
          <p:nvPr/>
        </p:nvGrpSpPr>
        <p:grpSpPr>
          <a:xfrm>
            <a:off x="7224825" y="0"/>
            <a:ext cx="1671525" cy="4544675"/>
            <a:chOff x="616750" y="-26175"/>
            <a:chExt cx="1671525" cy="4544675"/>
          </a:xfrm>
        </p:grpSpPr>
        <p:sp>
          <p:nvSpPr>
            <p:cNvPr id="392" name="Google Shape;392;p20"/>
            <p:cNvSpPr/>
            <p:nvPr/>
          </p:nvSpPr>
          <p:spPr>
            <a:xfrm>
              <a:off x="1483823" y="4035779"/>
              <a:ext cx="215474" cy="184903"/>
            </a:xfrm>
            <a:custGeom>
              <a:avLst/>
              <a:gdLst/>
              <a:ahLst/>
              <a:cxnLst/>
              <a:rect l="l" t="t" r="r" b="b"/>
              <a:pathLst>
                <a:path w="874" h="750" extrusionOk="0">
                  <a:moveTo>
                    <a:pt x="498" y="0"/>
                  </a:moveTo>
                  <a:cubicBezTo>
                    <a:pt x="166" y="0"/>
                    <a:pt x="0" y="398"/>
                    <a:pt x="243" y="642"/>
                  </a:cubicBezTo>
                  <a:cubicBezTo>
                    <a:pt x="318" y="716"/>
                    <a:pt x="410" y="750"/>
                    <a:pt x="500" y="750"/>
                  </a:cubicBezTo>
                  <a:cubicBezTo>
                    <a:pt x="691" y="750"/>
                    <a:pt x="874" y="601"/>
                    <a:pt x="874" y="376"/>
                  </a:cubicBezTo>
                  <a:cubicBezTo>
                    <a:pt x="874" y="166"/>
                    <a:pt x="708" y="0"/>
                    <a:pt x="4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20"/>
            <p:cNvSpPr/>
            <p:nvPr/>
          </p:nvSpPr>
          <p:spPr>
            <a:xfrm>
              <a:off x="1322834" y="1691206"/>
              <a:ext cx="569995" cy="188355"/>
            </a:xfrm>
            <a:custGeom>
              <a:avLst/>
              <a:gdLst/>
              <a:ahLst/>
              <a:cxnLst/>
              <a:rect l="l" t="t" r="r" b="b"/>
              <a:pathLst>
                <a:path w="2312" h="764" extrusionOk="0">
                  <a:moveTo>
                    <a:pt x="1" y="1"/>
                  </a:moveTo>
                  <a:lnTo>
                    <a:pt x="1" y="764"/>
                  </a:lnTo>
                  <a:lnTo>
                    <a:pt x="2312" y="764"/>
                  </a:lnTo>
                  <a:lnTo>
                    <a:pt x="2312" y="1"/>
                  </a:lnTo>
                  <a:close/>
                </a:path>
              </a:pathLst>
            </a:custGeom>
            <a:solidFill>
              <a:srgbClr val="A3A3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20"/>
            <p:cNvSpPr/>
            <p:nvPr/>
          </p:nvSpPr>
          <p:spPr>
            <a:xfrm>
              <a:off x="1322834" y="1091627"/>
              <a:ext cx="569995" cy="188355"/>
            </a:xfrm>
            <a:custGeom>
              <a:avLst/>
              <a:gdLst/>
              <a:ahLst/>
              <a:cxnLst/>
              <a:rect l="l" t="t" r="r" b="b"/>
              <a:pathLst>
                <a:path w="2312" h="764" extrusionOk="0">
                  <a:moveTo>
                    <a:pt x="1" y="0"/>
                  </a:moveTo>
                  <a:lnTo>
                    <a:pt x="1" y="763"/>
                  </a:lnTo>
                  <a:lnTo>
                    <a:pt x="2312" y="763"/>
                  </a:lnTo>
                  <a:lnTo>
                    <a:pt x="2312" y="0"/>
                  </a:lnTo>
                  <a:close/>
                </a:path>
              </a:pathLst>
            </a:custGeom>
            <a:solidFill>
              <a:srgbClr val="A3A3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20"/>
            <p:cNvSpPr/>
            <p:nvPr/>
          </p:nvSpPr>
          <p:spPr>
            <a:xfrm>
              <a:off x="1322834" y="491801"/>
              <a:ext cx="569995" cy="188355"/>
            </a:xfrm>
            <a:custGeom>
              <a:avLst/>
              <a:gdLst/>
              <a:ahLst/>
              <a:cxnLst/>
              <a:rect l="l" t="t" r="r" b="b"/>
              <a:pathLst>
                <a:path w="2312" h="764" extrusionOk="0">
                  <a:moveTo>
                    <a:pt x="1" y="1"/>
                  </a:moveTo>
                  <a:lnTo>
                    <a:pt x="1" y="764"/>
                  </a:lnTo>
                  <a:lnTo>
                    <a:pt x="2312" y="764"/>
                  </a:lnTo>
                  <a:lnTo>
                    <a:pt x="2312" y="1"/>
                  </a:lnTo>
                  <a:close/>
                </a:path>
              </a:pathLst>
            </a:custGeom>
            <a:solidFill>
              <a:srgbClr val="A3A3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20"/>
            <p:cNvSpPr/>
            <p:nvPr/>
          </p:nvSpPr>
          <p:spPr>
            <a:xfrm>
              <a:off x="1347487" y="4128478"/>
              <a:ext cx="518222" cy="305460"/>
            </a:xfrm>
            <a:custGeom>
              <a:avLst/>
              <a:gdLst/>
              <a:ahLst/>
              <a:cxnLst/>
              <a:rect l="l" t="t" r="r" b="b"/>
              <a:pathLst>
                <a:path w="2102" h="1239" extrusionOk="0">
                  <a:moveTo>
                    <a:pt x="0" y="0"/>
                  </a:moveTo>
                  <a:lnTo>
                    <a:pt x="0" y="1239"/>
                  </a:lnTo>
                  <a:lnTo>
                    <a:pt x="2101" y="1239"/>
                  </a:lnTo>
                  <a:lnTo>
                    <a:pt x="2101" y="962"/>
                  </a:lnTo>
                  <a:cubicBezTo>
                    <a:pt x="2101" y="432"/>
                    <a:pt x="1670" y="0"/>
                    <a:pt x="113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20"/>
            <p:cNvSpPr/>
            <p:nvPr/>
          </p:nvSpPr>
          <p:spPr>
            <a:xfrm>
              <a:off x="1347487" y="3820306"/>
              <a:ext cx="520934" cy="308418"/>
            </a:xfrm>
            <a:custGeom>
              <a:avLst/>
              <a:gdLst/>
              <a:ahLst/>
              <a:cxnLst/>
              <a:rect l="l" t="t" r="r" b="b"/>
              <a:pathLst>
                <a:path w="2113" h="1251" extrusionOk="0">
                  <a:moveTo>
                    <a:pt x="0" y="1"/>
                  </a:moveTo>
                  <a:lnTo>
                    <a:pt x="0" y="1250"/>
                  </a:lnTo>
                  <a:lnTo>
                    <a:pt x="1139" y="1250"/>
                  </a:lnTo>
                  <a:cubicBezTo>
                    <a:pt x="1670" y="1250"/>
                    <a:pt x="2112" y="808"/>
                    <a:pt x="2112" y="277"/>
                  </a:cubicBezTo>
                  <a:lnTo>
                    <a:pt x="211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20"/>
            <p:cNvSpPr/>
            <p:nvPr/>
          </p:nvSpPr>
          <p:spPr>
            <a:xfrm>
              <a:off x="1249365" y="4349129"/>
              <a:ext cx="717178" cy="169371"/>
            </a:xfrm>
            <a:custGeom>
              <a:avLst/>
              <a:gdLst/>
              <a:ahLst/>
              <a:cxnLst/>
              <a:rect l="l" t="t" r="r" b="b"/>
              <a:pathLst>
                <a:path w="2909" h="687" extrusionOk="0">
                  <a:moveTo>
                    <a:pt x="0" y="1"/>
                  </a:moveTo>
                  <a:lnTo>
                    <a:pt x="0" y="687"/>
                  </a:lnTo>
                  <a:lnTo>
                    <a:pt x="2908" y="687"/>
                  </a:lnTo>
                  <a:lnTo>
                    <a:pt x="290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20"/>
            <p:cNvSpPr/>
            <p:nvPr/>
          </p:nvSpPr>
          <p:spPr>
            <a:xfrm>
              <a:off x="1322834" y="-26175"/>
              <a:ext cx="142006" cy="2426422"/>
            </a:xfrm>
            <a:custGeom>
              <a:avLst/>
              <a:gdLst/>
              <a:ahLst/>
              <a:cxnLst/>
              <a:rect l="l" t="t" r="r" b="b"/>
              <a:pathLst>
                <a:path w="576" h="9842" extrusionOk="0">
                  <a:moveTo>
                    <a:pt x="1" y="1"/>
                  </a:moveTo>
                  <a:lnTo>
                    <a:pt x="1" y="9079"/>
                  </a:lnTo>
                  <a:cubicBezTo>
                    <a:pt x="1" y="9400"/>
                    <a:pt x="189" y="9698"/>
                    <a:pt x="487" y="9842"/>
                  </a:cubicBezTo>
                  <a:cubicBezTo>
                    <a:pt x="532" y="9798"/>
                    <a:pt x="554" y="9742"/>
                    <a:pt x="576" y="9676"/>
                  </a:cubicBezTo>
                  <a:cubicBezTo>
                    <a:pt x="410" y="9521"/>
                    <a:pt x="310" y="9300"/>
                    <a:pt x="310" y="9079"/>
                  </a:cubicBezTo>
                  <a:lnTo>
                    <a:pt x="31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20"/>
            <p:cNvSpPr/>
            <p:nvPr/>
          </p:nvSpPr>
          <p:spPr>
            <a:xfrm>
              <a:off x="1838097" y="-26175"/>
              <a:ext cx="450177" cy="3846725"/>
            </a:xfrm>
            <a:custGeom>
              <a:avLst/>
              <a:gdLst/>
              <a:ahLst/>
              <a:cxnLst/>
              <a:rect l="l" t="t" r="r" b="b"/>
              <a:pathLst>
                <a:path w="1826" h="15603" extrusionOk="0">
                  <a:moveTo>
                    <a:pt x="1504" y="1"/>
                  </a:moveTo>
                  <a:lnTo>
                    <a:pt x="1" y="15603"/>
                  </a:lnTo>
                  <a:lnTo>
                    <a:pt x="321" y="15603"/>
                  </a:lnTo>
                  <a:lnTo>
                    <a:pt x="182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20"/>
            <p:cNvSpPr/>
            <p:nvPr/>
          </p:nvSpPr>
          <p:spPr>
            <a:xfrm>
              <a:off x="1167515" y="-26175"/>
              <a:ext cx="275629" cy="2446145"/>
            </a:xfrm>
            <a:custGeom>
              <a:avLst/>
              <a:gdLst/>
              <a:ahLst/>
              <a:cxnLst/>
              <a:rect l="l" t="t" r="r" b="b"/>
              <a:pathLst>
                <a:path w="1118" h="9922" extrusionOk="0">
                  <a:moveTo>
                    <a:pt x="0" y="1"/>
                  </a:moveTo>
                  <a:lnTo>
                    <a:pt x="0" y="9079"/>
                  </a:lnTo>
                  <a:cubicBezTo>
                    <a:pt x="0" y="9543"/>
                    <a:pt x="376" y="9919"/>
                    <a:pt x="841" y="9919"/>
                  </a:cubicBezTo>
                  <a:cubicBezTo>
                    <a:pt x="854" y="9921"/>
                    <a:pt x="867" y="9921"/>
                    <a:pt x="879" y="9921"/>
                  </a:cubicBezTo>
                  <a:cubicBezTo>
                    <a:pt x="966" y="9921"/>
                    <a:pt x="1050" y="9890"/>
                    <a:pt x="1117" y="9842"/>
                  </a:cubicBezTo>
                  <a:cubicBezTo>
                    <a:pt x="819" y="9709"/>
                    <a:pt x="620" y="9411"/>
                    <a:pt x="631" y="9079"/>
                  </a:cubicBezTo>
                  <a:lnTo>
                    <a:pt x="63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20"/>
            <p:cNvSpPr/>
            <p:nvPr/>
          </p:nvSpPr>
          <p:spPr>
            <a:xfrm>
              <a:off x="1685490" y="-26175"/>
              <a:ext cx="523646" cy="3846725"/>
            </a:xfrm>
            <a:custGeom>
              <a:avLst/>
              <a:gdLst/>
              <a:ahLst/>
              <a:cxnLst/>
              <a:rect l="l" t="t" r="r" b="b"/>
              <a:pathLst>
                <a:path w="2124" h="15603" extrusionOk="0">
                  <a:moveTo>
                    <a:pt x="1493" y="1"/>
                  </a:moveTo>
                  <a:lnTo>
                    <a:pt x="0" y="15603"/>
                  </a:lnTo>
                  <a:lnTo>
                    <a:pt x="620" y="15603"/>
                  </a:lnTo>
                  <a:lnTo>
                    <a:pt x="212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20"/>
            <p:cNvSpPr/>
            <p:nvPr/>
          </p:nvSpPr>
          <p:spPr>
            <a:xfrm>
              <a:off x="1442897" y="2359323"/>
              <a:ext cx="122776" cy="60155"/>
            </a:xfrm>
            <a:custGeom>
              <a:avLst/>
              <a:gdLst/>
              <a:ahLst/>
              <a:cxnLst/>
              <a:rect l="l" t="t" r="r" b="b"/>
              <a:pathLst>
                <a:path w="498" h="244" extrusionOk="0">
                  <a:moveTo>
                    <a:pt x="89" y="0"/>
                  </a:moveTo>
                  <a:cubicBezTo>
                    <a:pt x="67" y="66"/>
                    <a:pt x="45" y="122"/>
                    <a:pt x="0" y="166"/>
                  </a:cubicBezTo>
                  <a:cubicBezTo>
                    <a:pt x="111" y="210"/>
                    <a:pt x="233" y="243"/>
                    <a:pt x="354" y="243"/>
                  </a:cubicBezTo>
                  <a:cubicBezTo>
                    <a:pt x="398" y="243"/>
                    <a:pt x="454" y="232"/>
                    <a:pt x="498" y="221"/>
                  </a:cubicBezTo>
                  <a:cubicBezTo>
                    <a:pt x="343" y="188"/>
                    <a:pt x="199" y="111"/>
                    <a:pt x="89" y="0"/>
                  </a:cubicBezTo>
                  <a:close/>
                </a:path>
              </a:pathLst>
            </a:custGeom>
            <a:solidFill>
              <a:srgbClr val="D3D3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20"/>
            <p:cNvSpPr/>
            <p:nvPr/>
          </p:nvSpPr>
          <p:spPr>
            <a:xfrm>
              <a:off x="1565426" y="-26175"/>
              <a:ext cx="251222" cy="2445652"/>
            </a:xfrm>
            <a:custGeom>
              <a:avLst/>
              <a:gdLst/>
              <a:ahLst/>
              <a:cxnLst/>
              <a:rect l="l" t="t" r="r" b="b"/>
              <a:pathLst>
                <a:path w="1019" h="9920" extrusionOk="0">
                  <a:moveTo>
                    <a:pt x="698" y="1"/>
                  </a:moveTo>
                  <a:lnTo>
                    <a:pt x="222" y="9079"/>
                  </a:lnTo>
                  <a:cubicBezTo>
                    <a:pt x="222" y="9488"/>
                    <a:pt x="299" y="9831"/>
                    <a:pt x="1" y="9908"/>
                  </a:cubicBezTo>
                  <a:cubicBezTo>
                    <a:pt x="56" y="9919"/>
                    <a:pt x="111" y="9919"/>
                    <a:pt x="167" y="9919"/>
                  </a:cubicBezTo>
                  <a:cubicBezTo>
                    <a:pt x="642" y="9919"/>
                    <a:pt x="543" y="9543"/>
                    <a:pt x="543" y="9079"/>
                  </a:cubicBezTo>
                  <a:lnTo>
                    <a:pt x="1018" y="1"/>
                  </a:lnTo>
                  <a:close/>
                </a:path>
              </a:pathLst>
            </a:custGeom>
            <a:solidFill>
              <a:srgbClr val="D3D3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20"/>
            <p:cNvSpPr/>
            <p:nvPr/>
          </p:nvSpPr>
          <p:spPr>
            <a:xfrm>
              <a:off x="930346" y="-26175"/>
              <a:ext cx="1126183" cy="3846725"/>
            </a:xfrm>
            <a:custGeom>
              <a:avLst/>
              <a:gdLst/>
              <a:ahLst/>
              <a:cxnLst/>
              <a:rect l="l" t="t" r="r" b="b"/>
              <a:pathLst>
                <a:path w="4568" h="15603" extrusionOk="0">
                  <a:moveTo>
                    <a:pt x="0" y="1"/>
                  </a:moveTo>
                  <a:lnTo>
                    <a:pt x="443" y="15603"/>
                  </a:lnTo>
                  <a:lnTo>
                    <a:pt x="3063" y="15603"/>
                  </a:lnTo>
                  <a:lnTo>
                    <a:pt x="4567" y="1"/>
                  </a:lnTo>
                  <a:lnTo>
                    <a:pt x="3583" y="1"/>
                  </a:lnTo>
                  <a:lnTo>
                    <a:pt x="3119" y="9079"/>
                  </a:lnTo>
                  <a:cubicBezTo>
                    <a:pt x="3119" y="9543"/>
                    <a:pt x="3207" y="9919"/>
                    <a:pt x="2743" y="9919"/>
                  </a:cubicBezTo>
                  <a:cubicBezTo>
                    <a:pt x="2687" y="9919"/>
                    <a:pt x="2632" y="9919"/>
                    <a:pt x="2577" y="9908"/>
                  </a:cubicBezTo>
                  <a:cubicBezTo>
                    <a:pt x="2533" y="9919"/>
                    <a:pt x="2477" y="9919"/>
                    <a:pt x="2433" y="9919"/>
                  </a:cubicBezTo>
                  <a:cubicBezTo>
                    <a:pt x="2312" y="9919"/>
                    <a:pt x="2190" y="9897"/>
                    <a:pt x="2068" y="9842"/>
                  </a:cubicBezTo>
                  <a:cubicBezTo>
                    <a:pt x="2010" y="9890"/>
                    <a:pt x="1928" y="9921"/>
                    <a:pt x="1841" y="9921"/>
                  </a:cubicBezTo>
                  <a:cubicBezTo>
                    <a:pt x="1829" y="9921"/>
                    <a:pt x="1816" y="9921"/>
                    <a:pt x="1803" y="9919"/>
                  </a:cubicBezTo>
                  <a:cubicBezTo>
                    <a:pt x="1338" y="9919"/>
                    <a:pt x="962" y="9543"/>
                    <a:pt x="962" y="9079"/>
                  </a:cubicBezTo>
                  <a:lnTo>
                    <a:pt x="96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20"/>
            <p:cNvSpPr/>
            <p:nvPr/>
          </p:nvSpPr>
          <p:spPr>
            <a:xfrm>
              <a:off x="1170227" y="1691206"/>
              <a:ext cx="411964" cy="188355"/>
            </a:xfrm>
            <a:custGeom>
              <a:avLst/>
              <a:gdLst/>
              <a:ahLst/>
              <a:cxnLst/>
              <a:rect l="l" t="t" r="r" b="b"/>
              <a:pathLst>
                <a:path w="1671" h="764" extrusionOk="0">
                  <a:moveTo>
                    <a:pt x="1" y="1"/>
                  </a:moveTo>
                  <a:lnTo>
                    <a:pt x="1" y="764"/>
                  </a:lnTo>
                  <a:lnTo>
                    <a:pt x="1670" y="764"/>
                  </a:lnTo>
                  <a:lnTo>
                    <a:pt x="167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20"/>
            <p:cNvSpPr/>
            <p:nvPr/>
          </p:nvSpPr>
          <p:spPr>
            <a:xfrm>
              <a:off x="1170227" y="1091627"/>
              <a:ext cx="411964" cy="188355"/>
            </a:xfrm>
            <a:custGeom>
              <a:avLst/>
              <a:gdLst/>
              <a:ahLst/>
              <a:cxnLst/>
              <a:rect l="l" t="t" r="r" b="b"/>
              <a:pathLst>
                <a:path w="1671" h="764" extrusionOk="0">
                  <a:moveTo>
                    <a:pt x="1" y="0"/>
                  </a:moveTo>
                  <a:lnTo>
                    <a:pt x="1" y="763"/>
                  </a:lnTo>
                  <a:lnTo>
                    <a:pt x="1670" y="763"/>
                  </a:lnTo>
                  <a:lnTo>
                    <a:pt x="167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20"/>
            <p:cNvSpPr/>
            <p:nvPr/>
          </p:nvSpPr>
          <p:spPr>
            <a:xfrm>
              <a:off x="1170227" y="491801"/>
              <a:ext cx="411964" cy="188355"/>
            </a:xfrm>
            <a:custGeom>
              <a:avLst/>
              <a:gdLst/>
              <a:ahLst/>
              <a:cxnLst/>
              <a:rect l="l" t="t" r="r" b="b"/>
              <a:pathLst>
                <a:path w="1671" h="764" extrusionOk="0">
                  <a:moveTo>
                    <a:pt x="1" y="1"/>
                  </a:moveTo>
                  <a:lnTo>
                    <a:pt x="1" y="764"/>
                  </a:lnTo>
                  <a:lnTo>
                    <a:pt x="1670" y="764"/>
                  </a:lnTo>
                  <a:lnTo>
                    <a:pt x="167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20"/>
            <p:cNvSpPr/>
            <p:nvPr/>
          </p:nvSpPr>
          <p:spPr>
            <a:xfrm>
              <a:off x="1039315" y="4128478"/>
              <a:ext cx="518222" cy="305460"/>
            </a:xfrm>
            <a:custGeom>
              <a:avLst/>
              <a:gdLst/>
              <a:ahLst/>
              <a:cxnLst/>
              <a:rect l="l" t="t" r="r" b="b"/>
              <a:pathLst>
                <a:path w="2102" h="1239" extrusionOk="0">
                  <a:moveTo>
                    <a:pt x="963" y="0"/>
                  </a:moveTo>
                  <a:cubicBezTo>
                    <a:pt x="432" y="0"/>
                    <a:pt x="1" y="432"/>
                    <a:pt x="1" y="962"/>
                  </a:cubicBezTo>
                  <a:lnTo>
                    <a:pt x="1" y="1239"/>
                  </a:lnTo>
                  <a:lnTo>
                    <a:pt x="2102" y="1239"/>
                  </a:lnTo>
                  <a:lnTo>
                    <a:pt x="2102" y="962"/>
                  </a:lnTo>
                  <a:cubicBezTo>
                    <a:pt x="2102" y="432"/>
                    <a:pt x="1659" y="0"/>
                    <a:pt x="112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20"/>
            <p:cNvSpPr/>
            <p:nvPr/>
          </p:nvSpPr>
          <p:spPr>
            <a:xfrm>
              <a:off x="1036603" y="3820306"/>
              <a:ext cx="518222" cy="308418"/>
            </a:xfrm>
            <a:custGeom>
              <a:avLst/>
              <a:gdLst/>
              <a:ahLst/>
              <a:cxnLst/>
              <a:rect l="l" t="t" r="r" b="b"/>
              <a:pathLst>
                <a:path w="2102" h="1251" extrusionOk="0">
                  <a:moveTo>
                    <a:pt x="1" y="1"/>
                  </a:moveTo>
                  <a:lnTo>
                    <a:pt x="1" y="277"/>
                  </a:lnTo>
                  <a:cubicBezTo>
                    <a:pt x="1" y="808"/>
                    <a:pt x="432" y="1250"/>
                    <a:pt x="963" y="1250"/>
                  </a:cubicBezTo>
                  <a:lnTo>
                    <a:pt x="1129" y="1250"/>
                  </a:lnTo>
                  <a:cubicBezTo>
                    <a:pt x="1670" y="1250"/>
                    <a:pt x="2102" y="808"/>
                    <a:pt x="2102" y="277"/>
                  </a:cubicBezTo>
                  <a:lnTo>
                    <a:pt x="210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20"/>
            <p:cNvSpPr/>
            <p:nvPr/>
          </p:nvSpPr>
          <p:spPr>
            <a:xfrm>
              <a:off x="938481" y="4349129"/>
              <a:ext cx="717178" cy="169371"/>
            </a:xfrm>
            <a:custGeom>
              <a:avLst/>
              <a:gdLst/>
              <a:ahLst/>
              <a:cxnLst/>
              <a:rect l="l" t="t" r="r" b="b"/>
              <a:pathLst>
                <a:path w="2909" h="687" extrusionOk="0">
                  <a:moveTo>
                    <a:pt x="1" y="1"/>
                  </a:moveTo>
                  <a:lnTo>
                    <a:pt x="1" y="687"/>
                  </a:lnTo>
                  <a:lnTo>
                    <a:pt x="2909" y="687"/>
                  </a:lnTo>
                  <a:lnTo>
                    <a:pt x="290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20"/>
            <p:cNvSpPr/>
            <p:nvPr/>
          </p:nvSpPr>
          <p:spPr>
            <a:xfrm>
              <a:off x="616750" y="-26175"/>
              <a:ext cx="1357929" cy="3846725"/>
            </a:xfrm>
            <a:custGeom>
              <a:avLst/>
              <a:gdLst/>
              <a:ahLst/>
              <a:cxnLst/>
              <a:rect l="l" t="t" r="r" b="b"/>
              <a:pathLst>
                <a:path w="5508" h="15603" extrusionOk="0">
                  <a:moveTo>
                    <a:pt x="1" y="1"/>
                  </a:moveTo>
                  <a:lnTo>
                    <a:pt x="1505" y="15603"/>
                  </a:lnTo>
                  <a:lnTo>
                    <a:pt x="4015" y="15603"/>
                  </a:lnTo>
                  <a:lnTo>
                    <a:pt x="5508" y="1"/>
                  </a:lnTo>
                  <a:lnTo>
                    <a:pt x="3595" y="1"/>
                  </a:lnTo>
                  <a:lnTo>
                    <a:pt x="3595" y="9079"/>
                  </a:lnTo>
                  <a:cubicBezTo>
                    <a:pt x="3595" y="9543"/>
                    <a:pt x="3219" y="9919"/>
                    <a:pt x="2754" y="9919"/>
                  </a:cubicBezTo>
                  <a:cubicBezTo>
                    <a:pt x="2290" y="9919"/>
                    <a:pt x="1914" y="9543"/>
                    <a:pt x="1914" y="9079"/>
                  </a:cubicBezTo>
                  <a:lnTo>
                    <a:pt x="191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20"/>
            <p:cNvSpPr/>
            <p:nvPr/>
          </p:nvSpPr>
          <p:spPr>
            <a:xfrm>
              <a:off x="1200304" y="4035779"/>
              <a:ext cx="237416" cy="182931"/>
            </a:xfrm>
            <a:custGeom>
              <a:avLst/>
              <a:gdLst/>
              <a:ahLst/>
              <a:cxnLst/>
              <a:rect l="l" t="t" r="r" b="b"/>
              <a:pathLst>
                <a:path w="963" h="742" extrusionOk="0">
                  <a:moveTo>
                    <a:pt x="387" y="0"/>
                  </a:moveTo>
                  <a:cubicBezTo>
                    <a:pt x="0" y="89"/>
                    <a:pt x="0" y="642"/>
                    <a:pt x="387" y="730"/>
                  </a:cubicBezTo>
                  <a:lnTo>
                    <a:pt x="387" y="741"/>
                  </a:lnTo>
                  <a:lnTo>
                    <a:pt x="476" y="741"/>
                  </a:lnTo>
                  <a:cubicBezTo>
                    <a:pt x="962" y="741"/>
                    <a:pt x="962" y="0"/>
                    <a:pt x="47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20"/>
            <p:cNvSpPr/>
            <p:nvPr/>
          </p:nvSpPr>
          <p:spPr>
            <a:xfrm>
              <a:off x="1172939" y="4035779"/>
              <a:ext cx="215720" cy="184903"/>
            </a:xfrm>
            <a:custGeom>
              <a:avLst/>
              <a:gdLst/>
              <a:ahLst/>
              <a:cxnLst/>
              <a:rect l="l" t="t" r="r" b="b"/>
              <a:pathLst>
                <a:path w="875" h="750" extrusionOk="0">
                  <a:moveTo>
                    <a:pt x="498" y="0"/>
                  </a:moveTo>
                  <a:cubicBezTo>
                    <a:pt x="166" y="0"/>
                    <a:pt x="1" y="398"/>
                    <a:pt x="233" y="642"/>
                  </a:cubicBezTo>
                  <a:cubicBezTo>
                    <a:pt x="311" y="716"/>
                    <a:pt x="405" y="750"/>
                    <a:pt x="497" y="750"/>
                  </a:cubicBezTo>
                  <a:cubicBezTo>
                    <a:pt x="691" y="750"/>
                    <a:pt x="874" y="601"/>
                    <a:pt x="874" y="376"/>
                  </a:cubicBezTo>
                  <a:cubicBezTo>
                    <a:pt x="874" y="166"/>
                    <a:pt x="708" y="0"/>
                    <a:pt x="49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20"/>
            <p:cNvSpPr/>
            <p:nvPr/>
          </p:nvSpPr>
          <p:spPr>
            <a:xfrm>
              <a:off x="1260213" y="4101112"/>
              <a:ext cx="62867" cy="54485"/>
            </a:xfrm>
            <a:custGeom>
              <a:avLst/>
              <a:gdLst/>
              <a:ahLst/>
              <a:cxnLst/>
              <a:rect l="l" t="t" r="r" b="b"/>
              <a:pathLst>
                <a:path w="255" h="221" extrusionOk="0">
                  <a:moveTo>
                    <a:pt x="144" y="1"/>
                  </a:moveTo>
                  <a:cubicBezTo>
                    <a:pt x="45" y="1"/>
                    <a:pt x="0" y="111"/>
                    <a:pt x="67" y="189"/>
                  </a:cubicBezTo>
                  <a:cubicBezTo>
                    <a:pt x="88" y="210"/>
                    <a:pt x="116" y="220"/>
                    <a:pt x="143" y="220"/>
                  </a:cubicBezTo>
                  <a:cubicBezTo>
                    <a:pt x="200" y="220"/>
                    <a:pt x="255" y="178"/>
                    <a:pt x="255" y="111"/>
                  </a:cubicBezTo>
                  <a:cubicBezTo>
                    <a:pt x="255" y="45"/>
                    <a:pt x="211" y="1"/>
                    <a:pt x="1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20"/>
            <p:cNvSpPr/>
            <p:nvPr/>
          </p:nvSpPr>
          <p:spPr>
            <a:xfrm>
              <a:off x="1170227" y="679909"/>
              <a:ext cx="229280" cy="57443"/>
            </a:xfrm>
            <a:custGeom>
              <a:avLst/>
              <a:gdLst/>
              <a:ahLst/>
              <a:cxnLst/>
              <a:rect l="l" t="t" r="r" b="b"/>
              <a:pathLst>
                <a:path w="930" h="233" extrusionOk="0">
                  <a:moveTo>
                    <a:pt x="1" y="1"/>
                  </a:moveTo>
                  <a:lnTo>
                    <a:pt x="1" y="233"/>
                  </a:lnTo>
                  <a:lnTo>
                    <a:pt x="929" y="233"/>
                  </a:lnTo>
                  <a:lnTo>
                    <a:pt x="92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20"/>
            <p:cNvSpPr/>
            <p:nvPr/>
          </p:nvSpPr>
          <p:spPr>
            <a:xfrm>
              <a:off x="1110318" y="491801"/>
              <a:ext cx="60155" cy="245551"/>
            </a:xfrm>
            <a:custGeom>
              <a:avLst/>
              <a:gdLst/>
              <a:ahLst/>
              <a:cxnLst/>
              <a:rect l="l" t="t" r="r" b="b"/>
              <a:pathLst>
                <a:path w="244" h="996" extrusionOk="0">
                  <a:moveTo>
                    <a:pt x="244" y="1"/>
                  </a:moveTo>
                  <a:lnTo>
                    <a:pt x="0" y="354"/>
                  </a:lnTo>
                  <a:lnTo>
                    <a:pt x="0" y="996"/>
                  </a:lnTo>
                  <a:lnTo>
                    <a:pt x="244" y="996"/>
                  </a:lnTo>
                  <a:lnTo>
                    <a:pt x="24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20"/>
            <p:cNvSpPr/>
            <p:nvPr/>
          </p:nvSpPr>
          <p:spPr>
            <a:xfrm>
              <a:off x="1170227" y="1279735"/>
              <a:ext cx="229280" cy="54731"/>
            </a:xfrm>
            <a:custGeom>
              <a:avLst/>
              <a:gdLst/>
              <a:ahLst/>
              <a:cxnLst/>
              <a:rect l="l" t="t" r="r" b="b"/>
              <a:pathLst>
                <a:path w="930" h="222" extrusionOk="0">
                  <a:moveTo>
                    <a:pt x="1" y="0"/>
                  </a:moveTo>
                  <a:lnTo>
                    <a:pt x="1" y="221"/>
                  </a:lnTo>
                  <a:lnTo>
                    <a:pt x="929" y="221"/>
                  </a:lnTo>
                  <a:lnTo>
                    <a:pt x="92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20"/>
            <p:cNvSpPr/>
            <p:nvPr/>
          </p:nvSpPr>
          <p:spPr>
            <a:xfrm>
              <a:off x="1110318" y="1091627"/>
              <a:ext cx="60155" cy="242839"/>
            </a:xfrm>
            <a:custGeom>
              <a:avLst/>
              <a:gdLst/>
              <a:ahLst/>
              <a:cxnLst/>
              <a:rect l="l" t="t" r="r" b="b"/>
              <a:pathLst>
                <a:path w="244" h="985" extrusionOk="0">
                  <a:moveTo>
                    <a:pt x="244" y="0"/>
                  </a:moveTo>
                  <a:lnTo>
                    <a:pt x="0" y="343"/>
                  </a:lnTo>
                  <a:lnTo>
                    <a:pt x="0" y="984"/>
                  </a:lnTo>
                  <a:lnTo>
                    <a:pt x="244" y="984"/>
                  </a:lnTo>
                  <a:lnTo>
                    <a:pt x="24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20"/>
            <p:cNvSpPr/>
            <p:nvPr/>
          </p:nvSpPr>
          <p:spPr>
            <a:xfrm>
              <a:off x="1170227" y="1876603"/>
              <a:ext cx="229280" cy="57690"/>
            </a:xfrm>
            <a:custGeom>
              <a:avLst/>
              <a:gdLst/>
              <a:ahLst/>
              <a:cxnLst/>
              <a:rect l="l" t="t" r="r" b="b"/>
              <a:pathLst>
                <a:path w="930" h="234" extrusionOk="0">
                  <a:moveTo>
                    <a:pt x="1" y="1"/>
                  </a:moveTo>
                  <a:lnTo>
                    <a:pt x="1" y="233"/>
                  </a:lnTo>
                  <a:lnTo>
                    <a:pt x="929" y="233"/>
                  </a:lnTo>
                  <a:lnTo>
                    <a:pt x="92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20"/>
            <p:cNvSpPr/>
            <p:nvPr/>
          </p:nvSpPr>
          <p:spPr>
            <a:xfrm>
              <a:off x="1110318" y="1691206"/>
              <a:ext cx="60155" cy="243086"/>
            </a:xfrm>
            <a:custGeom>
              <a:avLst/>
              <a:gdLst/>
              <a:ahLst/>
              <a:cxnLst/>
              <a:rect l="l" t="t" r="r" b="b"/>
              <a:pathLst>
                <a:path w="244" h="986" extrusionOk="0">
                  <a:moveTo>
                    <a:pt x="244" y="1"/>
                  </a:moveTo>
                  <a:lnTo>
                    <a:pt x="0" y="344"/>
                  </a:lnTo>
                  <a:lnTo>
                    <a:pt x="0" y="985"/>
                  </a:lnTo>
                  <a:lnTo>
                    <a:pt x="244" y="985"/>
                  </a:lnTo>
                  <a:lnTo>
                    <a:pt x="24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20"/>
            <p:cNvSpPr/>
            <p:nvPr/>
          </p:nvSpPr>
          <p:spPr>
            <a:xfrm>
              <a:off x="1655413" y="3752261"/>
              <a:ext cx="234704" cy="68291"/>
            </a:xfrm>
            <a:custGeom>
              <a:avLst/>
              <a:gdLst/>
              <a:ahLst/>
              <a:cxnLst/>
              <a:rect l="l" t="t" r="r" b="b"/>
              <a:pathLst>
                <a:path w="952" h="277" extrusionOk="0">
                  <a:moveTo>
                    <a:pt x="1" y="0"/>
                  </a:moveTo>
                  <a:lnTo>
                    <a:pt x="1" y="277"/>
                  </a:lnTo>
                  <a:lnTo>
                    <a:pt x="952" y="277"/>
                  </a:lnTo>
                  <a:lnTo>
                    <a:pt x="952" y="0"/>
                  </a:lnTo>
                  <a:close/>
                </a:path>
              </a:pathLst>
            </a:custGeom>
            <a:solidFill>
              <a:srgbClr val="D3D3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423"/>
        <p:cNvGrpSpPr/>
        <p:nvPr/>
      </p:nvGrpSpPr>
      <p:grpSpPr>
        <a:xfrm>
          <a:off x="0" y="0"/>
          <a:ext cx="0" cy="0"/>
          <a:chOff x="0" y="0"/>
          <a:chExt cx="0" cy="0"/>
        </a:xfrm>
      </p:grpSpPr>
      <p:sp>
        <p:nvSpPr>
          <p:cNvPr id="424" name="Google Shape;424;p21"/>
          <p:cNvSpPr/>
          <p:nvPr/>
        </p:nvSpPr>
        <p:spPr>
          <a:xfrm>
            <a:off x="-71400" y="4662850"/>
            <a:ext cx="9286800" cy="55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5" name="Google Shape;425;p21"/>
          <p:cNvGrpSpPr/>
          <p:nvPr/>
        </p:nvGrpSpPr>
        <p:grpSpPr>
          <a:xfrm flipH="1">
            <a:off x="-50" y="2"/>
            <a:ext cx="9144022" cy="3494672"/>
            <a:chOff x="-50" y="2"/>
            <a:chExt cx="9144022" cy="3494672"/>
          </a:xfrm>
        </p:grpSpPr>
        <p:sp>
          <p:nvSpPr>
            <p:cNvPr id="426" name="Google Shape;426;p21"/>
            <p:cNvSpPr/>
            <p:nvPr/>
          </p:nvSpPr>
          <p:spPr>
            <a:xfrm>
              <a:off x="-50" y="2"/>
              <a:ext cx="9144022" cy="3494672"/>
            </a:xfrm>
            <a:custGeom>
              <a:avLst/>
              <a:gdLst/>
              <a:ahLst/>
              <a:cxnLst/>
              <a:rect l="l" t="t" r="r" b="b"/>
              <a:pathLst>
                <a:path w="62200" h="18434" extrusionOk="0">
                  <a:moveTo>
                    <a:pt x="23741" y="34"/>
                  </a:moveTo>
                  <a:cubicBezTo>
                    <a:pt x="24073" y="200"/>
                    <a:pt x="24394" y="365"/>
                    <a:pt x="24714" y="553"/>
                  </a:cubicBezTo>
                  <a:lnTo>
                    <a:pt x="23741" y="553"/>
                  </a:lnTo>
                  <a:lnTo>
                    <a:pt x="23741" y="34"/>
                  </a:lnTo>
                  <a:close/>
                  <a:moveTo>
                    <a:pt x="9123" y="56"/>
                  </a:moveTo>
                  <a:lnTo>
                    <a:pt x="9123" y="565"/>
                  </a:lnTo>
                  <a:lnTo>
                    <a:pt x="8194" y="565"/>
                  </a:lnTo>
                  <a:cubicBezTo>
                    <a:pt x="8493" y="388"/>
                    <a:pt x="8803" y="222"/>
                    <a:pt x="9112" y="56"/>
                  </a:cubicBezTo>
                  <a:close/>
                  <a:moveTo>
                    <a:pt x="10251" y="12"/>
                  </a:moveTo>
                  <a:lnTo>
                    <a:pt x="10251" y="565"/>
                  </a:lnTo>
                  <a:lnTo>
                    <a:pt x="9190" y="565"/>
                  </a:lnTo>
                  <a:lnTo>
                    <a:pt x="9190" y="23"/>
                  </a:lnTo>
                  <a:lnTo>
                    <a:pt x="9223" y="12"/>
                  </a:lnTo>
                  <a:close/>
                  <a:moveTo>
                    <a:pt x="7973" y="693"/>
                  </a:moveTo>
                  <a:lnTo>
                    <a:pt x="7973" y="1327"/>
                  </a:lnTo>
                  <a:lnTo>
                    <a:pt x="6978" y="1327"/>
                  </a:lnTo>
                  <a:cubicBezTo>
                    <a:pt x="7306" y="1109"/>
                    <a:pt x="7634" y="890"/>
                    <a:pt x="7973" y="693"/>
                  </a:cubicBezTo>
                  <a:close/>
                  <a:moveTo>
                    <a:pt x="10959" y="631"/>
                  </a:moveTo>
                  <a:lnTo>
                    <a:pt x="10959" y="1327"/>
                  </a:lnTo>
                  <a:lnTo>
                    <a:pt x="10329" y="1327"/>
                  </a:lnTo>
                  <a:lnTo>
                    <a:pt x="10329" y="631"/>
                  </a:lnTo>
                  <a:close/>
                  <a:moveTo>
                    <a:pt x="12076" y="631"/>
                  </a:moveTo>
                  <a:lnTo>
                    <a:pt x="12076" y="1327"/>
                  </a:lnTo>
                  <a:lnTo>
                    <a:pt x="11401" y="1327"/>
                  </a:lnTo>
                  <a:lnTo>
                    <a:pt x="11401" y="631"/>
                  </a:lnTo>
                  <a:close/>
                  <a:moveTo>
                    <a:pt x="16222" y="631"/>
                  </a:moveTo>
                  <a:lnTo>
                    <a:pt x="16222" y="1327"/>
                  </a:lnTo>
                  <a:lnTo>
                    <a:pt x="15537" y="1327"/>
                  </a:lnTo>
                  <a:lnTo>
                    <a:pt x="15537" y="631"/>
                  </a:lnTo>
                  <a:close/>
                  <a:moveTo>
                    <a:pt x="17450" y="631"/>
                  </a:moveTo>
                  <a:lnTo>
                    <a:pt x="17450" y="1327"/>
                  </a:lnTo>
                  <a:lnTo>
                    <a:pt x="16676" y="1327"/>
                  </a:lnTo>
                  <a:lnTo>
                    <a:pt x="16665" y="631"/>
                  </a:lnTo>
                  <a:close/>
                  <a:moveTo>
                    <a:pt x="23675" y="631"/>
                  </a:moveTo>
                  <a:lnTo>
                    <a:pt x="23675" y="1327"/>
                  </a:lnTo>
                  <a:lnTo>
                    <a:pt x="22614" y="1327"/>
                  </a:lnTo>
                  <a:lnTo>
                    <a:pt x="22614" y="631"/>
                  </a:lnTo>
                  <a:close/>
                  <a:moveTo>
                    <a:pt x="24803" y="631"/>
                  </a:moveTo>
                  <a:lnTo>
                    <a:pt x="24803" y="1327"/>
                  </a:lnTo>
                  <a:lnTo>
                    <a:pt x="23741" y="1327"/>
                  </a:lnTo>
                  <a:lnTo>
                    <a:pt x="23741" y="631"/>
                  </a:lnTo>
                  <a:close/>
                  <a:moveTo>
                    <a:pt x="24869" y="653"/>
                  </a:moveTo>
                  <a:cubicBezTo>
                    <a:pt x="25223" y="863"/>
                    <a:pt x="25566" y="1095"/>
                    <a:pt x="25909" y="1327"/>
                  </a:cubicBezTo>
                  <a:lnTo>
                    <a:pt x="24869" y="1327"/>
                  </a:lnTo>
                  <a:lnTo>
                    <a:pt x="24869" y="653"/>
                  </a:lnTo>
                  <a:close/>
                  <a:moveTo>
                    <a:pt x="9112" y="631"/>
                  </a:moveTo>
                  <a:lnTo>
                    <a:pt x="9112" y="1339"/>
                  </a:lnTo>
                  <a:lnTo>
                    <a:pt x="8051" y="1339"/>
                  </a:lnTo>
                  <a:lnTo>
                    <a:pt x="8051" y="631"/>
                  </a:lnTo>
                  <a:close/>
                  <a:moveTo>
                    <a:pt x="10251" y="631"/>
                  </a:moveTo>
                  <a:lnTo>
                    <a:pt x="10251" y="1339"/>
                  </a:lnTo>
                  <a:lnTo>
                    <a:pt x="9190" y="1339"/>
                  </a:lnTo>
                  <a:lnTo>
                    <a:pt x="9190" y="631"/>
                  </a:lnTo>
                  <a:close/>
                  <a:moveTo>
                    <a:pt x="13204" y="631"/>
                  </a:moveTo>
                  <a:lnTo>
                    <a:pt x="13204" y="1339"/>
                  </a:lnTo>
                  <a:lnTo>
                    <a:pt x="12142" y="1339"/>
                  </a:lnTo>
                  <a:lnTo>
                    <a:pt x="12142" y="631"/>
                  </a:lnTo>
                  <a:close/>
                  <a:moveTo>
                    <a:pt x="14342" y="631"/>
                  </a:moveTo>
                  <a:lnTo>
                    <a:pt x="14342" y="1339"/>
                  </a:lnTo>
                  <a:lnTo>
                    <a:pt x="13281" y="1339"/>
                  </a:lnTo>
                  <a:lnTo>
                    <a:pt x="13281" y="631"/>
                  </a:lnTo>
                  <a:close/>
                  <a:moveTo>
                    <a:pt x="15470" y="631"/>
                  </a:moveTo>
                  <a:lnTo>
                    <a:pt x="15470" y="1339"/>
                  </a:lnTo>
                  <a:lnTo>
                    <a:pt x="14409" y="1339"/>
                  </a:lnTo>
                  <a:lnTo>
                    <a:pt x="14409" y="631"/>
                  </a:lnTo>
                  <a:close/>
                  <a:moveTo>
                    <a:pt x="18566" y="631"/>
                  </a:moveTo>
                  <a:lnTo>
                    <a:pt x="18566" y="1339"/>
                  </a:lnTo>
                  <a:lnTo>
                    <a:pt x="17505" y="1339"/>
                  </a:lnTo>
                  <a:lnTo>
                    <a:pt x="17505" y="631"/>
                  </a:lnTo>
                  <a:close/>
                  <a:moveTo>
                    <a:pt x="19705" y="631"/>
                  </a:moveTo>
                  <a:lnTo>
                    <a:pt x="19705" y="1339"/>
                  </a:lnTo>
                  <a:lnTo>
                    <a:pt x="18644" y="1339"/>
                  </a:lnTo>
                  <a:lnTo>
                    <a:pt x="18644" y="631"/>
                  </a:lnTo>
                  <a:close/>
                  <a:moveTo>
                    <a:pt x="20833" y="631"/>
                  </a:moveTo>
                  <a:lnTo>
                    <a:pt x="20833" y="1339"/>
                  </a:lnTo>
                  <a:lnTo>
                    <a:pt x="19772" y="1339"/>
                  </a:lnTo>
                  <a:lnTo>
                    <a:pt x="19772" y="631"/>
                  </a:lnTo>
                  <a:close/>
                  <a:moveTo>
                    <a:pt x="22536" y="631"/>
                  </a:moveTo>
                  <a:lnTo>
                    <a:pt x="22536" y="1339"/>
                  </a:lnTo>
                  <a:lnTo>
                    <a:pt x="20911" y="1339"/>
                  </a:lnTo>
                  <a:lnTo>
                    <a:pt x="20911" y="631"/>
                  </a:lnTo>
                  <a:close/>
                  <a:moveTo>
                    <a:pt x="6845" y="1435"/>
                  </a:moveTo>
                  <a:lnTo>
                    <a:pt x="6845" y="1936"/>
                  </a:lnTo>
                  <a:lnTo>
                    <a:pt x="6182" y="1936"/>
                  </a:lnTo>
                  <a:cubicBezTo>
                    <a:pt x="6400" y="1772"/>
                    <a:pt x="6617" y="1598"/>
                    <a:pt x="6845" y="1435"/>
                  </a:cubicBezTo>
                  <a:close/>
                  <a:moveTo>
                    <a:pt x="7973" y="1394"/>
                  </a:moveTo>
                  <a:lnTo>
                    <a:pt x="7973" y="1936"/>
                  </a:lnTo>
                  <a:lnTo>
                    <a:pt x="6912" y="1936"/>
                  </a:lnTo>
                  <a:lnTo>
                    <a:pt x="6912" y="1394"/>
                  </a:lnTo>
                  <a:close/>
                  <a:moveTo>
                    <a:pt x="9112" y="1394"/>
                  </a:moveTo>
                  <a:lnTo>
                    <a:pt x="9112" y="1936"/>
                  </a:lnTo>
                  <a:lnTo>
                    <a:pt x="8051" y="1936"/>
                  </a:lnTo>
                  <a:lnTo>
                    <a:pt x="8051" y="1394"/>
                  </a:lnTo>
                  <a:close/>
                  <a:moveTo>
                    <a:pt x="10959" y="1405"/>
                  </a:moveTo>
                  <a:lnTo>
                    <a:pt x="10959" y="1936"/>
                  </a:lnTo>
                  <a:lnTo>
                    <a:pt x="10329" y="1936"/>
                  </a:lnTo>
                  <a:lnTo>
                    <a:pt x="10329" y="1405"/>
                  </a:lnTo>
                  <a:close/>
                  <a:moveTo>
                    <a:pt x="12076" y="1405"/>
                  </a:moveTo>
                  <a:lnTo>
                    <a:pt x="12076" y="1936"/>
                  </a:lnTo>
                  <a:lnTo>
                    <a:pt x="11401" y="1936"/>
                  </a:lnTo>
                  <a:lnTo>
                    <a:pt x="11401" y="1405"/>
                  </a:lnTo>
                  <a:close/>
                  <a:moveTo>
                    <a:pt x="16222" y="1405"/>
                  </a:moveTo>
                  <a:lnTo>
                    <a:pt x="16222" y="1936"/>
                  </a:lnTo>
                  <a:lnTo>
                    <a:pt x="15537" y="1936"/>
                  </a:lnTo>
                  <a:lnTo>
                    <a:pt x="15537" y="1405"/>
                  </a:lnTo>
                  <a:close/>
                  <a:moveTo>
                    <a:pt x="17450" y="1405"/>
                  </a:moveTo>
                  <a:lnTo>
                    <a:pt x="17450" y="1936"/>
                  </a:lnTo>
                  <a:lnTo>
                    <a:pt x="16676" y="1936"/>
                  </a:lnTo>
                  <a:lnTo>
                    <a:pt x="16665" y="1405"/>
                  </a:lnTo>
                  <a:close/>
                  <a:moveTo>
                    <a:pt x="23675" y="1394"/>
                  </a:moveTo>
                  <a:lnTo>
                    <a:pt x="23675" y="1936"/>
                  </a:lnTo>
                  <a:lnTo>
                    <a:pt x="22614" y="1936"/>
                  </a:lnTo>
                  <a:lnTo>
                    <a:pt x="22614" y="1394"/>
                  </a:lnTo>
                  <a:close/>
                  <a:moveTo>
                    <a:pt x="24803" y="1394"/>
                  </a:moveTo>
                  <a:lnTo>
                    <a:pt x="24803" y="1936"/>
                  </a:lnTo>
                  <a:lnTo>
                    <a:pt x="23741" y="1936"/>
                  </a:lnTo>
                  <a:lnTo>
                    <a:pt x="23741" y="1394"/>
                  </a:lnTo>
                  <a:close/>
                  <a:moveTo>
                    <a:pt x="25931" y="1394"/>
                  </a:moveTo>
                  <a:lnTo>
                    <a:pt x="25931" y="1936"/>
                  </a:lnTo>
                  <a:lnTo>
                    <a:pt x="24869" y="1936"/>
                  </a:lnTo>
                  <a:lnTo>
                    <a:pt x="24869" y="1394"/>
                  </a:lnTo>
                  <a:close/>
                  <a:moveTo>
                    <a:pt x="26008" y="1405"/>
                  </a:moveTo>
                  <a:cubicBezTo>
                    <a:pt x="26240" y="1571"/>
                    <a:pt x="26484" y="1748"/>
                    <a:pt x="26705" y="1936"/>
                  </a:cubicBezTo>
                  <a:lnTo>
                    <a:pt x="26008" y="1936"/>
                  </a:lnTo>
                  <a:lnTo>
                    <a:pt x="26008" y="1405"/>
                  </a:lnTo>
                  <a:close/>
                  <a:moveTo>
                    <a:pt x="10251" y="1405"/>
                  </a:moveTo>
                  <a:lnTo>
                    <a:pt x="10251" y="1947"/>
                  </a:lnTo>
                  <a:lnTo>
                    <a:pt x="9190" y="1947"/>
                  </a:lnTo>
                  <a:lnTo>
                    <a:pt x="9190" y="1405"/>
                  </a:lnTo>
                  <a:close/>
                  <a:moveTo>
                    <a:pt x="13204" y="1405"/>
                  </a:moveTo>
                  <a:lnTo>
                    <a:pt x="13204" y="1947"/>
                  </a:lnTo>
                  <a:lnTo>
                    <a:pt x="12142" y="1947"/>
                  </a:lnTo>
                  <a:lnTo>
                    <a:pt x="12142" y="1405"/>
                  </a:lnTo>
                  <a:close/>
                  <a:moveTo>
                    <a:pt x="14342" y="1405"/>
                  </a:moveTo>
                  <a:lnTo>
                    <a:pt x="14342" y="1947"/>
                  </a:lnTo>
                  <a:lnTo>
                    <a:pt x="13281" y="1947"/>
                  </a:lnTo>
                  <a:lnTo>
                    <a:pt x="13281" y="1405"/>
                  </a:lnTo>
                  <a:close/>
                  <a:moveTo>
                    <a:pt x="15470" y="1405"/>
                  </a:moveTo>
                  <a:lnTo>
                    <a:pt x="15470" y="1947"/>
                  </a:lnTo>
                  <a:lnTo>
                    <a:pt x="14409" y="1947"/>
                  </a:lnTo>
                  <a:lnTo>
                    <a:pt x="14409" y="1405"/>
                  </a:lnTo>
                  <a:close/>
                  <a:moveTo>
                    <a:pt x="18566" y="1405"/>
                  </a:moveTo>
                  <a:lnTo>
                    <a:pt x="18566" y="1947"/>
                  </a:lnTo>
                  <a:lnTo>
                    <a:pt x="17505" y="1947"/>
                  </a:lnTo>
                  <a:lnTo>
                    <a:pt x="17505" y="1405"/>
                  </a:lnTo>
                  <a:close/>
                  <a:moveTo>
                    <a:pt x="19705" y="1405"/>
                  </a:moveTo>
                  <a:lnTo>
                    <a:pt x="19705" y="1947"/>
                  </a:lnTo>
                  <a:lnTo>
                    <a:pt x="18644" y="1947"/>
                  </a:lnTo>
                  <a:lnTo>
                    <a:pt x="18644" y="1405"/>
                  </a:lnTo>
                  <a:close/>
                  <a:moveTo>
                    <a:pt x="20833" y="1405"/>
                  </a:moveTo>
                  <a:lnTo>
                    <a:pt x="20833" y="1947"/>
                  </a:lnTo>
                  <a:lnTo>
                    <a:pt x="19772" y="1947"/>
                  </a:lnTo>
                  <a:lnTo>
                    <a:pt x="19772" y="1405"/>
                  </a:lnTo>
                  <a:close/>
                  <a:moveTo>
                    <a:pt x="22536" y="1405"/>
                  </a:moveTo>
                  <a:lnTo>
                    <a:pt x="22536" y="1947"/>
                  </a:lnTo>
                  <a:lnTo>
                    <a:pt x="20911" y="1947"/>
                  </a:lnTo>
                  <a:lnTo>
                    <a:pt x="20911" y="1405"/>
                  </a:lnTo>
                  <a:close/>
                  <a:moveTo>
                    <a:pt x="5718" y="2378"/>
                  </a:moveTo>
                  <a:lnTo>
                    <a:pt x="5718" y="2953"/>
                  </a:lnTo>
                  <a:lnTo>
                    <a:pt x="5076" y="2953"/>
                  </a:lnTo>
                  <a:lnTo>
                    <a:pt x="5076" y="2898"/>
                  </a:lnTo>
                  <a:cubicBezTo>
                    <a:pt x="5264" y="2721"/>
                    <a:pt x="5452" y="2555"/>
                    <a:pt x="5640" y="2378"/>
                  </a:cubicBezTo>
                  <a:close/>
                  <a:moveTo>
                    <a:pt x="6845" y="2378"/>
                  </a:moveTo>
                  <a:lnTo>
                    <a:pt x="6845" y="2953"/>
                  </a:lnTo>
                  <a:lnTo>
                    <a:pt x="6171" y="2953"/>
                  </a:lnTo>
                  <a:lnTo>
                    <a:pt x="6171" y="2378"/>
                  </a:lnTo>
                  <a:close/>
                  <a:moveTo>
                    <a:pt x="7973" y="2378"/>
                  </a:moveTo>
                  <a:lnTo>
                    <a:pt x="7973" y="2953"/>
                  </a:lnTo>
                  <a:lnTo>
                    <a:pt x="6912" y="2953"/>
                  </a:lnTo>
                  <a:lnTo>
                    <a:pt x="6912" y="2378"/>
                  </a:lnTo>
                  <a:close/>
                  <a:moveTo>
                    <a:pt x="9112" y="2389"/>
                  </a:moveTo>
                  <a:lnTo>
                    <a:pt x="9112" y="2964"/>
                  </a:lnTo>
                  <a:lnTo>
                    <a:pt x="8051" y="2964"/>
                  </a:lnTo>
                  <a:lnTo>
                    <a:pt x="8051" y="2389"/>
                  </a:lnTo>
                  <a:close/>
                  <a:moveTo>
                    <a:pt x="10959" y="2389"/>
                  </a:moveTo>
                  <a:lnTo>
                    <a:pt x="10959" y="2964"/>
                  </a:lnTo>
                  <a:lnTo>
                    <a:pt x="10329" y="2964"/>
                  </a:lnTo>
                  <a:lnTo>
                    <a:pt x="10329" y="2389"/>
                  </a:lnTo>
                  <a:close/>
                  <a:moveTo>
                    <a:pt x="12076" y="2389"/>
                  </a:moveTo>
                  <a:lnTo>
                    <a:pt x="12076" y="2964"/>
                  </a:lnTo>
                  <a:lnTo>
                    <a:pt x="11401" y="2964"/>
                  </a:lnTo>
                  <a:lnTo>
                    <a:pt x="11401" y="2389"/>
                  </a:lnTo>
                  <a:close/>
                  <a:moveTo>
                    <a:pt x="13204" y="2389"/>
                  </a:moveTo>
                  <a:lnTo>
                    <a:pt x="13204" y="2964"/>
                  </a:lnTo>
                  <a:lnTo>
                    <a:pt x="12142" y="2964"/>
                  </a:lnTo>
                  <a:lnTo>
                    <a:pt x="12142" y="2389"/>
                  </a:lnTo>
                  <a:close/>
                  <a:moveTo>
                    <a:pt x="14342" y="2389"/>
                  </a:moveTo>
                  <a:lnTo>
                    <a:pt x="14342" y="2964"/>
                  </a:lnTo>
                  <a:lnTo>
                    <a:pt x="13281" y="2964"/>
                  </a:lnTo>
                  <a:lnTo>
                    <a:pt x="13281" y="2389"/>
                  </a:lnTo>
                  <a:close/>
                  <a:moveTo>
                    <a:pt x="15470" y="2389"/>
                  </a:moveTo>
                  <a:lnTo>
                    <a:pt x="15470" y="2964"/>
                  </a:lnTo>
                  <a:lnTo>
                    <a:pt x="14409" y="2964"/>
                  </a:lnTo>
                  <a:lnTo>
                    <a:pt x="14409" y="2389"/>
                  </a:lnTo>
                  <a:close/>
                  <a:moveTo>
                    <a:pt x="16222" y="2389"/>
                  </a:moveTo>
                  <a:lnTo>
                    <a:pt x="16222" y="2964"/>
                  </a:lnTo>
                  <a:lnTo>
                    <a:pt x="15537" y="2964"/>
                  </a:lnTo>
                  <a:lnTo>
                    <a:pt x="15537" y="2389"/>
                  </a:lnTo>
                  <a:close/>
                  <a:moveTo>
                    <a:pt x="17450" y="2389"/>
                  </a:moveTo>
                  <a:lnTo>
                    <a:pt x="17450" y="2964"/>
                  </a:lnTo>
                  <a:lnTo>
                    <a:pt x="16676" y="2964"/>
                  </a:lnTo>
                  <a:lnTo>
                    <a:pt x="16665" y="2389"/>
                  </a:lnTo>
                  <a:close/>
                  <a:moveTo>
                    <a:pt x="18566" y="2389"/>
                  </a:moveTo>
                  <a:lnTo>
                    <a:pt x="18566" y="2964"/>
                  </a:lnTo>
                  <a:lnTo>
                    <a:pt x="17505" y="2964"/>
                  </a:lnTo>
                  <a:lnTo>
                    <a:pt x="17505" y="2389"/>
                  </a:lnTo>
                  <a:close/>
                  <a:moveTo>
                    <a:pt x="19705" y="2389"/>
                  </a:moveTo>
                  <a:lnTo>
                    <a:pt x="19705" y="2964"/>
                  </a:lnTo>
                  <a:lnTo>
                    <a:pt x="18644" y="2964"/>
                  </a:lnTo>
                  <a:lnTo>
                    <a:pt x="18644" y="2389"/>
                  </a:lnTo>
                  <a:close/>
                  <a:moveTo>
                    <a:pt x="20833" y="2389"/>
                  </a:moveTo>
                  <a:lnTo>
                    <a:pt x="20833" y="2964"/>
                  </a:lnTo>
                  <a:lnTo>
                    <a:pt x="19772" y="2964"/>
                  </a:lnTo>
                  <a:lnTo>
                    <a:pt x="19772" y="2389"/>
                  </a:lnTo>
                  <a:close/>
                  <a:moveTo>
                    <a:pt x="22536" y="2389"/>
                  </a:moveTo>
                  <a:lnTo>
                    <a:pt x="22536" y="2964"/>
                  </a:lnTo>
                  <a:lnTo>
                    <a:pt x="20911" y="2964"/>
                  </a:lnTo>
                  <a:lnTo>
                    <a:pt x="20911" y="2389"/>
                  </a:lnTo>
                  <a:close/>
                  <a:moveTo>
                    <a:pt x="23675" y="2389"/>
                  </a:moveTo>
                  <a:lnTo>
                    <a:pt x="23675" y="2964"/>
                  </a:lnTo>
                  <a:lnTo>
                    <a:pt x="22614" y="2964"/>
                  </a:lnTo>
                  <a:lnTo>
                    <a:pt x="22614" y="2389"/>
                  </a:lnTo>
                  <a:close/>
                  <a:moveTo>
                    <a:pt x="24803" y="2389"/>
                  </a:moveTo>
                  <a:lnTo>
                    <a:pt x="24803" y="2964"/>
                  </a:lnTo>
                  <a:lnTo>
                    <a:pt x="23741" y="2964"/>
                  </a:lnTo>
                  <a:lnTo>
                    <a:pt x="23741" y="2389"/>
                  </a:lnTo>
                  <a:close/>
                  <a:moveTo>
                    <a:pt x="25931" y="2389"/>
                  </a:moveTo>
                  <a:lnTo>
                    <a:pt x="25931" y="2964"/>
                  </a:lnTo>
                  <a:lnTo>
                    <a:pt x="24869" y="2964"/>
                  </a:lnTo>
                  <a:lnTo>
                    <a:pt x="24869" y="2389"/>
                  </a:lnTo>
                  <a:close/>
                  <a:moveTo>
                    <a:pt x="26716" y="2389"/>
                  </a:moveTo>
                  <a:lnTo>
                    <a:pt x="26716" y="2964"/>
                  </a:lnTo>
                  <a:lnTo>
                    <a:pt x="25997" y="2964"/>
                  </a:lnTo>
                  <a:lnTo>
                    <a:pt x="26008" y="2389"/>
                  </a:lnTo>
                  <a:close/>
                  <a:moveTo>
                    <a:pt x="27247" y="2389"/>
                  </a:moveTo>
                  <a:cubicBezTo>
                    <a:pt x="27457" y="2577"/>
                    <a:pt x="27656" y="2765"/>
                    <a:pt x="27866" y="2964"/>
                  </a:cubicBezTo>
                  <a:lnTo>
                    <a:pt x="27169" y="2964"/>
                  </a:lnTo>
                  <a:lnTo>
                    <a:pt x="27169" y="2389"/>
                  </a:lnTo>
                  <a:close/>
                  <a:moveTo>
                    <a:pt x="10251" y="2400"/>
                  </a:moveTo>
                  <a:lnTo>
                    <a:pt x="10251" y="2975"/>
                  </a:lnTo>
                  <a:lnTo>
                    <a:pt x="9190" y="2975"/>
                  </a:lnTo>
                  <a:lnTo>
                    <a:pt x="9190" y="2400"/>
                  </a:lnTo>
                  <a:close/>
                  <a:moveTo>
                    <a:pt x="31548" y="2599"/>
                  </a:moveTo>
                  <a:lnTo>
                    <a:pt x="31548" y="3086"/>
                  </a:lnTo>
                  <a:lnTo>
                    <a:pt x="31249" y="3086"/>
                  </a:lnTo>
                  <a:cubicBezTo>
                    <a:pt x="31084" y="2920"/>
                    <a:pt x="30907" y="2754"/>
                    <a:pt x="30730" y="2599"/>
                  </a:cubicBezTo>
                  <a:close/>
                  <a:moveTo>
                    <a:pt x="33815" y="2599"/>
                  </a:moveTo>
                  <a:lnTo>
                    <a:pt x="33815" y="3086"/>
                  </a:lnTo>
                  <a:lnTo>
                    <a:pt x="32753" y="3086"/>
                  </a:lnTo>
                  <a:lnTo>
                    <a:pt x="32753" y="2599"/>
                  </a:lnTo>
                  <a:close/>
                  <a:moveTo>
                    <a:pt x="34943" y="2599"/>
                  </a:moveTo>
                  <a:lnTo>
                    <a:pt x="34943" y="3086"/>
                  </a:lnTo>
                  <a:lnTo>
                    <a:pt x="33881" y="3086"/>
                  </a:lnTo>
                  <a:lnTo>
                    <a:pt x="33881" y="2599"/>
                  </a:lnTo>
                  <a:close/>
                  <a:moveTo>
                    <a:pt x="32676" y="2610"/>
                  </a:moveTo>
                  <a:lnTo>
                    <a:pt x="32676" y="3097"/>
                  </a:lnTo>
                  <a:lnTo>
                    <a:pt x="31614" y="3097"/>
                  </a:lnTo>
                  <a:lnTo>
                    <a:pt x="31614" y="2610"/>
                  </a:lnTo>
                  <a:close/>
                  <a:moveTo>
                    <a:pt x="35706" y="2599"/>
                  </a:moveTo>
                  <a:lnTo>
                    <a:pt x="35706" y="3097"/>
                  </a:lnTo>
                  <a:lnTo>
                    <a:pt x="35009" y="3097"/>
                  </a:lnTo>
                  <a:lnTo>
                    <a:pt x="35009" y="2599"/>
                  </a:lnTo>
                  <a:close/>
                  <a:moveTo>
                    <a:pt x="36822" y="2610"/>
                  </a:moveTo>
                  <a:lnTo>
                    <a:pt x="36822" y="3097"/>
                  </a:lnTo>
                  <a:lnTo>
                    <a:pt x="36148" y="3097"/>
                  </a:lnTo>
                  <a:lnTo>
                    <a:pt x="36148" y="2610"/>
                  </a:lnTo>
                  <a:close/>
                  <a:moveTo>
                    <a:pt x="37950" y="2610"/>
                  </a:moveTo>
                  <a:lnTo>
                    <a:pt x="37950" y="3097"/>
                  </a:lnTo>
                  <a:lnTo>
                    <a:pt x="36889" y="3097"/>
                  </a:lnTo>
                  <a:lnTo>
                    <a:pt x="36889" y="2610"/>
                  </a:lnTo>
                  <a:close/>
                  <a:moveTo>
                    <a:pt x="39089" y="2610"/>
                  </a:moveTo>
                  <a:lnTo>
                    <a:pt x="39089" y="3097"/>
                  </a:lnTo>
                  <a:lnTo>
                    <a:pt x="38028" y="3097"/>
                  </a:lnTo>
                  <a:lnTo>
                    <a:pt x="38028" y="2610"/>
                  </a:lnTo>
                  <a:close/>
                  <a:moveTo>
                    <a:pt x="40217" y="2610"/>
                  </a:moveTo>
                  <a:lnTo>
                    <a:pt x="40217" y="3097"/>
                  </a:lnTo>
                  <a:lnTo>
                    <a:pt x="39156" y="3097"/>
                  </a:lnTo>
                  <a:lnTo>
                    <a:pt x="39156" y="2610"/>
                  </a:lnTo>
                  <a:close/>
                  <a:moveTo>
                    <a:pt x="40969" y="2610"/>
                  </a:moveTo>
                  <a:lnTo>
                    <a:pt x="40969" y="3097"/>
                  </a:lnTo>
                  <a:lnTo>
                    <a:pt x="40295" y="3097"/>
                  </a:lnTo>
                  <a:lnTo>
                    <a:pt x="40295" y="2610"/>
                  </a:lnTo>
                  <a:close/>
                  <a:moveTo>
                    <a:pt x="42097" y="2610"/>
                  </a:moveTo>
                  <a:lnTo>
                    <a:pt x="42097" y="3097"/>
                  </a:lnTo>
                  <a:lnTo>
                    <a:pt x="41422" y="3097"/>
                  </a:lnTo>
                  <a:lnTo>
                    <a:pt x="41422" y="2610"/>
                  </a:lnTo>
                  <a:close/>
                  <a:moveTo>
                    <a:pt x="43225" y="2610"/>
                  </a:moveTo>
                  <a:lnTo>
                    <a:pt x="43225" y="3097"/>
                  </a:lnTo>
                  <a:lnTo>
                    <a:pt x="42163" y="3097"/>
                  </a:lnTo>
                  <a:lnTo>
                    <a:pt x="42163" y="2610"/>
                  </a:lnTo>
                  <a:close/>
                  <a:moveTo>
                    <a:pt x="44364" y="2610"/>
                  </a:moveTo>
                  <a:lnTo>
                    <a:pt x="44364" y="3108"/>
                  </a:lnTo>
                  <a:lnTo>
                    <a:pt x="43302" y="3108"/>
                  </a:lnTo>
                  <a:lnTo>
                    <a:pt x="43302" y="2610"/>
                  </a:lnTo>
                  <a:close/>
                  <a:moveTo>
                    <a:pt x="45492" y="2610"/>
                  </a:moveTo>
                  <a:lnTo>
                    <a:pt x="45492" y="3108"/>
                  </a:lnTo>
                  <a:lnTo>
                    <a:pt x="44430" y="3108"/>
                  </a:lnTo>
                  <a:lnTo>
                    <a:pt x="44430" y="2610"/>
                  </a:lnTo>
                  <a:close/>
                  <a:moveTo>
                    <a:pt x="46244" y="2621"/>
                  </a:moveTo>
                  <a:lnTo>
                    <a:pt x="46244" y="3108"/>
                  </a:lnTo>
                  <a:lnTo>
                    <a:pt x="45558" y="3108"/>
                  </a:lnTo>
                  <a:lnTo>
                    <a:pt x="45558" y="2621"/>
                  </a:lnTo>
                  <a:close/>
                  <a:moveTo>
                    <a:pt x="47371" y="2621"/>
                  </a:moveTo>
                  <a:lnTo>
                    <a:pt x="47371" y="3108"/>
                  </a:lnTo>
                  <a:lnTo>
                    <a:pt x="46697" y="3108"/>
                  </a:lnTo>
                  <a:lnTo>
                    <a:pt x="46697" y="2621"/>
                  </a:lnTo>
                  <a:close/>
                  <a:moveTo>
                    <a:pt x="48510" y="2621"/>
                  </a:moveTo>
                  <a:lnTo>
                    <a:pt x="48499" y="3108"/>
                  </a:lnTo>
                  <a:lnTo>
                    <a:pt x="47449" y="3108"/>
                  </a:lnTo>
                  <a:lnTo>
                    <a:pt x="47449" y="2621"/>
                  </a:lnTo>
                  <a:close/>
                  <a:moveTo>
                    <a:pt x="49638" y="2621"/>
                  </a:moveTo>
                  <a:lnTo>
                    <a:pt x="49638" y="3108"/>
                  </a:lnTo>
                  <a:lnTo>
                    <a:pt x="48577" y="3108"/>
                  </a:lnTo>
                  <a:lnTo>
                    <a:pt x="48577" y="2621"/>
                  </a:lnTo>
                  <a:close/>
                  <a:moveTo>
                    <a:pt x="50766" y="2621"/>
                  </a:moveTo>
                  <a:lnTo>
                    <a:pt x="50766" y="3108"/>
                  </a:lnTo>
                  <a:lnTo>
                    <a:pt x="49705" y="3108"/>
                  </a:lnTo>
                  <a:lnTo>
                    <a:pt x="49705" y="2621"/>
                  </a:lnTo>
                  <a:close/>
                  <a:moveTo>
                    <a:pt x="51518" y="2621"/>
                  </a:moveTo>
                  <a:lnTo>
                    <a:pt x="51518" y="3108"/>
                  </a:lnTo>
                  <a:lnTo>
                    <a:pt x="50832" y="3108"/>
                  </a:lnTo>
                  <a:lnTo>
                    <a:pt x="50832" y="2621"/>
                  </a:lnTo>
                  <a:close/>
                  <a:moveTo>
                    <a:pt x="52646" y="2621"/>
                  </a:moveTo>
                  <a:lnTo>
                    <a:pt x="52646" y="3119"/>
                  </a:lnTo>
                  <a:lnTo>
                    <a:pt x="51971" y="3119"/>
                  </a:lnTo>
                  <a:lnTo>
                    <a:pt x="51971" y="2621"/>
                  </a:lnTo>
                  <a:close/>
                  <a:moveTo>
                    <a:pt x="53774" y="2621"/>
                  </a:moveTo>
                  <a:lnTo>
                    <a:pt x="53774" y="3119"/>
                  </a:lnTo>
                  <a:lnTo>
                    <a:pt x="52712" y="3119"/>
                  </a:lnTo>
                  <a:lnTo>
                    <a:pt x="52712" y="2621"/>
                  </a:lnTo>
                  <a:close/>
                  <a:moveTo>
                    <a:pt x="54913" y="2632"/>
                  </a:moveTo>
                  <a:lnTo>
                    <a:pt x="54913" y="3119"/>
                  </a:lnTo>
                  <a:lnTo>
                    <a:pt x="53851" y="3119"/>
                  </a:lnTo>
                  <a:lnTo>
                    <a:pt x="53851" y="2632"/>
                  </a:lnTo>
                  <a:close/>
                  <a:moveTo>
                    <a:pt x="56041" y="2632"/>
                  </a:moveTo>
                  <a:lnTo>
                    <a:pt x="56041" y="3119"/>
                  </a:lnTo>
                  <a:lnTo>
                    <a:pt x="54979" y="3119"/>
                  </a:lnTo>
                  <a:lnTo>
                    <a:pt x="54979" y="2632"/>
                  </a:lnTo>
                  <a:close/>
                  <a:moveTo>
                    <a:pt x="56792" y="2632"/>
                  </a:moveTo>
                  <a:lnTo>
                    <a:pt x="56792" y="3119"/>
                  </a:lnTo>
                  <a:lnTo>
                    <a:pt x="56107" y="3119"/>
                  </a:lnTo>
                  <a:lnTo>
                    <a:pt x="56107" y="2632"/>
                  </a:lnTo>
                  <a:close/>
                  <a:moveTo>
                    <a:pt x="57920" y="2632"/>
                  </a:moveTo>
                  <a:lnTo>
                    <a:pt x="57920" y="3119"/>
                  </a:lnTo>
                  <a:lnTo>
                    <a:pt x="57246" y="3119"/>
                  </a:lnTo>
                  <a:lnTo>
                    <a:pt x="57246" y="2632"/>
                  </a:lnTo>
                  <a:close/>
                  <a:moveTo>
                    <a:pt x="59059" y="2632"/>
                  </a:moveTo>
                  <a:lnTo>
                    <a:pt x="59048" y="3119"/>
                  </a:lnTo>
                  <a:lnTo>
                    <a:pt x="57987" y="3119"/>
                  </a:lnTo>
                  <a:lnTo>
                    <a:pt x="57987" y="2632"/>
                  </a:lnTo>
                  <a:close/>
                  <a:moveTo>
                    <a:pt x="60187" y="2632"/>
                  </a:moveTo>
                  <a:lnTo>
                    <a:pt x="60187" y="3119"/>
                  </a:lnTo>
                  <a:lnTo>
                    <a:pt x="59126" y="3119"/>
                  </a:lnTo>
                  <a:lnTo>
                    <a:pt x="59126" y="2632"/>
                  </a:lnTo>
                  <a:close/>
                  <a:moveTo>
                    <a:pt x="61315" y="2632"/>
                  </a:moveTo>
                  <a:lnTo>
                    <a:pt x="61315" y="3130"/>
                  </a:lnTo>
                  <a:lnTo>
                    <a:pt x="60254" y="3130"/>
                  </a:lnTo>
                  <a:lnTo>
                    <a:pt x="60254" y="2632"/>
                  </a:lnTo>
                  <a:close/>
                  <a:moveTo>
                    <a:pt x="31548" y="3163"/>
                  </a:moveTo>
                  <a:lnTo>
                    <a:pt x="31548" y="3395"/>
                  </a:lnTo>
                  <a:cubicBezTo>
                    <a:pt x="31471" y="3318"/>
                    <a:pt x="31393" y="3240"/>
                    <a:pt x="31316" y="3163"/>
                  </a:cubicBezTo>
                  <a:close/>
                  <a:moveTo>
                    <a:pt x="5010" y="3030"/>
                  </a:moveTo>
                  <a:lnTo>
                    <a:pt x="5010" y="3727"/>
                  </a:lnTo>
                  <a:lnTo>
                    <a:pt x="4280" y="3727"/>
                  </a:lnTo>
                  <a:cubicBezTo>
                    <a:pt x="4501" y="3495"/>
                    <a:pt x="4733" y="3263"/>
                    <a:pt x="4966" y="3041"/>
                  </a:cubicBezTo>
                  <a:lnTo>
                    <a:pt x="4955" y="3030"/>
                  </a:lnTo>
                  <a:close/>
                  <a:moveTo>
                    <a:pt x="5718" y="3030"/>
                  </a:moveTo>
                  <a:lnTo>
                    <a:pt x="5718" y="3727"/>
                  </a:lnTo>
                  <a:lnTo>
                    <a:pt x="5076" y="3727"/>
                  </a:lnTo>
                  <a:lnTo>
                    <a:pt x="5076" y="3030"/>
                  </a:lnTo>
                  <a:close/>
                  <a:moveTo>
                    <a:pt x="6845" y="3030"/>
                  </a:moveTo>
                  <a:lnTo>
                    <a:pt x="6845" y="3727"/>
                  </a:lnTo>
                  <a:lnTo>
                    <a:pt x="6171" y="3727"/>
                  </a:lnTo>
                  <a:lnTo>
                    <a:pt x="6171" y="3030"/>
                  </a:lnTo>
                  <a:close/>
                  <a:moveTo>
                    <a:pt x="7973" y="3030"/>
                  </a:moveTo>
                  <a:lnTo>
                    <a:pt x="7973" y="3727"/>
                  </a:lnTo>
                  <a:lnTo>
                    <a:pt x="6912" y="3727"/>
                  </a:lnTo>
                  <a:lnTo>
                    <a:pt x="6912" y="3030"/>
                  </a:lnTo>
                  <a:close/>
                  <a:moveTo>
                    <a:pt x="9112" y="3030"/>
                  </a:moveTo>
                  <a:lnTo>
                    <a:pt x="9112" y="3727"/>
                  </a:lnTo>
                  <a:lnTo>
                    <a:pt x="8051" y="3727"/>
                  </a:lnTo>
                  <a:lnTo>
                    <a:pt x="8051" y="3030"/>
                  </a:lnTo>
                  <a:close/>
                  <a:moveTo>
                    <a:pt x="10251" y="3041"/>
                  </a:moveTo>
                  <a:lnTo>
                    <a:pt x="10251" y="3738"/>
                  </a:lnTo>
                  <a:lnTo>
                    <a:pt x="9190" y="3738"/>
                  </a:lnTo>
                  <a:lnTo>
                    <a:pt x="9190" y="3041"/>
                  </a:lnTo>
                  <a:close/>
                  <a:moveTo>
                    <a:pt x="10959" y="3030"/>
                  </a:moveTo>
                  <a:lnTo>
                    <a:pt x="10959" y="3738"/>
                  </a:lnTo>
                  <a:lnTo>
                    <a:pt x="10329" y="3738"/>
                  </a:lnTo>
                  <a:lnTo>
                    <a:pt x="10329" y="3030"/>
                  </a:lnTo>
                  <a:close/>
                  <a:moveTo>
                    <a:pt x="12076" y="3030"/>
                  </a:moveTo>
                  <a:lnTo>
                    <a:pt x="12076" y="3738"/>
                  </a:lnTo>
                  <a:lnTo>
                    <a:pt x="11401" y="3738"/>
                  </a:lnTo>
                  <a:lnTo>
                    <a:pt x="11401" y="3030"/>
                  </a:lnTo>
                  <a:close/>
                  <a:moveTo>
                    <a:pt x="13204" y="3041"/>
                  </a:moveTo>
                  <a:lnTo>
                    <a:pt x="13204" y="3738"/>
                  </a:lnTo>
                  <a:lnTo>
                    <a:pt x="12142" y="3738"/>
                  </a:lnTo>
                  <a:lnTo>
                    <a:pt x="12142" y="3041"/>
                  </a:lnTo>
                  <a:close/>
                  <a:moveTo>
                    <a:pt x="14342" y="3041"/>
                  </a:moveTo>
                  <a:lnTo>
                    <a:pt x="14342" y="3738"/>
                  </a:lnTo>
                  <a:lnTo>
                    <a:pt x="13281" y="3738"/>
                  </a:lnTo>
                  <a:lnTo>
                    <a:pt x="13281" y="3041"/>
                  </a:lnTo>
                  <a:close/>
                  <a:moveTo>
                    <a:pt x="15470" y="3041"/>
                  </a:moveTo>
                  <a:lnTo>
                    <a:pt x="15470" y="3738"/>
                  </a:lnTo>
                  <a:lnTo>
                    <a:pt x="14409" y="3738"/>
                  </a:lnTo>
                  <a:lnTo>
                    <a:pt x="14409" y="3041"/>
                  </a:lnTo>
                  <a:close/>
                  <a:moveTo>
                    <a:pt x="16222" y="3030"/>
                  </a:moveTo>
                  <a:lnTo>
                    <a:pt x="16222" y="3738"/>
                  </a:lnTo>
                  <a:lnTo>
                    <a:pt x="15537" y="3738"/>
                  </a:lnTo>
                  <a:lnTo>
                    <a:pt x="15537" y="3030"/>
                  </a:lnTo>
                  <a:close/>
                  <a:moveTo>
                    <a:pt x="17450" y="3030"/>
                  </a:moveTo>
                  <a:lnTo>
                    <a:pt x="17450" y="3738"/>
                  </a:lnTo>
                  <a:lnTo>
                    <a:pt x="16676" y="3738"/>
                  </a:lnTo>
                  <a:lnTo>
                    <a:pt x="16665" y="3030"/>
                  </a:lnTo>
                  <a:close/>
                  <a:moveTo>
                    <a:pt x="18566" y="3041"/>
                  </a:moveTo>
                  <a:lnTo>
                    <a:pt x="18566" y="3738"/>
                  </a:lnTo>
                  <a:lnTo>
                    <a:pt x="17505" y="3738"/>
                  </a:lnTo>
                  <a:lnTo>
                    <a:pt x="17505" y="3041"/>
                  </a:lnTo>
                  <a:close/>
                  <a:moveTo>
                    <a:pt x="19705" y="3041"/>
                  </a:moveTo>
                  <a:lnTo>
                    <a:pt x="19705" y="3738"/>
                  </a:lnTo>
                  <a:lnTo>
                    <a:pt x="18644" y="3738"/>
                  </a:lnTo>
                  <a:lnTo>
                    <a:pt x="18644" y="3041"/>
                  </a:lnTo>
                  <a:close/>
                  <a:moveTo>
                    <a:pt x="20833" y="3041"/>
                  </a:moveTo>
                  <a:lnTo>
                    <a:pt x="20833" y="3738"/>
                  </a:lnTo>
                  <a:lnTo>
                    <a:pt x="19772" y="3738"/>
                  </a:lnTo>
                  <a:lnTo>
                    <a:pt x="19772" y="3041"/>
                  </a:lnTo>
                  <a:close/>
                  <a:moveTo>
                    <a:pt x="22536" y="3041"/>
                  </a:moveTo>
                  <a:lnTo>
                    <a:pt x="22536" y="3738"/>
                  </a:lnTo>
                  <a:lnTo>
                    <a:pt x="20911" y="3738"/>
                  </a:lnTo>
                  <a:lnTo>
                    <a:pt x="20911" y="3041"/>
                  </a:lnTo>
                  <a:close/>
                  <a:moveTo>
                    <a:pt x="23675" y="3030"/>
                  </a:moveTo>
                  <a:lnTo>
                    <a:pt x="23675" y="3738"/>
                  </a:lnTo>
                  <a:lnTo>
                    <a:pt x="22614" y="3738"/>
                  </a:lnTo>
                  <a:lnTo>
                    <a:pt x="22614" y="3030"/>
                  </a:lnTo>
                  <a:close/>
                  <a:moveTo>
                    <a:pt x="24803" y="3030"/>
                  </a:moveTo>
                  <a:lnTo>
                    <a:pt x="24803" y="3738"/>
                  </a:lnTo>
                  <a:lnTo>
                    <a:pt x="23741" y="3738"/>
                  </a:lnTo>
                  <a:lnTo>
                    <a:pt x="23741" y="3030"/>
                  </a:lnTo>
                  <a:close/>
                  <a:moveTo>
                    <a:pt x="25931" y="3030"/>
                  </a:moveTo>
                  <a:lnTo>
                    <a:pt x="25931" y="3738"/>
                  </a:lnTo>
                  <a:lnTo>
                    <a:pt x="24869" y="3738"/>
                  </a:lnTo>
                  <a:lnTo>
                    <a:pt x="24869" y="3030"/>
                  </a:lnTo>
                  <a:close/>
                  <a:moveTo>
                    <a:pt x="26716" y="3030"/>
                  </a:moveTo>
                  <a:lnTo>
                    <a:pt x="26716" y="3738"/>
                  </a:lnTo>
                  <a:lnTo>
                    <a:pt x="25997" y="3738"/>
                  </a:lnTo>
                  <a:lnTo>
                    <a:pt x="26008" y="3030"/>
                  </a:lnTo>
                  <a:close/>
                  <a:moveTo>
                    <a:pt x="27899" y="3030"/>
                  </a:moveTo>
                  <a:lnTo>
                    <a:pt x="27899" y="3738"/>
                  </a:lnTo>
                  <a:lnTo>
                    <a:pt x="27169" y="3738"/>
                  </a:lnTo>
                  <a:lnTo>
                    <a:pt x="27169" y="3030"/>
                  </a:lnTo>
                  <a:close/>
                  <a:moveTo>
                    <a:pt x="27965" y="3064"/>
                  </a:moveTo>
                  <a:cubicBezTo>
                    <a:pt x="28187" y="3285"/>
                    <a:pt x="28397" y="3506"/>
                    <a:pt x="28607" y="3738"/>
                  </a:cubicBezTo>
                  <a:lnTo>
                    <a:pt x="27965" y="3738"/>
                  </a:lnTo>
                  <a:lnTo>
                    <a:pt x="27965" y="3064"/>
                  </a:lnTo>
                  <a:close/>
                  <a:moveTo>
                    <a:pt x="32676" y="3163"/>
                  </a:moveTo>
                  <a:lnTo>
                    <a:pt x="32676" y="3815"/>
                  </a:lnTo>
                  <a:lnTo>
                    <a:pt x="31935" y="3815"/>
                  </a:lnTo>
                  <a:cubicBezTo>
                    <a:pt x="31824" y="3705"/>
                    <a:pt x="31725" y="3583"/>
                    <a:pt x="31614" y="3473"/>
                  </a:cubicBezTo>
                  <a:lnTo>
                    <a:pt x="31625" y="3473"/>
                  </a:lnTo>
                  <a:lnTo>
                    <a:pt x="31625" y="3163"/>
                  </a:lnTo>
                  <a:close/>
                  <a:moveTo>
                    <a:pt x="33815" y="3163"/>
                  </a:moveTo>
                  <a:lnTo>
                    <a:pt x="33815" y="3815"/>
                  </a:lnTo>
                  <a:lnTo>
                    <a:pt x="32753" y="3815"/>
                  </a:lnTo>
                  <a:lnTo>
                    <a:pt x="32753" y="3163"/>
                  </a:lnTo>
                  <a:close/>
                  <a:moveTo>
                    <a:pt x="34943" y="3163"/>
                  </a:moveTo>
                  <a:lnTo>
                    <a:pt x="34943" y="3815"/>
                  </a:lnTo>
                  <a:lnTo>
                    <a:pt x="33881" y="3815"/>
                  </a:lnTo>
                  <a:lnTo>
                    <a:pt x="33881" y="3163"/>
                  </a:lnTo>
                  <a:close/>
                  <a:moveTo>
                    <a:pt x="35706" y="3163"/>
                  </a:moveTo>
                  <a:lnTo>
                    <a:pt x="35706" y="3815"/>
                  </a:lnTo>
                  <a:lnTo>
                    <a:pt x="35009" y="3815"/>
                  </a:lnTo>
                  <a:lnTo>
                    <a:pt x="35009" y="3163"/>
                  </a:lnTo>
                  <a:close/>
                  <a:moveTo>
                    <a:pt x="36822" y="3163"/>
                  </a:moveTo>
                  <a:lnTo>
                    <a:pt x="36822" y="3815"/>
                  </a:lnTo>
                  <a:lnTo>
                    <a:pt x="36148" y="3815"/>
                  </a:lnTo>
                  <a:lnTo>
                    <a:pt x="36148" y="3163"/>
                  </a:lnTo>
                  <a:close/>
                  <a:moveTo>
                    <a:pt x="37950" y="3163"/>
                  </a:moveTo>
                  <a:lnTo>
                    <a:pt x="37950" y="3815"/>
                  </a:lnTo>
                  <a:lnTo>
                    <a:pt x="36889" y="3815"/>
                  </a:lnTo>
                  <a:lnTo>
                    <a:pt x="36889" y="3163"/>
                  </a:lnTo>
                  <a:close/>
                  <a:moveTo>
                    <a:pt x="39089" y="3163"/>
                  </a:moveTo>
                  <a:lnTo>
                    <a:pt x="39089" y="3815"/>
                  </a:lnTo>
                  <a:lnTo>
                    <a:pt x="38028" y="3815"/>
                  </a:lnTo>
                  <a:lnTo>
                    <a:pt x="38028" y="3163"/>
                  </a:lnTo>
                  <a:close/>
                  <a:moveTo>
                    <a:pt x="40217" y="3163"/>
                  </a:moveTo>
                  <a:lnTo>
                    <a:pt x="40217" y="3815"/>
                  </a:lnTo>
                  <a:lnTo>
                    <a:pt x="39156" y="3815"/>
                  </a:lnTo>
                  <a:lnTo>
                    <a:pt x="39156" y="3163"/>
                  </a:lnTo>
                  <a:close/>
                  <a:moveTo>
                    <a:pt x="40969" y="3174"/>
                  </a:moveTo>
                  <a:lnTo>
                    <a:pt x="40969" y="3815"/>
                  </a:lnTo>
                  <a:lnTo>
                    <a:pt x="40295" y="3815"/>
                  </a:lnTo>
                  <a:lnTo>
                    <a:pt x="40295" y="3174"/>
                  </a:lnTo>
                  <a:close/>
                  <a:moveTo>
                    <a:pt x="42097" y="3174"/>
                  </a:moveTo>
                  <a:lnTo>
                    <a:pt x="42097" y="3815"/>
                  </a:lnTo>
                  <a:lnTo>
                    <a:pt x="41422" y="3815"/>
                  </a:lnTo>
                  <a:lnTo>
                    <a:pt x="41422" y="3174"/>
                  </a:lnTo>
                  <a:close/>
                  <a:moveTo>
                    <a:pt x="43225" y="3174"/>
                  </a:moveTo>
                  <a:lnTo>
                    <a:pt x="43225" y="3826"/>
                  </a:lnTo>
                  <a:lnTo>
                    <a:pt x="42163" y="3826"/>
                  </a:lnTo>
                  <a:lnTo>
                    <a:pt x="42163" y="3174"/>
                  </a:lnTo>
                  <a:close/>
                  <a:moveTo>
                    <a:pt x="44364" y="3174"/>
                  </a:moveTo>
                  <a:lnTo>
                    <a:pt x="44364" y="3826"/>
                  </a:lnTo>
                  <a:lnTo>
                    <a:pt x="43302" y="3826"/>
                  </a:lnTo>
                  <a:lnTo>
                    <a:pt x="43302" y="3174"/>
                  </a:lnTo>
                  <a:close/>
                  <a:moveTo>
                    <a:pt x="45492" y="3174"/>
                  </a:moveTo>
                  <a:lnTo>
                    <a:pt x="45492" y="3826"/>
                  </a:lnTo>
                  <a:lnTo>
                    <a:pt x="44430" y="3826"/>
                  </a:lnTo>
                  <a:lnTo>
                    <a:pt x="44430" y="3174"/>
                  </a:lnTo>
                  <a:close/>
                  <a:moveTo>
                    <a:pt x="46244" y="3174"/>
                  </a:moveTo>
                  <a:lnTo>
                    <a:pt x="46244" y="3826"/>
                  </a:lnTo>
                  <a:lnTo>
                    <a:pt x="45558" y="3826"/>
                  </a:lnTo>
                  <a:lnTo>
                    <a:pt x="45558" y="3174"/>
                  </a:lnTo>
                  <a:close/>
                  <a:moveTo>
                    <a:pt x="47371" y="3174"/>
                  </a:moveTo>
                  <a:lnTo>
                    <a:pt x="47371" y="3826"/>
                  </a:lnTo>
                  <a:lnTo>
                    <a:pt x="46697" y="3826"/>
                  </a:lnTo>
                  <a:lnTo>
                    <a:pt x="46697" y="3174"/>
                  </a:lnTo>
                  <a:close/>
                  <a:moveTo>
                    <a:pt x="48510" y="3174"/>
                  </a:moveTo>
                  <a:lnTo>
                    <a:pt x="48499" y="3826"/>
                  </a:lnTo>
                  <a:lnTo>
                    <a:pt x="47449" y="3826"/>
                  </a:lnTo>
                  <a:lnTo>
                    <a:pt x="47449" y="3174"/>
                  </a:lnTo>
                  <a:close/>
                  <a:moveTo>
                    <a:pt x="49638" y="3185"/>
                  </a:moveTo>
                  <a:lnTo>
                    <a:pt x="49638" y="3826"/>
                  </a:lnTo>
                  <a:lnTo>
                    <a:pt x="48577" y="3826"/>
                  </a:lnTo>
                  <a:lnTo>
                    <a:pt x="48577" y="3185"/>
                  </a:lnTo>
                  <a:close/>
                  <a:moveTo>
                    <a:pt x="50766" y="3185"/>
                  </a:moveTo>
                  <a:lnTo>
                    <a:pt x="50766" y="3826"/>
                  </a:lnTo>
                  <a:lnTo>
                    <a:pt x="49705" y="3826"/>
                  </a:lnTo>
                  <a:lnTo>
                    <a:pt x="49705" y="3185"/>
                  </a:lnTo>
                  <a:close/>
                  <a:moveTo>
                    <a:pt x="51518" y="3185"/>
                  </a:moveTo>
                  <a:lnTo>
                    <a:pt x="51518" y="3838"/>
                  </a:lnTo>
                  <a:lnTo>
                    <a:pt x="50832" y="3838"/>
                  </a:lnTo>
                  <a:lnTo>
                    <a:pt x="50832" y="3185"/>
                  </a:lnTo>
                  <a:close/>
                  <a:moveTo>
                    <a:pt x="52646" y="3185"/>
                  </a:moveTo>
                  <a:lnTo>
                    <a:pt x="52646" y="3838"/>
                  </a:lnTo>
                  <a:lnTo>
                    <a:pt x="51971" y="3838"/>
                  </a:lnTo>
                  <a:lnTo>
                    <a:pt x="51971" y="3185"/>
                  </a:lnTo>
                  <a:close/>
                  <a:moveTo>
                    <a:pt x="53774" y="3185"/>
                  </a:moveTo>
                  <a:lnTo>
                    <a:pt x="53774" y="3838"/>
                  </a:lnTo>
                  <a:lnTo>
                    <a:pt x="52712" y="3838"/>
                  </a:lnTo>
                  <a:lnTo>
                    <a:pt x="52712" y="3185"/>
                  </a:lnTo>
                  <a:close/>
                  <a:moveTo>
                    <a:pt x="54913" y="3185"/>
                  </a:moveTo>
                  <a:lnTo>
                    <a:pt x="54913" y="3838"/>
                  </a:lnTo>
                  <a:lnTo>
                    <a:pt x="53851" y="3838"/>
                  </a:lnTo>
                  <a:lnTo>
                    <a:pt x="53851" y="3185"/>
                  </a:lnTo>
                  <a:close/>
                  <a:moveTo>
                    <a:pt x="56041" y="3185"/>
                  </a:moveTo>
                  <a:lnTo>
                    <a:pt x="56041" y="3838"/>
                  </a:lnTo>
                  <a:lnTo>
                    <a:pt x="54979" y="3838"/>
                  </a:lnTo>
                  <a:lnTo>
                    <a:pt x="54979" y="3185"/>
                  </a:lnTo>
                  <a:close/>
                  <a:moveTo>
                    <a:pt x="56792" y="3185"/>
                  </a:moveTo>
                  <a:lnTo>
                    <a:pt x="56792" y="3838"/>
                  </a:lnTo>
                  <a:lnTo>
                    <a:pt x="56107" y="3838"/>
                  </a:lnTo>
                  <a:lnTo>
                    <a:pt x="56107" y="3185"/>
                  </a:lnTo>
                  <a:close/>
                  <a:moveTo>
                    <a:pt x="57920" y="3196"/>
                  </a:moveTo>
                  <a:lnTo>
                    <a:pt x="57920" y="3838"/>
                  </a:lnTo>
                  <a:lnTo>
                    <a:pt x="57246" y="3838"/>
                  </a:lnTo>
                  <a:lnTo>
                    <a:pt x="57246" y="3196"/>
                  </a:lnTo>
                  <a:close/>
                  <a:moveTo>
                    <a:pt x="59059" y="3196"/>
                  </a:moveTo>
                  <a:lnTo>
                    <a:pt x="59048" y="3838"/>
                  </a:lnTo>
                  <a:lnTo>
                    <a:pt x="57987" y="3838"/>
                  </a:lnTo>
                  <a:lnTo>
                    <a:pt x="57987" y="3196"/>
                  </a:lnTo>
                  <a:close/>
                  <a:moveTo>
                    <a:pt x="60187" y="3196"/>
                  </a:moveTo>
                  <a:lnTo>
                    <a:pt x="60187" y="3849"/>
                  </a:lnTo>
                  <a:lnTo>
                    <a:pt x="59126" y="3849"/>
                  </a:lnTo>
                  <a:lnTo>
                    <a:pt x="59126" y="3196"/>
                  </a:lnTo>
                  <a:close/>
                  <a:moveTo>
                    <a:pt x="61315" y="3196"/>
                  </a:moveTo>
                  <a:lnTo>
                    <a:pt x="61315" y="3849"/>
                  </a:lnTo>
                  <a:lnTo>
                    <a:pt x="60254" y="3849"/>
                  </a:lnTo>
                  <a:lnTo>
                    <a:pt x="60254" y="3196"/>
                  </a:lnTo>
                  <a:close/>
                  <a:moveTo>
                    <a:pt x="32676" y="3882"/>
                  </a:moveTo>
                  <a:lnTo>
                    <a:pt x="32676" y="4468"/>
                  </a:lnTo>
                  <a:lnTo>
                    <a:pt x="32488" y="4468"/>
                  </a:lnTo>
                  <a:cubicBezTo>
                    <a:pt x="32322" y="4269"/>
                    <a:pt x="32167" y="4070"/>
                    <a:pt x="31990" y="3882"/>
                  </a:cubicBezTo>
                  <a:close/>
                  <a:moveTo>
                    <a:pt x="33815" y="3882"/>
                  </a:moveTo>
                  <a:lnTo>
                    <a:pt x="33815" y="4468"/>
                  </a:lnTo>
                  <a:lnTo>
                    <a:pt x="32753" y="4468"/>
                  </a:lnTo>
                  <a:lnTo>
                    <a:pt x="32753" y="3882"/>
                  </a:lnTo>
                  <a:close/>
                  <a:moveTo>
                    <a:pt x="34943" y="3882"/>
                  </a:moveTo>
                  <a:lnTo>
                    <a:pt x="34943" y="4468"/>
                  </a:lnTo>
                  <a:lnTo>
                    <a:pt x="33881" y="4468"/>
                  </a:lnTo>
                  <a:lnTo>
                    <a:pt x="33881" y="3882"/>
                  </a:lnTo>
                  <a:close/>
                  <a:moveTo>
                    <a:pt x="35706" y="3882"/>
                  </a:moveTo>
                  <a:lnTo>
                    <a:pt x="35706" y="4468"/>
                  </a:lnTo>
                  <a:lnTo>
                    <a:pt x="35009" y="4468"/>
                  </a:lnTo>
                  <a:lnTo>
                    <a:pt x="35009" y="3882"/>
                  </a:lnTo>
                  <a:close/>
                  <a:moveTo>
                    <a:pt x="36822" y="3882"/>
                  </a:moveTo>
                  <a:lnTo>
                    <a:pt x="36822" y="4479"/>
                  </a:lnTo>
                  <a:lnTo>
                    <a:pt x="36148" y="4479"/>
                  </a:lnTo>
                  <a:lnTo>
                    <a:pt x="36148" y="3882"/>
                  </a:lnTo>
                  <a:close/>
                  <a:moveTo>
                    <a:pt x="37950" y="3882"/>
                  </a:moveTo>
                  <a:lnTo>
                    <a:pt x="37950" y="4479"/>
                  </a:lnTo>
                  <a:lnTo>
                    <a:pt x="36889" y="4479"/>
                  </a:lnTo>
                  <a:lnTo>
                    <a:pt x="36889" y="3882"/>
                  </a:lnTo>
                  <a:close/>
                  <a:moveTo>
                    <a:pt x="39089" y="3882"/>
                  </a:moveTo>
                  <a:lnTo>
                    <a:pt x="39089" y="4479"/>
                  </a:lnTo>
                  <a:lnTo>
                    <a:pt x="38028" y="4479"/>
                  </a:lnTo>
                  <a:lnTo>
                    <a:pt x="38028" y="3882"/>
                  </a:lnTo>
                  <a:close/>
                  <a:moveTo>
                    <a:pt x="40217" y="3893"/>
                  </a:moveTo>
                  <a:lnTo>
                    <a:pt x="40217" y="4479"/>
                  </a:lnTo>
                  <a:lnTo>
                    <a:pt x="39156" y="4479"/>
                  </a:lnTo>
                  <a:lnTo>
                    <a:pt x="39156" y="3893"/>
                  </a:lnTo>
                  <a:close/>
                  <a:moveTo>
                    <a:pt x="40969" y="3893"/>
                  </a:moveTo>
                  <a:lnTo>
                    <a:pt x="40969" y="4479"/>
                  </a:lnTo>
                  <a:lnTo>
                    <a:pt x="40295" y="4479"/>
                  </a:lnTo>
                  <a:lnTo>
                    <a:pt x="40295" y="3893"/>
                  </a:lnTo>
                  <a:close/>
                  <a:moveTo>
                    <a:pt x="42097" y="3893"/>
                  </a:moveTo>
                  <a:lnTo>
                    <a:pt x="42097" y="4479"/>
                  </a:lnTo>
                  <a:lnTo>
                    <a:pt x="41422" y="4479"/>
                  </a:lnTo>
                  <a:lnTo>
                    <a:pt x="41422" y="3893"/>
                  </a:lnTo>
                  <a:close/>
                  <a:moveTo>
                    <a:pt x="43225" y="3893"/>
                  </a:moveTo>
                  <a:lnTo>
                    <a:pt x="43225" y="4479"/>
                  </a:lnTo>
                  <a:lnTo>
                    <a:pt x="42163" y="4479"/>
                  </a:lnTo>
                  <a:lnTo>
                    <a:pt x="42163" y="3893"/>
                  </a:lnTo>
                  <a:close/>
                  <a:moveTo>
                    <a:pt x="44364" y="3893"/>
                  </a:moveTo>
                  <a:lnTo>
                    <a:pt x="44364" y="4479"/>
                  </a:lnTo>
                  <a:lnTo>
                    <a:pt x="43302" y="4479"/>
                  </a:lnTo>
                  <a:lnTo>
                    <a:pt x="43302" y="3893"/>
                  </a:lnTo>
                  <a:close/>
                  <a:moveTo>
                    <a:pt x="45492" y="3893"/>
                  </a:moveTo>
                  <a:lnTo>
                    <a:pt x="45492" y="4490"/>
                  </a:lnTo>
                  <a:lnTo>
                    <a:pt x="44430" y="4490"/>
                  </a:lnTo>
                  <a:lnTo>
                    <a:pt x="44430" y="3893"/>
                  </a:lnTo>
                  <a:close/>
                  <a:moveTo>
                    <a:pt x="46244" y="3893"/>
                  </a:moveTo>
                  <a:lnTo>
                    <a:pt x="46244" y="4490"/>
                  </a:lnTo>
                  <a:lnTo>
                    <a:pt x="45558" y="4490"/>
                  </a:lnTo>
                  <a:lnTo>
                    <a:pt x="45558" y="3893"/>
                  </a:lnTo>
                  <a:close/>
                  <a:moveTo>
                    <a:pt x="47371" y="3893"/>
                  </a:moveTo>
                  <a:lnTo>
                    <a:pt x="47371" y="4490"/>
                  </a:lnTo>
                  <a:lnTo>
                    <a:pt x="46697" y="4490"/>
                  </a:lnTo>
                  <a:lnTo>
                    <a:pt x="46697" y="3893"/>
                  </a:lnTo>
                  <a:close/>
                  <a:moveTo>
                    <a:pt x="48510" y="3904"/>
                  </a:moveTo>
                  <a:lnTo>
                    <a:pt x="48499" y="4490"/>
                  </a:lnTo>
                  <a:lnTo>
                    <a:pt x="47449" y="4490"/>
                  </a:lnTo>
                  <a:lnTo>
                    <a:pt x="47449" y="3904"/>
                  </a:lnTo>
                  <a:close/>
                  <a:moveTo>
                    <a:pt x="49638" y="3904"/>
                  </a:moveTo>
                  <a:lnTo>
                    <a:pt x="49638" y="4490"/>
                  </a:lnTo>
                  <a:lnTo>
                    <a:pt x="48577" y="4490"/>
                  </a:lnTo>
                  <a:lnTo>
                    <a:pt x="48577" y="3904"/>
                  </a:lnTo>
                  <a:close/>
                  <a:moveTo>
                    <a:pt x="50766" y="3904"/>
                  </a:moveTo>
                  <a:lnTo>
                    <a:pt x="50766" y="4490"/>
                  </a:lnTo>
                  <a:lnTo>
                    <a:pt x="49705" y="4490"/>
                  </a:lnTo>
                  <a:lnTo>
                    <a:pt x="49705" y="3904"/>
                  </a:lnTo>
                  <a:close/>
                  <a:moveTo>
                    <a:pt x="51518" y="3904"/>
                  </a:moveTo>
                  <a:lnTo>
                    <a:pt x="51518" y="4490"/>
                  </a:lnTo>
                  <a:lnTo>
                    <a:pt x="50832" y="4490"/>
                  </a:lnTo>
                  <a:lnTo>
                    <a:pt x="50832" y="3904"/>
                  </a:lnTo>
                  <a:close/>
                  <a:moveTo>
                    <a:pt x="52646" y="3904"/>
                  </a:moveTo>
                  <a:lnTo>
                    <a:pt x="52646" y="4490"/>
                  </a:lnTo>
                  <a:lnTo>
                    <a:pt x="51971" y="4490"/>
                  </a:lnTo>
                  <a:lnTo>
                    <a:pt x="51971" y="3904"/>
                  </a:lnTo>
                  <a:close/>
                  <a:moveTo>
                    <a:pt x="3871" y="4217"/>
                  </a:moveTo>
                  <a:lnTo>
                    <a:pt x="3871" y="4501"/>
                  </a:lnTo>
                  <a:lnTo>
                    <a:pt x="3628" y="4501"/>
                  </a:lnTo>
                  <a:cubicBezTo>
                    <a:pt x="3712" y="4417"/>
                    <a:pt x="3796" y="4312"/>
                    <a:pt x="3871" y="4217"/>
                  </a:cubicBezTo>
                  <a:close/>
                  <a:moveTo>
                    <a:pt x="5010" y="3804"/>
                  </a:moveTo>
                  <a:lnTo>
                    <a:pt x="5010" y="4501"/>
                  </a:lnTo>
                  <a:lnTo>
                    <a:pt x="3948" y="4501"/>
                  </a:lnTo>
                  <a:lnTo>
                    <a:pt x="3948" y="4114"/>
                  </a:lnTo>
                  <a:cubicBezTo>
                    <a:pt x="4037" y="4003"/>
                    <a:pt x="4125" y="3904"/>
                    <a:pt x="4214" y="3804"/>
                  </a:cubicBezTo>
                  <a:close/>
                  <a:moveTo>
                    <a:pt x="5718" y="3804"/>
                  </a:moveTo>
                  <a:lnTo>
                    <a:pt x="5718" y="4501"/>
                  </a:lnTo>
                  <a:lnTo>
                    <a:pt x="5076" y="4501"/>
                  </a:lnTo>
                  <a:lnTo>
                    <a:pt x="5076" y="3804"/>
                  </a:lnTo>
                  <a:close/>
                  <a:moveTo>
                    <a:pt x="6845" y="3804"/>
                  </a:moveTo>
                  <a:lnTo>
                    <a:pt x="6845" y="4501"/>
                  </a:lnTo>
                  <a:lnTo>
                    <a:pt x="6171" y="4501"/>
                  </a:lnTo>
                  <a:lnTo>
                    <a:pt x="6171" y="3804"/>
                  </a:lnTo>
                  <a:close/>
                  <a:moveTo>
                    <a:pt x="7973" y="3804"/>
                  </a:moveTo>
                  <a:lnTo>
                    <a:pt x="7973" y="4501"/>
                  </a:lnTo>
                  <a:lnTo>
                    <a:pt x="6912" y="4501"/>
                  </a:lnTo>
                  <a:lnTo>
                    <a:pt x="6912" y="3804"/>
                  </a:lnTo>
                  <a:close/>
                  <a:moveTo>
                    <a:pt x="53774" y="3904"/>
                  </a:moveTo>
                  <a:lnTo>
                    <a:pt x="53774" y="4501"/>
                  </a:lnTo>
                  <a:lnTo>
                    <a:pt x="52712" y="4501"/>
                  </a:lnTo>
                  <a:lnTo>
                    <a:pt x="52712" y="3904"/>
                  </a:lnTo>
                  <a:close/>
                  <a:moveTo>
                    <a:pt x="54913" y="3904"/>
                  </a:moveTo>
                  <a:lnTo>
                    <a:pt x="54913" y="4501"/>
                  </a:lnTo>
                  <a:lnTo>
                    <a:pt x="53851" y="4501"/>
                  </a:lnTo>
                  <a:lnTo>
                    <a:pt x="53851" y="3904"/>
                  </a:lnTo>
                  <a:close/>
                  <a:moveTo>
                    <a:pt x="56041" y="3904"/>
                  </a:moveTo>
                  <a:lnTo>
                    <a:pt x="56041" y="4501"/>
                  </a:lnTo>
                  <a:lnTo>
                    <a:pt x="54979" y="4501"/>
                  </a:lnTo>
                  <a:lnTo>
                    <a:pt x="54979" y="3904"/>
                  </a:lnTo>
                  <a:close/>
                  <a:moveTo>
                    <a:pt x="56792" y="3915"/>
                  </a:moveTo>
                  <a:lnTo>
                    <a:pt x="56792" y="4501"/>
                  </a:lnTo>
                  <a:lnTo>
                    <a:pt x="56107" y="4501"/>
                  </a:lnTo>
                  <a:lnTo>
                    <a:pt x="56107" y="3915"/>
                  </a:lnTo>
                  <a:close/>
                  <a:moveTo>
                    <a:pt x="57920" y="3915"/>
                  </a:moveTo>
                  <a:lnTo>
                    <a:pt x="57920" y="4501"/>
                  </a:lnTo>
                  <a:lnTo>
                    <a:pt x="57246" y="4501"/>
                  </a:lnTo>
                  <a:lnTo>
                    <a:pt x="57246" y="3915"/>
                  </a:lnTo>
                  <a:close/>
                  <a:moveTo>
                    <a:pt x="59059" y="3915"/>
                  </a:moveTo>
                  <a:lnTo>
                    <a:pt x="59048" y="4501"/>
                  </a:lnTo>
                  <a:lnTo>
                    <a:pt x="57987" y="4501"/>
                  </a:lnTo>
                  <a:lnTo>
                    <a:pt x="57987" y="3915"/>
                  </a:lnTo>
                  <a:close/>
                  <a:moveTo>
                    <a:pt x="60187" y="3915"/>
                  </a:moveTo>
                  <a:lnTo>
                    <a:pt x="60187" y="4501"/>
                  </a:lnTo>
                  <a:lnTo>
                    <a:pt x="59126" y="4501"/>
                  </a:lnTo>
                  <a:lnTo>
                    <a:pt x="59126" y="3915"/>
                  </a:lnTo>
                  <a:close/>
                  <a:moveTo>
                    <a:pt x="61315" y="3915"/>
                  </a:moveTo>
                  <a:lnTo>
                    <a:pt x="61315" y="4501"/>
                  </a:lnTo>
                  <a:lnTo>
                    <a:pt x="60254" y="4501"/>
                  </a:lnTo>
                  <a:lnTo>
                    <a:pt x="60254" y="3915"/>
                  </a:lnTo>
                  <a:close/>
                  <a:moveTo>
                    <a:pt x="9112" y="3804"/>
                  </a:moveTo>
                  <a:lnTo>
                    <a:pt x="9112" y="4512"/>
                  </a:lnTo>
                  <a:lnTo>
                    <a:pt x="8051" y="4512"/>
                  </a:lnTo>
                  <a:lnTo>
                    <a:pt x="8051" y="3804"/>
                  </a:lnTo>
                  <a:close/>
                  <a:moveTo>
                    <a:pt x="10251" y="3815"/>
                  </a:moveTo>
                  <a:lnTo>
                    <a:pt x="10251" y="4512"/>
                  </a:lnTo>
                  <a:lnTo>
                    <a:pt x="9190" y="4512"/>
                  </a:lnTo>
                  <a:lnTo>
                    <a:pt x="9190" y="3815"/>
                  </a:lnTo>
                  <a:close/>
                  <a:moveTo>
                    <a:pt x="10959" y="3804"/>
                  </a:moveTo>
                  <a:lnTo>
                    <a:pt x="10959" y="4512"/>
                  </a:lnTo>
                  <a:lnTo>
                    <a:pt x="10329" y="4512"/>
                  </a:lnTo>
                  <a:lnTo>
                    <a:pt x="10329" y="3804"/>
                  </a:lnTo>
                  <a:close/>
                  <a:moveTo>
                    <a:pt x="12076" y="3804"/>
                  </a:moveTo>
                  <a:lnTo>
                    <a:pt x="12076" y="4512"/>
                  </a:lnTo>
                  <a:lnTo>
                    <a:pt x="11401" y="4512"/>
                  </a:lnTo>
                  <a:lnTo>
                    <a:pt x="11401" y="3804"/>
                  </a:lnTo>
                  <a:close/>
                  <a:moveTo>
                    <a:pt x="13204" y="3804"/>
                  </a:moveTo>
                  <a:lnTo>
                    <a:pt x="13204" y="4512"/>
                  </a:lnTo>
                  <a:lnTo>
                    <a:pt x="12142" y="4512"/>
                  </a:lnTo>
                  <a:lnTo>
                    <a:pt x="12142" y="3804"/>
                  </a:lnTo>
                  <a:close/>
                  <a:moveTo>
                    <a:pt x="14342" y="3804"/>
                  </a:moveTo>
                  <a:lnTo>
                    <a:pt x="14342" y="4512"/>
                  </a:lnTo>
                  <a:lnTo>
                    <a:pt x="13281" y="4512"/>
                  </a:lnTo>
                  <a:lnTo>
                    <a:pt x="13281" y="3804"/>
                  </a:lnTo>
                  <a:close/>
                  <a:moveTo>
                    <a:pt x="15470" y="3804"/>
                  </a:moveTo>
                  <a:lnTo>
                    <a:pt x="15470" y="4512"/>
                  </a:lnTo>
                  <a:lnTo>
                    <a:pt x="14409" y="4512"/>
                  </a:lnTo>
                  <a:lnTo>
                    <a:pt x="14409" y="3804"/>
                  </a:lnTo>
                  <a:close/>
                  <a:moveTo>
                    <a:pt x="16222" y="3804"/>
                  </a:moveTo>
                  <a:lnTo>
                    <a:pt x="16222" y="4512"/>
                  </a:lnTo>
                  <a:lnTo>
                    <a:pt x="15537" y="4512"/>
                  </a:lnTo>
                  <a:lnTo>
                    <a:pt x="15537" y="3804"/>
                  </a:lnTo>
                  <a:close/>
                  <a:moveTo>
                    <a:pt x="17450" y="3804"/>
                  </a:moveTo>
                  <a:lnTo>
                    <a:pt x="17450" y="4512"/>
                  </a:lnTo>
                  <a:lnTo>
                    <a:pt x="16676" y="4512"/>
                  </a:lnTo>
                  <a:lnTo>
                    <a:pt x="16665" y="3804"/>
                  </a:lnTo>
                  <a:close/>
                  <a:moveTo>
                    <a:pt x="18566" y="3804"/>
                  </a:moveTo>
                  <a:lnTo>
                    <a:pt x="18566" y="4512"/>
                  </a:lnTo>
                  <a:lnTo>
                    <a:pt x="17505" y="4512"/>
                  </a:lnTo>
                  <a:lnTo>
                    <a:pt x="17505" y="3804"/>
                  </a:lnTo>
                  <a:close/>
                  <a:moveTo>
                    <a:pt x="19705" y="3804"/>
                  </a:moveTo>
                  <a:lnTo>
                    <a:pt x="19705" y="4512"/>
                  </a:lnTo>
                  <a:lnTo>
                    <a:pt x="18644" y="4512"/>
                  </a:lnTo>
                  <a:lnTo>
                    <a:pt x="18644" y="3804"/>
                  </a:lnTo>
                  <a:close/>
                  <a:moveTo>
                    <a:pt x="20833" y="3804"/>
                  </a:moveTo>
                  <a:lnTo>
                    <a:pt x="20833" y="4512"/>
                  </a:lnTo>
                  <a:lnTo>
                    <a:pt x="19772" y="4512"/>
                  </a:lnTo>
                  <a:lnTo>
                    <a:pt x="19772" y="3804"/>
                  </a:lnTo>
                  <a:close/>
                  <a:moveTo>
                    <a:pt x="22536" y="3804"/>
                  </a:moveTo>
                  <a:lnTo>
                    <a:pt x="22536" y="4512"/>
                  </a:lnTo>
                  <a:lnTo>
                    <a:pt x="20911" y="4512"/>
                  </a:lnTo>
                  <a:lnTo>
                    <a:pt x="20911" y="3804"/>
                  </a:lnTo>
                  <a:close/>
                  <a:moveTo>
                    <a:pt x="23675" y="3804"/>
                  </a:moveTo>
                  <a:lnTo>
                    <a:pt x="23675" y="4512"/>
                  </a:lnTo>
                  <a:lnTo>
                    <a:pt x="22614" y="4512"/>
                  </a:lnTo>
                  <a:lnTo>
                    <a:pt x="22614" y="3804"/>
                  </a:lnTo>
                  <a:close/>
                  <a:moveTo>
                    <a:pt x="24803" y="3804"/>
                  </a:moveTo>
                  <a:lnTo>
                    <a:pt x="24803" y="4512"/>
                  </a:lnTo>
                  <a:lnTo>
                    <a:pt x="23741" y="4512"/>
                  </a:lnTo>
                  <a:lnTo>
                    <a:pt x="23741" y="3804"/>
                  </a:lnTo>
                  <a:close/>
                  <a:moveTo>
                    <a:pt x="25931" y="3804"/>
                  </a:moveTo>
                  <a:lnTo>
                    <a:pt x="25931" y="4512"/>
                  </a:lnTo>
                  <a:lnTo>
                    <a:pt x="24869" y="4512"/>
                  </a:lnTo>
                  <a:lnTo>
                    <a:pt x="24869" y="3804"/>
                  </a:lnTo>
                  <a:close/>
                  <a:moveTo>
                    <a:pt x="26716" y="3804"/>
                  </a:moveTo>
                  <a:lnTo>
                    <a:pt x="26716" y="4512"/>
                  </a:lnTo>
                  <a:lnTo>
                    <a:pt x="25997" y="4512"/>
                  </a:lnTo>
                  <a:lnTo>
                    <a:pt x="26008" y="3804"/>
                  </a:lnTo>
                  <a:close/>
                  <a:moveTo>
                    <a:pt x="27899" y="3804"/>
                  </a:moveTo>
                  <a:lnTo>
                    <a:pt x="27899" y="4512"/>
                  </a:lnTo>
                  <a:lnTo>
                    <a:pt x="27169" y="4512"/>
                  </a:lnTo>
                  <a:lnTo>
                    <a:pt x="27169" y="3804"/>
                  </a:lnTo>
                  <a:close/>
                  <a:moveTo>
                    <a:pt x="28673" y="3804"/>
                  </a:moveTo>
                  <a:cubicBezTo>
                    <a:pt x="28795" y="3948"/>
                    <a:pt x="28916" y="4081"/>
                    <a:pt x="29027" y="4225"/>
                  </a:cubicBezTo>
                  <a:lnTo>
                    <a:pt x="29027" y="4512"/>
                  </a:lnTo>
                  <a:lnTo>
                    <a:pt x="27965" y="4512"/>
                  </a:lnTo>
                  <a:lnTo>
                    <a:pt x="27965" y="3804"/>
                  </a:lnTo>
                  <a:close/>
                  <a:moveTo>
                    <a:pt x="29104" y="4313"/>
                  </a:moveTo>
                  <a:cubicBezTo>
                    <a:pt x="29160" y="4379"/>
                    <a:pt x="29204" y="4446"/>
                    <a:pt x="29259" y="4512"/>
                  </a:cubicBezTo>
                  <a:lnTo>
                    <a:pt x="29104" y="4512"/>
                  </a:lnTo>
                  <a:lnTo>
                    <a:pt x="29104" y="4313"/>
                  </a:lnTo>
                  <a:close/>
                  <a:moveTo>
                    <a:pt x="33804" y="4921"/>
                  </a:moveTo>
                  <a:lnTo>
                    <a:pt x="33815" y="5496"/>
                  </a:lnTo>
                  <a:lnTo>
                    <a:pt x="33240" y="5496"/>
                  </a:lnTo>
                  <a:cubicBezTo>
                    <a:pt x="33107" y="5297"/>
                    <a:pt x="32974" y="5109"/>
                    <a:pt x="32831" y="4921"/>
                  </a:cubicBezTo>
                  <a:close/>
                  <a:moveTo>
                    <a:pt x="34943" y="4921"/>
                  </a:moveTo>
                  <a:lnTo>
                    <a:pt x="34943" y="5496"/>
                  </a:lnTo>
                  <a:lnTo>
                    <a:pt x="33881" y="5496"/>
                  </a:lnTo>
                  <a:lnTo>
                    <a:pt x="33881" y="4921"/>
                  </a:lnTo>
                  <a:close/>
                  <a:moveTo>
                    <a:pt x="35706" y="4921"/>
                  </a:moveTo>
                  <a:lnTo>
                    <a:pt x="35706" y="5496"/>
                  </a:lnTo>
                  <a:lnTo>
                    <a:pt x="35009" y="5496"/>
                  </a:lnTo>
                  <a:lnTo>
                    <a:pt x="35009" y="4921"/>
                  </a:lnTo>
                  <a:close/>
                  <a:moveTo>
                    <a:pt x="36822" y="4921"/>
                  </a:moveTo>
                  <a:lnTo>
                    <a:pt x="36822" y="5496"/>
                  </a:lnTo>
                  <a:lnTo>
                    <a:pt x="36148" y="5496"/>
                  </a:lnTo>
                  <a:lnTo>
                    <a:pt x="36148" y="4921"/>
                  </a:lnTo>
                  <a:close/>
                  <a:moveTo>
                    <a:pt x="37950" y="4921"/>
                  </a:moveTo>
                  <a:lnTo>
                    <a:pt x="37950" y="5496"/>
                  </a:lnTo>
                  <a:lnTo>
                    <a:pt x="36889" y="5496"/>
                  </a:lnTo>
                  <a:lnTo>
                    <a:pt x="36889" y="4921"/>
                  </a:lnTo>
                  <a:close/>
                  <a:moveTo>
                    <a:pt x="39089" y="4921"/>
                  </a:moveTo>
                  <a:lnTo>
                    <a:pt x="39089" y="5496"/>
                  </a:lnTo>
                  <a:lnTo>
                    <a:pt x="38028" y="5496"/>
                  </a:lnTo>
                  <a:lnTo>
                    <a:pt x="38028" y="4921"/>
                  </a:lnTo>
                  <a:close/>
                  <a:moveTo>
                    <a:pt x="40217" y="4932"/>
                  </a:moveTo>
                  <a:lnTo>
                    <a:pt x="40217" y="5496"/>
                  </a:lnTo>
                  <a:lnTo>
                    <a:pt x="39156" y="5496"/>
                  </a:lnTo>
                  <a:lnTo>
                    <a:pt x="39156" y="4932"/>
                  </a:lnTo>
                  <a:close/>
                  <a:moveTo>
                    <a:pt x="40969" y="4932"/>
                  </a:moveTo>
                  <a:lnTo>
                    <a:pt x="40969" y="5507"/>
                  </a:lnTo>
                  <a:lnTo>
                    <a:pt x="40295" y="5507"/>
                  </a:lnTo>
                  <a:lnTo>
                    <a:pt x="40295" y="4932"/>
                  </a:lnTo>
                  <a:close/>
                  <a:moveTo>
                    <a:pt x="42097" y="4932"/>
                  </a:moveTo>
                  <a:lnTo>
                    <a:pt x="42097" y="5507"/>
                  </a:lnTo>
                  <a:lnTo>
                    <a:pt x="41422" y="5507"/>
                  </a:lnTo>
                  <a:lnTo>
                    <a:pt x="41422" y="4932"/>
                  </a:lnTo>
                  <a:close/>
                  <a:moveTo>
                    <a:pt x="43225" y="4932"/>
                  </a:moveTo>
                  <a:lnTo>
                    <a:pt x="43225" y="5507"/>
                  </a:lnTo>
                  <a:lnTo>
                    <a:pt x="42163" y="5507"/>
                  </a:lnTo>
                  <a:lnTo>
                    <a:pt x="42163" y="4932"/>
                  </a:lnTo>
                  <a:close/>
                  <a:moveTo>
                    <a:pt x="44364" y="4932"/>
                  </a:moveTo>
                  <a:lnTo>
                    <a:pt x="44364" y="5507"/>
                  </a:lnTo>
                  <a:lnTo>
                    <a:pt x="43302" y="5507"/>
                  </a:lnTo>
                  <a:lnTo>
                    <a:pt x="43302" y="4932"/>
                  </a:lnTo>
                  <a:close/>
                  <a:moveTo>
                    <a:pt x="45492" y="4932"/>
                  </a:moveTo>
                  <a:lnTo>
                    <a:pt x="45492" y="5507"/>
                  </a:lnTo>
                  <a:lnTo>
                    <a:pt x="44430" y="5507"/>
                  </a:lnTo>
                  <a:lnTo>
                    <a:pt x="44430" y="4932"/>
                  </a:lnTo>
                  <a:close/>
                  <a:moveTo>
                    <a:pt x="46244" y="4932"/>
                  </a:moveTo>
                  <a:lnTo>
                    <a:pt x="46244" y="5507"/>
                  </a:lnTo>
                  <a:lnTo>
                    <a:pt x="45558" y="5507"/>
                  </a:lnTo>
                  <a:lnTo>
                    <a:pt x="45558" y="4932"/>
                  </a:lnTo>
                  <a:close/>
                  <a:moveTo>
                    <a:pt x="47371" y="4932"/>
                  </a:moveTo>
                  <a:lnTo>
                    <a:pt x="47371" y="5507"/>
                  </a:lnTo>
                  <a:lnTo>
                    <a:pt x="46697" y="5507"/>
                  </a:lnTo>
                  <a:lnTo>
                    <a:pt x="46697" y="4932"/>
                  </a:lnTo>
                  <a:close/>
                  <a:moveTo>
                    <a:pt x="48510" y="4943"/>
                  </a:moveTo>
                  <a:lnTo>
                    <a:pt x="48499" y="5507"/>
                  </a:lnTo>
                  <a:lnTo>
                    <a:pt x="47449" y="5507"/>
                  </a:lnTo>
                  <a:lnTo>
                    <a:pt x="47449" y="4943"/>
                  </a:lnTo>
                  <a:close/>
                  <a:moveTo>
                    <a:pt x="49638" y="4943"/>
                  </a:moveTo>
                  <a:lnTo>
                    <a:pt x="49638" y="5518"/>
                  </a:lnTo>
                  <a:lnTo>
                    <a:pt x="48577" y="5518"/>
                  </a:lnTo>
                  <a:lnTo>
                    <a:pt x="48577" y="4943"/>
                  </a:lnTo>
                  <a:close/>
                  <a:moveTo>
                    <a:pt x="50766" y="4943"/>
                  </a:moveTo>
                  <a:lnTo>
                    <a:pt x="50766" y="5518"/>
                  </a:lnTo>
                  <a:lnTo>
                    <a:pt x="49705" y="5518"/>
                  </a:lnTo>
                  <a:lnTo>
                    <a:pt x="49705" y="4943"/>
                  </a:lnTo>
                  <a:close/>
                  <a:moveTo>
                    <a:pt x="51518" y="4943"/>
                  </a:moveTo>
                  <a:lnTo>
                    <a:pt x="51518" y="5518"/>
                  </a:lnTo>
                  <a:lnTo>
                    <a:pt x="50832" y="5518"/>
                  </a:lnTo>
                  <a:lnTo>
                    <a:pt x="50832" y="4943"/>
                  </a:lnTo>
                  <a:close/>
                  <a:moveTo>
                    <a:pt x="52646" y="4943"/>
                  </a:moveTo>
                  <a:lnTo>
                    <a:pt x="52646" y="5518"/>
                  </a:lnTo>
                  <a:lnTo>
                    <a:pt x="51971" y="5518"/>
                  </a:lnTo>
                  <a:lnTo>
                    <a:pt x="51971" y="4943"/>
                  </a:lnTo>
                  <a:close/>
                  <a:moveTo>
                    <a:pt x="53774" y="4943"/>
                  </a:moveTo>
                  <a:lnTo>
                    <a:pt x="53774" y="5518"/>
                  </a:lnTo>
                  <a:lnTo>
                    <a:pt x="52712" y="5518"/>
                  </a:lnTo>
                  <a:lnTo>
                    <a:pt x="52712" y="4943"/>
                  </a:lnTo>
                  <a:close/>
                  <a:moveTo>
                    <a:pt x="54913" y="4943"/>
                  </a:moveTo>
                  <a:lnTo>
                    <a:pt x="54913" y="5518"/>
                  </a:lnTo>
                  <a:lnTo>
                    <a:pt x="53851" y="5518"/>
                  </a:lnTo>
                  <a:lnTo>
                    <a:pt x="53851" y="4943"/>
                  </a:lnTo>
                  <a:close/>
                  <a:moveTo>
                    <a:pt x="56041" y="4943"/>
                  </a:moveTo>
                  <a:lnTo>
                    <a:pt x="56041" y="5518"/>
                  </a:lnTo>
                  <a:lnTo>
                    <a:pt x="54979" y="5518"/>
                  </a:lnTo>
                  <a:lnTo>
                    <a:pt x="54979" y="4943"/>
                  </a:lnTo>
                  <a:close/>
                  <a:moveTo>
                    <a:pt x="56792" y="4954"/>
                  </a:moveTo>
                  <a:lnTo>
                    <a:pt x="56792" y="5518"/>
                  </a:lnTo>
                  <a:lnTo>
                    <a:pt x="56107" y="5518"/>
                  </a:lnTo>
                  <a:lnTo>
                    <a:pt x="56107" y="4954"/>
                  </a:lnTo>
                  <a:close/>
                  <a:moveTo>
                    <a:pt x="57920" y="4954"/>
                  </a:moveTo>
                  <a:lnTo>
                    <a:pt x="57920" y="5529"/>
                  </a:lnTo>
                  <a:lnTo>
                    <a:pt x="57246" y="5529"/>
                  </a:lnTo>
                  <a:lnTo>
                    <a:pt x="57246" y="4954"/>
                  </a:lnTo>
                  <a:close/>
                  <a:moveTo>
                    <a:pt x="59059" y="4954"/>
                  </a:moveTo>
                  <a:lnTo>
                    <a:pt x="59048" y="5529"/>
                  </a:lnTo>
                  <a:lnTo>
                    <a:pt x="57987" y="5529"/>
                  </a:lnTo>
                  <a:lnTo>
                    <a:pt x="57987" y="4954"/>
                  </a:lnTo>
                  <a:close/>
                  <a:moveTo>
                    <a:pt x="60187" y="4954"/>
                  </a:moveTo>
                  <a:lnTo>
                    <a:pt x="60187" y="5529"/>
                  </a:lnTo>
                  <a:lnTo>
                    <a:pt x="59126" y="5529"/>
                  </a:lnTo>
                  <a:lnTo>
                    <a:pt x="59126" y="4954"/>
                  </a:lnTo>
                  <a:close/>
                  <a:moveTo>
                    <a:pt x="61315" y="4954"/>
                  </a:moveTo>
                  <a:lnTo>
                    <a:pt x="61315" y="5529"/>
                  </a:lnTo>
                  <a:lnTo>
                    <a:pt x="60254" y="5529"/>
                  </a:lnTo>
                  <a:lnTo>
                    <a:pt x="60254" y="4954"/>
                  </a:lnTo>
                  <a:close/>
                  <a:moveTo>
                    <a:pt x="3241" y="5032"/>
                  </a:moveTo>
                  <a:lnTo>
                    <a:pt x="3981" y="5784"/>
                  </a:lnTo>
                  <a:lnTo>
                    <a:pt x="2699" y="5784"/>
                  </a:lnTo>
                  <a:cubicBezTo>
                    <a:pt x="2876" y="5529"/>
                    <a:pt x="3053" y="5286"/>
                    <a:pt x="3241" y="5032"/>
                  </a:cubicBezTo>
                  <a:close/>
                  <a:moveTo>
                    <a:pt x="4966" y="5021"/>
                  </a:moveTo>
                  <a:lnTo>
                    <a:pt x="4203" y="5784"/>
                  </a:lnTo>
                  <a:lnTo>
                    <a:pt x="3440" y="5021"/>
                  </a:lnTo>
                  <a:close/>
                  <a:moveTo>
                    <a:pt x="5076" y="5131"/>
                  </a:moveTo>
                  <a:lnTo>
                    <a:pt x="5729" y="5784"/>
                  </a:lnTo>
                  <a:lnTo>
                    <a:pt x="4424" y="5784"/>
                  </a:lnTo>
                  <a:lnTo>
                    <a:pt x="5076" y="5131"/>
                  </a:lnTo>
                  <a:close/>
                  <a:moveTo>
                    <a:pt x="6713" y="5032"/>
                  </a:moveTo>
                  <a:lnTo>
                    <a:pt x="5950" y="5784"/>
                  </a:lnTo>
                  <a:lnTo>
                    <a:pt x="5187" y="5032"/>
                  </a:lnTo>
                  <a:close/>
                  <a:moveTo>
                    <a:pt x="6823" y="5131"/>
                  </a:moveTo>
                  <a:lnTo>
                    <a:pt x="7487" y="5784"/>
                  </a:lnTo>
                  <a:lnTo>
                    <a:pt x="6171" y="5784"/>
                  </a:lnTo>
                  <a:lnTo>
                    <a:pt x="6823" y="5131"/>
                  </a:lnTo>
                  <a:close/>
                  <a:moveTo>
                    <a:pt x="8471" y="5032"/>
                  </a:moveTo>
                  <a:lnTo>
                    <a:pt x="7708" y="5784"/>
                  </a:lnTo>
                  <a:lnTo>
                    <a:pt x="6945" y="5032"/>
                  </a:lnTo>
                  <a:close/>
                  <a:moveTo>
                    <a:pt x="10340" y="5142"/>
                  </a:moveTo>
                  <a:lnTo>
                    <a:pt x="10992" y="5784"/>
                  </a:lnTo>
                  <a:lnTo>
                    <a:pt x="9687" y="5784"/>
                  </a:lnTo>
                  <a:lnTo>
                    <a:pt x="10340" y="5142"/>
                  </a:lnTo>
                  <a:close/>
                  <a:moveTo>
                    <a:pt x="11987" y="5032"/>
                  </a:moveTo>
                  <a:lnTo>
                    <a:pt x="11213" y="5784"/>
                  </a:lnTo>
                  <a:lnTo>
                    <a:pt x="10450" y="5032"/>
                  </a:lnTo>
                  <a:close/>
                  <a:moveTo>
                    <a:pt x="12087" y="5142"/>
                  </a:moveTo>
                  <a:lnTo>
                    <a:pt x="12739" y="5784"/>
                  </a:lnTo>
                  <a:lnTo>
                    <a:pt x="11434" y="5784"/>
                  </a:lnTo>
                  <a:lnTo>
                    <a:pt x="12087" y="5142"/>
                  </a:lnTo>
                  <a:close/>
                  <a:moveTo>
                    <a:pt x="15481" y="5032"/>
                  </a:moveTo>
                  <a:lnTo>
                    <a:pt x="14718" y="5784"/>
                  </a:lnTo>
                  <a:lnTo>
                    <a:pt x="13944" y="5032"/>
                  </a:lnTo>
                  <a:close/>
                  <a:moveTo>
                    <a:pt x="15581" y="5142"/>
                  </a:moveTo>
                  <a:lnTo>
                    <a:pt x="16233" y="5784"/>
                  </a:lnTo>
                  <a:lnTo>
                    <a:pt x="14928" y="5784"/>
                  </a:lnTo>
                  <a:lnTo>
                    <a:pt x="15581" y="5142"/>
                  </a:lnTo>
                  <a:close/>
                  <a:moveTo>
                    <a:pt x="17206" y="5032"/>
                  </a:moveTo>
                  <a:lnTo>
                    <a:pt x="16443" y="5784"/>
                  </a:lnTo>
                  <a:lnTo>
                    <a:pt x="15691" y="5032"/>
                  </a:lnTo>
                  <a:close/>
                  <a:moveTo>
                    <a:pt x="17317" y="5142"/>
                  </a:moveTo>
                  <a:lnTo>
                    <a:pt x="17969" y="5784"/>
                  </a:lnTo>
                  <a:lnTo>
                    <a:pt x="16665" y="5784"/>
                  </a:lnTo>
                  <a:lnTo>
                    <a:pt x="17317" y="5142"/>
                  </a:lnTo>
                  <a:close/>
                  <a:moveTo>
                    <a:pt x="18953" y="5032"/>
                  </a:moveTo>
                  <a:lnTo>
                    <a:pt x="18190" y="5784"/>
                  </a:lnTo>
                  <a:lnTo>
                    <a:pt x="17427" y="5032"/>
                  </a:lnTo>
                  <a:close/>
                  <a:moveTo>
                    <a:pt x="22459" y="5032"/>
                  </a:moveTo>
                  <a:lnTo>
                    <a:pt x="21696" y="5784"/>
                  </a:lnTo>
                  <a:lnTo>
                    <a:pt x="20933" y="5032"/>
                  </a:lnTo>
                  <a:close/>
                  <a:moveTo>
                    <a:pt x="22569" y="5142"/>
                  </a:moveTo>
                  <a:lnTo>
                    <a:pt x="23222" y="5784"/>
                  </a:lnTo>
                  <a:lnTo>
                    <a:pt x="21906" y="5784"/>
                  </a:lnTo>
                  <a:lnTo>
                    <a:pt x="22569" y="5142"/>
                  </a:lnTo>
                  <a:close/>
                  <a:moveTo>
                    <a:pt x="24206" y="5032"/>
                  </a:moveTo>
                  <a:lnTo>
                    <a:pt x="23443" y="5784"/>
                  </a:lnTo>
                  <a:lnTo>
                    <a:pt x="22680" y="5032"/>
                  </a:lnTo>
                  <a:close/>
                  <a:moveTo>
                    <a:pt x="24316" y="5131"/>
                  </a:moveTo>
                  <a:lnTo>
                    <a:pt x="24969" y="5784"/>
                  </a:lnTo>
                  <a:lnTo>
                    <a:pt x="23653" y="5784"/>
                  </a:lnTo>
                  <a:lnTo>
                    <a:pt x="24316" y="5131"/>
                  </a:lnTo>
                  <a:close/>
                  <a:moveTo>
                    <a:pt x="26063" y="5142"/>
                  </a:moveTo>
                  <a:lnTo>
                    <a:pt x="26716" y="5784"/>
                  </a:lnTo>
                  <a:lnTo>
                    <a:pt x="25411" y="5784"/>
                  </a:lnTo>
                  <a:lnTo>
                    <a:pt x="26063" y="5142"/>
                  </a:lnTo>
                  <a:close/>
                  <a:moveTo>
                    <a:pt x="27700" y="5032"/>
                  </a:moveTo>
                  <a:lnTo>
                    <a:pt x="26937" y="5784"/>
                  </a:lnTo>
                  <a:lnTo>
                    <a:pt x="26174" y="5032"/>
                  </a:lnTo>
                  <a:close/>
                  <a:moveTo>
                    <a:pt x="27811" y="5131"/>
                  </a:moveTo>
                  <a:lnTo>
                    <a:pt x="28463" y="5784"/>
                  </a:lnTo>
                  <a:lnTo>
                    <a:pt x="27158" y="5784"/>
                  </a:lnTo>
                  <a:lnTo>
                    <a:pt x="27811" y="5131"/>
                  </a:lnTo>
                  <a:close/>
                  <a:moveTo>
                    <a:pt x="29447" y="5032"/>
                  </a:moveTo>
                  <a:lnTo>
                    <a:pt x="28684" y="5784"/>
                  </a:lnTo>
                  <a:lnTo>
                    <a:pt x="27921" y="5032"/>
                  </a:lnTo>
                  <a:close/>
                  <a:moveTo>
                    <a:pt x="29668" y="5043"/>
                  </a:moveTo>
                  <a:cubicBezTo>
                    <a:pt x="29845" y="5286"/>
                    <a:pt x="30022" y="5529"/>
                    <a:pt x="30188" y="5784"/>
                  </a:cubicBezTo>
                  <a:lnTo>
                    <a:pt x="28905" y="5784"/>
                  </a:lnTo>
                  <a:lnTo>
                    <a:pt x="29668" y="5043"/>
                  </a:lnTo>
                  <a:close/>
                  <a:moveTo>
                    <a:pt x="8592" y="5142"/>
                  </a:moveTo>
                  <a:lnTo>
                    <a:pt x="9245" y="5795"/>
                  </a:lnTo>
                  <a:lnTo>
                    <a:pt x="7940" y="5795"/>
                  </a:lnTo>
                  <a:lnTo>
                    <a:pt x="8592" y="5142"/>
                  </a:lnTo>
                  <a:close/>
                  <a:moveTo>
                    <a:pt x="10229" y="5043"/>
                  </a:moveTo>
                  <a:lnTo>
                    <a:pt x="9466" y="5795"/>
                  </a:lnTo>
                  <a:lnTo>
                    <a:pt x="8703" y="5043"/>
                  </a:lnTo>
                  <a:close/>
                  <a:moveTo>
                    <a:pt x="13723" y="5032"/>
                  </a:moveTo>
                  <a:lnTo>
                    <a:pt x="12960" y="5795"/>
                  </a:lnTo>
                  <a:lnTo>
                    <a:pt x="12197" y="5032"/>
                  </a:lnTo>
                  <a:close/>
                  <a:moveTo>
                    <a:pt x="13834" y="5142"/>
                  </a:moveTo>
                  <a:lnTo>
                    <a:pt x="14497" y="5795"/>
                  </a:lnTo>
                  <a:lnTo>
                    <a:pt x="13181" y="5795"/>
                  </a:lnTo>
                  <a:lnTo>
                    <a:pt x="13834" y="5142"/>
                  </a:lnTo>
                  <a:close/>
                  <a:moveTo>
                    <a:pt x="19075" y="5142"/>
                  </a:moveTo>
                  <a:lnTo>
                    <a:pt x="19716" y="5795"/>
                  </a:lnTo>
                  <a:lnTo>
                    <a:pt x="18423" y="5795"/>
                  </a:lnTo>
                  <a:lnTo>
                    <a:pt x="19075" y="5142"/>
                  </a:lnTo>
                  <a:close/>
                  <a:moveTo>
                    <a:pt x="20701" y="5032"/>
                  </a:moveTo>
                  <a:lnTo>
                    <a:pt x="19938" y="5795"/>
                  </a:lnTo>
                  <a:lnTo>
                    <a:pt x="19175" y="5032"/>
                  </a:lnTo>
                  <a:close/>
                  <a:moveTo>
                    <a:pt x="20811" y="5142"/>
                  </a:moveTo>
                  <a:lnTo>
                    <a:pt x="21464" y="5795"/>
                  </a:lnTo>
                  <a:lnTo>
                    <a:pt x="20159" y="5795"/>
                  </a:lnTo>
                  <a:lnTo>
                    <a:pt x="20811" y="5142"/>
                  </a:lnTo>
                  <a:close/>
                  <a:moveTo>
                    <a:pt x="25953" y="5032"/>
                  </a:moveTo>
                  <a:lnTo>
                    <a:pt x="25190" y="5795"/>
                  </a:lnTo>
                  <a:lnTo>
                    <a:pt x="24427" y="5032"/>
                  </a:lnTo>
                  <a:close/>
                  <a:moveTo>
                    <a:pt x="33815" y="5563"/>
                  </a:moveTo>
                  <a:lnTo>
                    <a:pt x="33815" y="6270"/>
                  </a:lnTo>
                  <a:lnTo>
                    <a:pt x="33737" y="6270"/>
                  </a:lnTo>
                  <a:cubicBezTo>
                    <a:pt x="33594" y="6027"/>
                    <a:pt x="33439" y="5795"/>
                    <a:pt x="33284" y="5563"/>
                  </a:cubicBezTo>
                  <a:close/>
                  <a:moveTo>
                    <a:pt x="34943" y="5563"/>
                  </a:moveTo>
                  <a:lnTo>
                    <a:pt x="34943" y="6270"/>
                  </a:lnTo>
                  <a:lnTo>
                    <a:pt x="33881" y="6270"/>
                  </a:lnTo>
                  <a:lnTo>
                    <a:pt x="33881" y="5563"/>
                  </a:lnTo>
                  <a:close/>
                  <a:moveTo>
                    <a:pt x="35706" y="5563"/>
                  </a:moveTo>
                  <a:lnTo>
                    <a:pt x="35706" y="6270"/>
                  </a:lnTo>
                  <a:lnTo>
                    <a:pt x="35009" y="6270"/>
                  </a:lnTo>
                  <a:lnTo>
                    <a:pt x="35009" y="5563"/>
                  </a:lnTo>
                  <a:close/>
                  <a:moveTo>
                    <a:pt x="36822" y="5563"/>
                  </a:moveTo>
                  <a:lnTo>
                    <a:pt x="36822" y="6270"/>
                  </a:lnTo>
                  <a:lnTo>
                    <a:pt x="36148" y="6270"/>
                  </a:lnTo>
                  <a:lnTo>
                    <a:pt x="36148" y="5563"/>
                  </a:lnTo>
                  <a:close/>
                  <a:moveTo>
                    <a:pt x="37950" y="5574"/>
                  </a:moveTo>
                  <a:lnTo>
                    <a:pt x="37950" y="6270"/>
                  </a:lnTo>
                  <a:lnTo>
                    <a:pt x="36889" y="6270"/>
                  </a:lnTo>
                  <a:lnTo>
                    <a:pt x="36889" y="5574"/>
                  </a:lnTo>
                  <a:close/>
                  <a:moveTo>
                    <a:pt x="39089" y="5574"/>
                  </a:moveTo>
                  <a:lnTo>
                    <a:pt x="39089" y="6270"/>
                  </a:lnTo>
                  <a:lnTo>
                    <a:pt x="38028" y="6270"/>
                  </a:lnTo>
                  <a:lnTo>
                    <a:pt x="38028" y="5574"/>
                  </a:lnTo>
                  <a:close/>
                  <a:moveTo>
                    <a:pt x="40217" y="5574"/>
                  </a:moveTo>
                  <a:lnTo>
                    <a:pt x="40217" y="6270"/>
                  </a:lnTo>
                  <a:lnTo>
                    <a:pt x="39156" y="6270"/>
                  </a:lnTo>
                  <a:lnTo>
                    <a:pt x="39156" y="5574"/>
                  </a:lnTo>
                  <a:close/>
                  <a:moveTo>
                    <a:pt x="40969" y="5574"/>
                  </a:moveTo>
                  <a:lnTo>
                    <a:pt x="40969" y="6281"/>
                  </a:lnTo>
                  <a:lnTo>
                    <a:pt x="40295" y="6281"/>
                  </a:lnTo>
                  <a:lnTo>
                    <a:pt x="40295" y="5574"/>
                  </a:lnTo>
                  <a:close/>
                  <a:moveTo>
                    <a:pt x="42097" y="5574"/>
                  </a:moveTo>
                  <a:lnTo>
                    <a:pt x="42097" y="6281"/>
                  </a:lnTo>
                  <a:lnTo>
                    <a:pt x="41422" y="6281"/>
                  </a:lnTo>
                  <a:lnTo>
                    <a:pt x="41422" y="5574"/>
                  </a:lnTo>
                  <a:close/>
                  <a:moveTo>
                    <a:pt x="43225" y="5574"/>
                  </a:moveTo>
                  <a:lnTo>
                    <a:pt x="43225" y="6281"/>
                  </a:lnTo>
                  <a:lnTo>
                    <a:pt x="42163" y="6281"/>
                  </a:lnTo>
                  <a:lnTo>
                    <a:pt x="42163" y="5574"/>
                  </a:lnTo>
                  <a:close/>
                  <a:moveTo>
                    <a:pt x="44364" y="5574"/>
                  </a:moveTo>
                  <a:lnTo>
                    <a:pt x="44364" y="6281"/>
                  </a:lnTo>
                  <a:lnTo>
                    <a:pt x="43302" y="6281"/>
                  </a:lnTo>
                  <a:lnTo>
                    <a:pt x="43302" y="5574"/>
                  </a:lnTo>
                  <a:close/>
                  <a:moveTo>
                    <a:pt x="45492" y="5574"/>
                  </a:moveTo>
                  <a:lnTo>
                    <a:pt x="45492" y="6281"/>
                  </a:lnTo>
                  <a:lnTo>
                    <a:pt x="44430" y="6281"/>
                  </a:lnTo>
                  <a:lnTo>
                    <a:pt x="44430" y="5574"/>
                  </a:lnTo>
                  <a:close/>
                  <a:moveTo>
                    <a:pt x="46244" y="5585"/>
                  </a:moveTo>
                  <a:lnTo>
                    <a:pt x="46244" y="6281"/>
                  </a:lnTo>
                  <a:lnTo>
                    <a:pt x="45558" y="6281"/>
                  </a:lnTo>
                  <a:lnTo>
                    <a:pt x="45558" y="5585"/>
                  </a:lnTo>
                  <a:close/>
                  <a:moveTo>
                    <a:pt x="47371" y="5585"/>
                  </a:moveTo>
                  <a:lnTo>
                    <a:pt x="47371" y="6281"/>
                  </a:lnTo>
                  <a:lnTo>
                    <a:pt x="46697" y="6281"/>
                  </a:lnTo>
                  <a:lnTo>
                    <a:pt x="46697" y="5585"/>
                  </a:lnTo>
                  <a:close/>
                  <a:moveTo>
                    <a:pt x="48510" y="5585"/>
                  </a:moveTo>
                  <a:lnTo>
                    <a:pt x="48499" y="6281"/>
                  </a:lnTo>
                  <a:lnTo>
                    <a:pt x="47449" y="6281"/>
                  </a:lnTo>
                  <a:lnTo>
                    <a:pt x="47449" y="5585"/>
                  </a:lnTo>
                  <a:close/>
                  <a:moveTo>
                    <a:pt x="49638" y="5585"/>
                  </a:moveTo>
                  <a:lnTo>
                    <a:pt x="49638" y="6292"/>
                  </a:lnTo>
                  <a:lnTo>
                    <a:pt x="48577" y="6292"/>
                  </a:lnTo>
                  <a:lnTo>
                    <a:pt x="48577" y="5585"/>
                  </a:lnTo>
                  <a:close/>
                  <a:moveTo>
                    <a:pt x="50766" y="5585"/>
                  </a:moveTo>
                  <a:lnTo>
                    <a:pt x="50766" y="6292"/>
                  </a:lnTo>
                  <a:lnTo>
                    <a:pt x="49705" y="6292"/>
                  </a:lnTo>
                  <a:lnTo>
                    <a:pt x="49705" y="5585"/>
                  </a:lnTo>
                  <a:close/>
                  <a:moveTo>
                    <a:pt x="51518" y="5585"/>
                  </a:moveTo>
                  <a:lnTo>
                    <a:pt x="51518" y="6292"/>
                  </a:lnTo>
                  <a:lnTo>
                    <a:pt x="50832" y="6292"/>
                  </a:lnTo>
                  <a:lnTo>
                    <a:pt x="50832" y="5585"/>
                  </a:lnTo>
                  <a:close/>
                  <a:moveTo>
                    <a:pt x="52646" y="5585"/>
                  </a:moveTo>
                  <a:lnTo>
                    <a:pt x="52646" y="6292"/>
                  </a:lnTo>
                  <a:lnTo>
                    <a:pt x="51971" y="6292"/>
                  </a:lnTo>
                  <a:lnTo>
                    <a:pt x="51971" y="5585"/>
                  </a:lnTo>
                  <a:close/>
                  <a:moveTo>
                    <a:pt x="53774" y="5585"/>
                  </a:moveTo>
                  <a:lnTo>
                    <a:pt x="53774" y="6292"/>
                  </a:lnTo>
                  <a:lnTo>
                    <a:pt x="52712" y="6292"/>
                  </a:lnTo>
                  <a:lnTo>
                    <a:pt x="52712" y="5585"/>
                  </a:lnTo>
                  <a:close/>
                  <a:moveTo>
                    <a:pt x="54913" y="5596"/>
                  </a:moveTo>
                  <a:lnTo>
                    <a:pt x="54913" y="6292"/>
                  </a:lnTo>
                  <a:lnTo>
                    <a:pt x="53851" y="6292"/>
                  </a:lnTo>
                  <a:lnTo>
                    <a:pt x="53851" y="5596"/>
                  </a:lnTo>
                  <a:close/>
                  <a:moveTo>
                    <a:pt x="56041" y="5596"/>
                  </a:moveTo>
                  <a:lnTo>
                    <a:pt x="56041" y="6292"/>
                  </a:lnTo>
                  <a:lnTo>
                    <a:pt x="54979" y="6292"/>
                  </a:lnTo>
                  <a:lnTo>
                    <a:pt x="54979" y="5596"/>
                  </a:lnTo>
                  <a:close/>
                  <a:moveTo>
                    <a:pt x="56792" y="5596"/>
                  </a:moveTo>
                  <a:lnTo>
                    <a:pt x="56792" y="6292"/>
                  </a:lnTo>
                  <a:lnTo>
                    <a:pt x="56107" y="6292"/>
                  </a:lnTo>
                  <a:lnTo>
                    <a:pt x="56107" y="5596"/>
                  </a:lnTo>
                  <a:close/>
                  <a:moveTo>
                    <a:pt x="57920" y="5596"/>
                  </a:moveTo>
                  <a:lnTo>
                    <a:pt x="57920" y="6303"/>
                  </a:lnTo>
                  <a:lnTo>
                    <a:pt x="57246" y="6303"/>
                  </a:lnTo>
                  <a:lnTo>
                    <a:pt x="57246" y="5596"/>
                  </a:lnTo>
                  <a:close/>
                  <a:moveTo>
                    <a:pt x="59059" y="5596"/>
                  </a:moveTo>
                  <a:lnTo>
                    <a:pt x="59048" y="6303"/>
                  </a:lnTo>
                  <a:lnTo>
                    <a:pt x="57987" y="6303"/>
                  </a:lnTo>
                  <a:lnTo>
                    <a:pt x="57987" y="5596"/>
                  </a:lnTo>
                  <a:close/>
                  <a:moveTo>
                    <a:pt x="60187" y="5596"/>
                  </a:moveTo>
                  <a:lnTo>
                    <a:pt x="60187" y="6303"/>
                  </a:lnTo>
                  <a:lnTo>
                    <a:pt x="59126" y="6303"/>
                  </a:lnTo>
                  <a:lnTo>
                    <a:pt x="59126" y="5596"/>
                  </a:lnTo>
                  <a:close/>
                  <a:moveTo>
                    <a:pt x="61315" y="5596"/>
                  </a:moveTo>
                  <a:lnTo>
                    <a:pt x="61315" y="6303"/>
                  </a:lnTo>
                  <a:lnTo>
                    <a:pt x="60254" y="6303"/>
                  </a:lnTo>
                  <a:lnTo>
                    <a:pt x="60254" y="5596"/>
                  </a:lnTo>
                  <a:close/>
                  <a:moveTo>
                    <a:pt x="33815" y="6337"/>
                  </a:moveTo>
                  <a:lnTo>
                    <a:pt x="33815" y="6392"/>
                  </a:lnTo>
                  <a:cubicBezTo>
                    <a:pt x="33804" y="6370"/>
                    <a:pt x="33793" y="6359"/>
                    <a:pt x="33782" y="6337"/>
                  </a:cubicBezTo>
                  <a:close/>
                  <a:moveTo>
                    <a:pt x="30741" y="6724"/>
                  </a:moveTo>
                  <a:lnTo>
                    <a:pt x="30818" y="6856"/>
                  </a:lnTo>
                  <a:lnTo>
                    <a:pt x="2080" y="6856"/>
                  </a:lnTo>
                  <a:lnTo>
                    <a:pt x="2146" y="6724"/>
                  </a:lnTo>
                  <a:close/>
                  <a:moveTo>
                    <a:pt x="34943" y="6337"/>
                  </a:moveTo>
                  <a:lnTo>
                    <a:pt x="34943" y="6956"/>
                  </a:lnTo>
                  <a:lnTo>
                    <a:pt x="34136" y="6956"/>
                  </a:lnTo>
                  <a:cubicBezTo>
                    <a:pt x="34058" y="6812"/>
                    <a:pt x="33970" y="6657"/>
                    <a:pt x="33881" y="6513"/>
                  </a:cubicBezTo>
                  <a:lnTo>
                    <a:pt x="33881" y="6337"/>
                  </a:lnTo>
                  <a:close/>
                  <a:moveTo>
                    <a:pt x="35706" y="6337"/>
                  </a:moveTo>
                  <a:lnTo>
                    <a:pt x="35706" y="6956"/>
                  </a:lnTo>
                  <a:lnTo>
                    <a:pt x="35009" y="6956"/>
                  </a:lnTo>
                  <a:lnTo>
                    <a:pt x="35009" y="6337"/>
                  </a:lnTo>
                  <a:close/>
                  <a:moveTo>
                    <a:pt x="32024" y="4921"/>
                  </a:moveTo>
                  <a:cubicBezTo>
                    <a:pt x="32510" y="5563"/>
                    <a:pt x="32941" y="6248"/>
                    <a:pt x="33317" y="6956"/>
                  </a:cubicBezTo>
                  <a:lnTo>
                    <a:pt x="33317" y="6967"/>
                  </a:lnTo>
                  <a:lnTo>
                    <a:pt x="32499" y="6967"/>
                  </a:lnTo>
                  <a:cubicBezTo>
                    <a:pt x="32112" y="6248"/>
                    <a:pt x="31681" y="5563"/>
                    <a:pt x="31194" y="4921"/>
                  </a:cubicBezTo>
                  <a:close/>
                  <a:moveTo>
                    <a:pt x="36822" y="6337"/>
                  </a:moveTo>
                  <a:lnTo>
                    <a:pt x="36822" y="6967"/>
                  </a:lnTo>
                  <a:lnTo>
                    <a:pt x="36148" y="6967"/>
                  </a:lnTo>
                  <a:lnTo>
                    <a:pt x="36148" y="6337"/>
                  </a:lnTo>
                  <a:close/>
                  <a:moveTo>
                    <a:pt x="37950" y="6337"/>
                  </a:moveTo>
                  <a:lnTo>
                    <a:pt x="37950" y="6967"/>
                  </a:lnTo>
                  <a:lnTo>
                    <a:pt x="36889" y="6967"/>
                  </a:lnTo>
                  <a:lnTo>
                    <a:pt x="36889" y="6337"/>
                  </a:lnTo>
                  <a:close/>
                  <a:moveTo>
                    <a:pt x="39089" y="6337"/>
                  </a:moveTo>
                  <a:lnTo>
                    <a:pt x="39089" y="6967"/>
                  </a:lnTo>
                  <a:lnTo>
                    <a:pt x="38028" y="6967"/>
                  </a:lnTo>
                  <a:lnTo>
                    <a:pt x="38028" y="6337"/>
                  </a:lnTo>
                  <a:close/>
                  <a:moveTo>
                    <a:pt x="40217" y="6348"/>
                  </a:moveTo>
                  <a:lnTo>
                    <a:pt x="40217" y="6967"/>
                  </a:lnTo>
                  <a:lnTo>
                    <a:pt x="39156" y="6967"/>
                  </a:lnTo>
                  <a:lnTo>
                    <a:pt x="39156" y="6348"/>
                  </a:lnTo>
                  <a:close/>
                  <a:moveTo>
                    <a:pt x="40969" y="6348"/>
                  </a:moveTo>
                  <a:lnTo>
                    <a:pt x="40969" y="6967"/>
                  </a:lnTo>
                  <a:lnTo>
                    <a:pt x="40295" y="6967"/>
                  </a:lnTo>
                  <a:lnTo>
                    <a:pt x="40295" y="6348"/>
                  </a:lnTo>
                  <a:close/>
                  <a:moveTo>
                    <a:pt x="42097" y="6348"/>
                  </a:moveTo>
                  <a:lnTo>
                    <a:pt x="42097" y="6967"/>
                  </a:lnTo>
                  <a:lnTo>
                    <a:pt x="41422" y="6967"/>
                  </a:lnTo>
                  <a:lnTo>
                    <a:pt x="41422" y="6348"/>
                  </a:lnTo>
                  <a:close/>
                  <a:moveTo>
                    <a:pt x="43225" y="6348"/>
                  </a:moveTo>
                  <a:lnTo>
                    <a:pt x="43225" y="6967"/>
                  </a:lnTo>
                  <a:lnTo>
                    <a:pt x="42163" y="6967"/>
                  </a:lnTo>
                  <a:lnTo>
                    <a:pt x="42163" y="6348"/>
                  </a:lnTo>
                  <a:close/>
                  <a:moveTo>
                    <a:pt x="44364" y="6348"/>
                  </a:moveTo>
                  <a:lnTo>
                    <a:pt x="44364" y="6967"/>
                  </a:lnTo>
                  <a:lnTo>
                    <a:pt x="43302" y="6967"/>
                  </a:lnTo>
                  <a:lnTo>
                    <a:pt x="43302" y="6348"/>
                  </a:lnTo>
                  <a:close/>
                  <a:moveTo>
                    <a:pt x="45492" y="6348"/>
                  </a:moveTo>
                  <a:lnTo>
                    <a:pt x="45492" y="6978"/>
                  </a:lnTo>
                  <a:lnTo>
                    <a:pt x="44430" y="6978"/>
                  </a:lnTo>
                  <a:lnTo>
                    <a:pt x="44430" y="6348"/>
                  </a:lnTo>
                  <a:close/>
                  <a:moveTo>
                    <a:pt x="46244" y="6348"/>
                  </a:moveTo>
                  <a:lnTo>
                    <a:pt x="46244" y="6978"/>
                  </a:lnTo>
                  <a:lnTo>
                    <a:pt x="45558" y="6978"/>
                  </a:lnTo>
                  <a:lnTo>
                    <a:pt x="45558" y="6348"/>
                  </a:lnTo>
                  <a:close/>
                  <a:moveTo>
                    <a:pt x="47371" y="6348"/>
                  </a:moveTo>
                  <a:lnTo>
                    <a:pt x="47371" y="6978"/>
                  </a:lnTo>
                  <a:lnTo>
                    <a:pt x="46697" y="6978"/>
                  </a:lnTo>
                  <a:lnTo>
                    <a:pt x="46697" y="6348"/>
                  </a:lnTo>
                  <a:close/>
                  <a:moveTo>
                    <a:pt x="48510" y="6359"/>
                  </a:moveTo>
                  <a:lnTo>
                    <a:pt x="48499" y="6978"/>
                  </a:lnTo>
                  <a:lnTo>
                    <a:pt x="47449" y="6978"/>
                  </a:lnTo>
                  <a:lnTo>
                    <a:pt x="47449" y="6359"/>
                  </a:lnTo>
                  <a:close/>
                  <a:moveTo>
                    <a:pt x="49638" y="6359"/>
                  </a:moveTo>
                  <a:lnTo>
                    <a:pt x="49638" y="6978"/>
                  </a:lnTo>
                  <a:lnTo>
                    <a:pt x="48577" y="6978"/>
                  </a:lnTo>
                  <a:lnTo>
                    <a:pt x="48577" y="6359"/>
                  </a:lnTo>
                  <a:close/>
                  <a:moveTo>
                    <a:pt x="50766" y="6359"/>
                  </a:moveTo>
                  <a:lnTo>
                    <a:pt x="50766" y="6978"/>
                  </a:lnTo>
                  <a:lnTo>
                    <a:pt x="49705" y="6978"/>
                  </a:lnTo>
                  <a:lnTo>
                    <a:pt x="49705" y="6359"/>
                  </a:lnTo>
                  <a:close/>
                  <a:moveTo>
                    <a:pt x="51518" y="6359"/>
                  </a:moveTo>
                  <a:lnTo>
                    <a:pt x="51518" y="6978"/>
                  </a:lnTo>
                  <a:lnTo>
                    <a:pt x="50832" y="6978"/>
                  </a:lnTo>
                  <a:lnTo>
                    <a:pt x="50832" y="6359"/>
                  </a:lnTo>
                  <a:close/>
                  <a:moveTo>
                    <a:pt x="52646" y="6359"/>
                  </a:moveTo>
                  <a:lnTo>
                    <a:pt x="52646" y="6978"/>
                  </a:lnTo>
                  <a:lnTo>
                    <a:pt x="51971" y="6978"/>
                  </a:lnTo>
                  <a:lnTo>
                    <a:pt x="51971" y="6359"/>
                  </a:lnTo>
                  <a:close/>
                  <a:moveTo>
                    <a:pt x="53774" y="6359"/>
                  </a:moveTo>
                  <a:lnTo>
                    <a:pt x="53774" y="6989"/>
                  </a:lnTo>
                  <a:lnTo>
                    <a:pt x="52712" y="6989"/>
                  </a:lnTo>
                  <a:lnTo>
                    <a:pt x="52712" y="6359"/>
                  </a:lnTo>
                  <a:close/>
                  <a:moveTo>
                    <a:pt x="54913" y="6359"/>
                  </a:moveTo>
                  <a:lnTo>
                    <a:pt x="54913" y="6989"/>
                  </a:lnTo>
                  <a:lnTo>
                    <a:pt x="53851" y="6989"/>
                  </a:lnTo>
                  <a:lnTo>
                    <a:pt x="53851" y="6359"/>
                  </a:lnTo>
                  <a:close/>
                  <a:moveTo>
                    <a:pt x="56041" y="6359"/>
                  </a:moveTo>
                  <a:lnTo>
                    <a:pt x="56041" y="6989"/>
                  </a:lnTo>
                  <a:lnTo>
                    <a:pt x="54979" y="6989"/>
                  </a:lnTo>
                  <a:lnTo>
                    <a:pt x="54979" y="6359"/>
                  </a:lnTo>
                  <a:close/>
                  <a:moveTo>
                    <a:pt x="56792" y="6370"/>
                  </a:moveTo>
                  <a:lnTo>
                    <a:pt x="56792" y="6989"/>
                  </a:lnTo>
                  <a:lnTo>
                    <a:pt x="56107" y="6989"/>
                  </a:lnTo>
                  <a:lnTo>
                    <a:pt x="56107" y="6370"/>
                  </a:lnTo>
                  <a:close/>
                  <a:moveTo>
                    <a:pt x="57920" y="6370"/>
                  </a:moveTo>
                  <a:lnTo>
                    <a:pt x="57920" y="6989"/>
                  </a:lnTo>
                  <a:lnTo>
                    <a:pt x="57246" y="6989"/>
                  </a:lnTo>
                  <a:lnTo>
                    <a:pt x="57246" y="6370"/>
                  </a:lnTo>
                  <a:close/>
                  <a:moveTo>
                    <a:pt x="59059" y="6370"/>
                  </a:moveTo>
                  <a:lnTo>
                    <a:pt x="59048" y="6989"/>
                  </a:lnTo>
                  <a:lnTo>
                    <a:pt x="57987" y="6989"/>
                  </a:lnTo>
                  <a:lnTo>
                    <a:pt x="57987" y="6370"/>
                  </a:lnTo>
                  <a:close/>
                  <a:moveTo>
                    <a:pt x="60187" y="6370"/>
                  </a:moveTo>
                  <a:lnTo>
                    <a:pt x="60187" y="6989"/>
                  </a:lnTo>
                  <a:lnTo>
                    <a:pt x="59126" y="6989"/>
                  </a:lnTo>
                  <a:lnTo>
                    <a:pt x="59126" y="6370"/>
                  </a:lnTo>
                  <a:close/>
                  <a:moveTo>
                    <a:pt x="61315" y="6370"/>
                  </a:moveTo>
                  <a:lnTo>
                    <a:pt x="61315" y="6989"/>
                  </a:lnTo>
                  <a:lnTo>
                    <a:pt x="60254" y="6989"/>
                  </a:lnTo>
                  <a:lnTo>
                    <a:pt x="60254" y="6370"/>
                  </a:lnTo>
                  <a:close/>
                  <a:moveTo>
                    <a:pt x="7708" y="1"/>
                  </a:moveTo>
                  <a:cubicBezTo>
                    <a:pt x="4645" y="1515"/>
                    <a:pt x="2135" y="3948"/>
                    <a:pt x="509" y="6967"/>
                  </a:cubicBezTo>
                  <a:cubicBezTo>
                    <a:pt x="332" y="7310"/>
                    <a:pt x="156" y="7652"/>
                    <a:pt x="1" y="8006"/>
                  </a:cubicBezTo>
                  <a:lnTo>
                    <a:pt x="1" y="18433"/>
                  </a:lnTo>
                  <a:lnTo>
                    <a:pt x="78" y="18433"/>
                  </a:lnTo>
                  <a:lnTo>
                    <a:pt x="78" y="14685"/>
                  </a:lnTo>
                  <a:cubicBezTo>
                    <a:pt x="78" y="11987"/>
                    <a:pt x="742" y="9333"/>
                    <a:pt x="2013" y="6967"/>
                  </a:cubicBezTo>
                  <a:lnTo>
                    <a:pt x="30885" y="6967"/>
                  </a:lnTo>
                  <a:cubicBezTo>
                    <a:pt x="32156" y="9333"/>
                    <a:pt x="32820" y="11987"/>
                    <a:pt x="32820" y="14685"/>
                  </a:cubicBezTo>
                  <a:lnTo>
                    <a:pt x="32820" y="18433"/>
                  </a:lnTo>
                  <a:lnTo>
                    <a:pt x="34423" y="18433"/>
                  </a:lnTo>
                  <a:lnTo>
                    <a:pt x="34423" y="14685"/>
                  </a:lnTo>
                  <a:cubicBezTo>
                    <a:pt x="34423" y="12706"/>
                    <a:pt x="34069" y="10749"/>
                    <a:pt x="33373" y="8891"/>
                  </a:cubicBezTo>
                  <a:lnTo>
                    <a:pt x="34191" y="8891"/>
                  </a:lnTo>
                  <a:cubicBezTo>
                    <a:pt x="34887" y="10749"/>
                    <a:pt x="35241" y="12706"/>
                    <a:pt x="35241" y="14685"/>
                  </a:cubicBezTo>
                  <a:lnTo>
                    <a:pt x="35241" y="18433"/>
                  </a:lnTo>
                  <a:lnTo>
                    <a:pt x="62200" y="18433"/>
                  </a:lnTo>
                  <a:lnTo>
                    <a:pt x="62200" y="6956"/>
                  </a:lnTo>
                  <a:lnTo>
                    <a:pt x="61381" y="6956"/>
                  </a:lnTo>
                  <a:lnTo>
                    <a:pt x="61381" y="6337"/>
                  </a:lnTo>
                  <a:lnTo>
                    <a:pt x="62200" y="6337"/>
                  </a:lnTo>
                  <a:lnTo>
                    <a:pt x="62200" y="6270"/>
                  </a:lnTo>
                  <a:lnTo>
                    <a:pt x="61381" y="6270"/>
                  </a:lnTo>
                  <a:lnTo>
                    <a:pt x="61381" y="5563"/>
                  </a:lnTo>
                  <a:lnTo>
                    <a:pt x="62200" y="5563"/>
                  </a:lnTo>
                  <a:lnTo>
                    <a:pt x="62200" y="5496"/>
                  </a:lnTo>
                  <a:lnTo>
                    <a:pt x="61381" y="5496"/>
                  </a:lnTo>
                  <a:lnTo>
                    <a:pt x="61381" y="4921"/>
                  </a:lnTo>
                  <a:lnTo>
                    <a:pt x="62200" y="4921"/>
                  </a:lnTo>
                  <a:lnTo>
                    <a:pt x="62200" y="4468"/>
                  </a:lnTo>
                  <a:lnTo>
                    <a:pt x="61381" y="4468"/>
                  </a:lnTo>
                  <a:lnTo>
                    <a:pt x="61381" y="3882"/>
                  </a:lnTo>
                  <a:lnTo>
                    <a:pt x="62200" y="3882"/>
                  </a:lnTo>
                  <a:lnTo>
                    <a:pt x="62200" y="3815"/>
                  </a:lnTo>
                  <a:lnTo>
                    <a:pt x="61381" y="3815"/>
                  </a:lnTo>
                  <a:lnTo>
                    <a:pt x="61381" y="3163"/>
                  </a:lnTo>
                  <a:lnTo>
                    <a:pt x="62200" y="3163"/>
                  </a:lnTo>
                  <a:lnTo>
                    <a:pt x="62200" y="3086"/>
                  </a:lnTo>
                  <a:lnTo>
                    <a:pt x="61381" y="3086"/>
                  </a:lnTo>
                  <a:lnTo>
                    <a:pt x="61381" y="2599"/>
                  </a:lnTo>
                  <a:lnTo>
                    <a:pt x="62200" y="2610"/>
                  </a:lnTo>
                  <a:lnTo>
                    <a:pt x="62200" y="1"/>
                  </a:lnTo>
                  <a:lnTo>
                    <a:pt x="26108" y="1"/>
                  </a:lnTo>
                  <a:cubicBezTo>
                    <a:pt x="27490" y="686"/>
                    <a:pt x="28773" y="1560"/>
                    <a:pt x="29912" y="2599"/>
                  </a:cubicBezTo>
                  <a:cubicBezTo>
                    <a:pt x="30542" y="3174"/>
                    <a:pt x="31128" y="3804"/>
                    <a:pt x="31659" y="4468"/>
                  </a:cubicBezTo>
                  <a:lnTo>
                    <a:pt x="30829" y="4468"/>
                  </a:lnTo>
                  <a:cubicBezTo>
                    <a:pt x="29325" y="2588"/>
                    <a:pt x="27435" y="1062"/>
                    <a:pt x="25278" y="1"/>
                  </a:cubicBezTo>
                  <a:lnTo>
                    <a:pt x="23675" y="1"/>
                  </a:lnTo>
                  <a:lnTo>
                    <a:pt x="23675" y="553"/>
                  </a:lnTo>
                  <a:lnTo>
                    <a:pt x="22614" y="553"/>
                  </a:lnTo>
                  <a:lnTo>
                    <a:pt x="22614" y="1"/>
                  </a:lnTo>
                  <a:lnTo>
                    <a:pt x="22536" y="1"/>
                  </a:lnTo>
                  <a:lnTo>
                    <a:pt x="22536" y="553"/>
                  </a:lnTo>
                  <a:lnTo>
                    <a:pt x="20911" y="553"/>
                  </a:lnTo>
                  <a:lnTo>
                    <a:pt x="20911" y="1"/>
                  </a:lnTo>
                  <a:lnTo>
                    <a:pt x="20833" y="1"/>
                  </a:lnTo>
                  <a:lnTo>
                    <a:pt x="20833" y="553"/>
                  </a:lnTo>
                  <a:lnTo>
                    <a:pt x="19772" y="553"/>
                  </a:lnTo>
                  <a:lnTo>
                    <a:pt x="19772" y="1"/>
                  </a:lnTo>
                  <a:lnTo>
                    <a:pt x="19705" y="1"/>
                  </a:lnTo>
                  <a:lnTo>
                    <a:pt x="19705" y="553"/>
                  </a:lnTo>
                  <a:lnTo>
                    <a:pt x="18644" y="553"/>
                  </a:lnTo>
                  <a:lnTo>
                    <a:pt x="18644" y="1"/>
                  </a:lnTo>
                  <a:lnTo>
                    <a:pt x="18566" y="1"/>
                  </a:lnTo>
                  <a:lnTo>
                    <a:pt x="18566" y="553"/>
                  </a:lnTo>
                  <a:lnTo>
                    <a:pt x="17505" y="553"/>
                  </a:lnTo>
                  <a:lnTo>
                    <a:pt x="17505" y="1"/>
                  </a:lnTo>
                  <a:lnTo>
                    <a:pt x="17450" y="1"/>
                  </a:lnTo>
                  <a:lnTo>
                    <a:pt x="17450" y="553"/>
                  </a:lnTo>
                  <a:lnTo>
                    <a:pt x="16676" y="553"/>
                  </a:lnTo>
                  <a:lnTo>
                    <a:pt x="16665" y="1"/>
                  </a:lnTo>
                  <a:lnTo>
                    <a:pt x="16222" y="1"/>
                  </a:lnTo>
                  <a:lnTo>
                    <a:pt x="16222" y="553"/>
                  </a:lnTo>
                  <a:lnTo>
                    <a:pt x="15537" y="553"/>
                  </a:lnTo>
                  <a:lnTo>
                    <a:pt x="15537" y="1"/>
                  </a:lnTo>
                  <a:lnTo>
                    <a:pt x="15470" y="1"/>
                  </a:lnTo>
                  <a:lnTo>
                    <a:pt x="15470" y="553"/>
                  </a:lnTo>
                  <a:lnTo>
                    <a:pt x="14409" y="553"/>
                  </a:lnTo>
                  <a:lnTo>
                    <a:pt x="14409" y="1"/>
                  </a:lnTo>
                  <a:lnTo>
                    <a:pt x="14342" y="1"/>
                  </a:lnTo>
                  <a:lnTo>
                    <a:pt x="14342" y="553"/>
                  </a:lnTo>
                  <a:lnTo>
                    <a:pt x="13281" y="553"/>
                  </a:lnTo>
                  <a:lnTo>
                    <a:pt x="13281" y="1"/>
                  </a:lnTo>
                  <a:lnTo>
                    <a:pt x="13204" y="1"/>
                  </a:lnTo>
                  <a:lnTo>
                    <a:pt x="13204" y="553"/>
                  </a:lnTo>
                  <a:lnTo>
                    <a:pt x="12142" y="553"/>
                  </a:lnTo>
                  <a:lnTo>
                    <a:pt x="12142" y="1"/>
                  </a:lnTo>
                  <a:lnTo>
                    <a:pt x="12076" y="1"/>
                  </a:lnTo>
                  <a:lnTo>
                    <a:pt x="12076" y="553"/>
                  </a:lnTo>
                  <a:lnTo>
                    <a:pt x="11401" y="553"/>
                  </a:lnTo>
                  <a:lnTo>
                    <a:pt x="11401" y="1"/>
                  </a:lnTo>
                  <a:lnTo>
                    <a:pt x="10959" y="1"/>
                  </a:lnTo>
                  <a:lnTo>
                    <a:pt x="10959" y="553"/>
                  </a:lnTo>
                  <a:lnTo>
                    <a:pt x="10329" y="553"/>
                  </a:lnTo>
                  <a:lnTo>
                    <a:pt x="1032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21"/>
            <p:cNvSpPr/>
            <p:nvPr/>
          </p:nvSpPr>
          <p:spPr>
            <a:xfrm>
              <a:off x="-50" y="2"/>
              <a:ext cx="1019367" cy="1230737"/>
            </a:xfrm>
            <a:custGeom>
              <a:avLst/>
              <a:gdLst/>
              <a:ahLst/>
              <a:cxnLst/>
              <a:rect l="l" t="t" r="r" b="b"/>
              <a:pathLst>
                <a:path w="6934" h="6492" extrusionOk="0">
                  <a:moveTo>
                    <a:pt x="1" y="1"/>
                  </a:moveTo>
                  <a:lnTo>
                    <a:pt x="1" y="6491"/>
                  </a:lnTo>
                  <a:cubicBezTo>
                    <a:pt x="1615" y="3694"/>
                    <a:pt x="4026" y="1438"/>
                    <a:pt x="693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28" name="Google Shape;428;p21"/>
          <p:cNvSpPr/>
          <p:nvPr/>
        </p:nvSpPr>
        <p:spPr>
          <a:xfrm>
            <a:off x="-50" y="3494675"/>
            <a:ext cx="9286800" cy="2682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9" name="Google Shape;429;p21"/>
          <p:cNvGrpSpPr/>
          <p:nvPr/>
        </p:nvGrpSpPr>
        <p:grpSpPr>
          <a:xfrm>
            <a:off x="137440" y="2598652"/>
            <a:ext cx="1151549" cy="2060253"/>
            <a:chOff x="-3882175" y="2494675"/>
            <a:chExt cx="1407074" cy="2517416"/>
          </a:xfrm>
        </p:grpSpPr>
        <p:sp>
          <p:nvSpPr>
            <p:cNvPr id="430" name="Google Shape;430;p21"/>
            <p:cNvSpPr/>
            <p:nvPr/>
          </p:nvSpPr>
          <p:spPr>
            <a:xfrm>
              <a:off x="-3197920" y="4233031"/>
              <a:ext cx="115694" cy="779059"/>
            </a:xfrm>
            <a:custGeom>
              <a:avLst/>
              <a:gdLst/>
              <a:ahLst/>
              <a:cxnLst/>
              <a:rect l="l" t="t" r="r" b="b"/>
              <a:pathLst>
                <a:path w="432" h="2909" extrusionOk="0">
                  <a:moveTo>
                    <a:pt x="431" y="2908"/>
                  </a:moveTo>
                  <a:lnTo>
                    <a:pt x="0" y="2908"/>
                  </a:lnTo>
                  <a:lnTo>
                    <a:pt x="78" y="0"/>
                  </a:lnTo>
                  <a:lnTo>
                    <a:pt x="3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21"/>
            <p:cNvSpPr/>
            <p:nvPr/>
          </p:nvSpPr>
          <p:spPr>
            <a:xfrm>
              <a:off x="-3129896" y="4233031"/>
              <a:ext cx="56508" cy="779059"/>
            </a:xfrm>
            <a:custGeom>
              <a:avLst/>
              <a:gdLst/>
              <a:ahLst/>
              <a:cxnLst/>
              <a:rect l="l" t="t" r="r" b="b"/>
              <a:pathLst>
                <a:path w="211" h="2909" extrusionOk="0">
                  <a:moveTo>
                    <a:pt x="211" y="2908"/>
                  </a:moveTo>
                  <a:lnTo>
                    <a:pt x="1" y="2908"/>
                  </a:lnTo>
                  <a:lnTo>
                    <a:pt x="1" y="0"/>
                  </a:lnTo>
                  <a:lnTo>
                    <a:pt x="13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21"/>
            <p:cNvSpPr/>
            <p:nvPr/>
          </p:nvSpPr>
          <p:spPr>
            <a:xfrm>
              <a:off x="-3103115" y="4194467"/>
              <a:ext cx="189609" cy="364489"/>
            </a:xfrm>
            <a:custGeom>
              <a:avLst/>
              <a:gdLst/>
              <a:ahLst/>
              <a:cxnLst/>
              <a:rect l="l" t="t" r="r" b="b"/>
              <a:pathLst>
                <a:path w="708" h="1361" extrusionOk="0">
                  <a:moveTo>
                    <a:pt x="22" y="1360"/>
                  </a:moveTo>
                  <a:lnTo>
                    <a:pt x="0" y="1294"/>
                  </a:lnTo>
                  <a:cubicBezTo>
                    <a:pt x="464" y="1062"/>
                    <a:pt x="630" y="476"/>
                    <a:pt x="354" y="45"/>
                  </a:cubicBezTo>
                  <a:lnTo>
                    <a:pt x="409" y="0"/>
                  </a:lnTo>
                  <a:cubicBezTo>
                    <a:pt x="708" y="476"/>
                    <a:pt x="531" y="1117"/>
                    <a:pt x="22" y="136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21"/>
            <p:cNvSpPr/>
            <p:nvPr/>
          </p:nvSpPr>
          <p:spPr>
            <a:xfrm>
              <a:off x="-3369854" y="4158848"/>
              <a:ext cx="207553" cy="376273"/>
            </a:xfrm>
            <a:custGeom>
              <a:avLst/>
              <a:gdLst/>
              <a:ahLst/>
              <a:cxnLst/>
              <a:rect l="l" t="t" r="r" b="b"/>
              <a:pathLst>
                <a:path w="775" h="1405" extrusionOk="0">
                  <a:moveTo>
                    <a:pt x="709" y="1405"/>
                  </a:moveTo>
                  <a:cubicBezTo>
                    <a:pt x="189" y="1151"/>
                    <a:pt x="1" y="487"/>
                    <a:pt x="322" y="1"/>
                  </a:cubicBezTo>
                  <a:lnTo>
                    <a:pt x="432" y="78"/>
                  </a:lnTo>
                  <a:cubicBezTo>
                    <a:pt x="167" y="498"/>
                    <a:pt x="322" y="1062"/>
                    <a:pt x="775" y="1283"/>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21"/>
            <p:cNvSpPr/>
            <p:nvPr/>
          </p:nvSpPr>
          <p:spPr>
            <a:xfrm>
              <a:off x="-3882175" y="2497621"/>
              <a:ext cx="1407074" cy="2055442"/>
            </a:xfrm>
            <a:custGeom>
              <a:avLst/>
              <a:gdLst/>
              <a:ahLst/>
              <a:cxnLst/>
              <a:rect l="l" t="t" r="r" b="b"/>
              <a:pathLst>
                <a:path w="5254" h="7675" extrusionOk="0">
                  <a:moveTo>
                    <a:pt x="4988" y="3340"/>
                  </a:moveTo>
                  <a:cubicBezTo>
                    <a:pt x="4966" y="3196"/>
                    <a:pt x="4922" y="3052"/>
                    <a:pt x="4844" y="2920"/>
                  </a:cubicBezTo>
                  <a:cubicBezTo>
                    <a:pt x="4944" y="2787"/>
                    <a:pt x="4988" y="2632"/>
                    <a:pt x="4988" y="2466"/>
                  </a:cubicBezTo>
                  <a:cubicBezTo>
                    <a:pt x="4988" y="2079"/>
                    <a:pt x="4700" y="1747"/>
                    <a:pt x="4313" y="1681"/>
                  </a:cubicBezTo>
                  <a:cubicBezTo>
                    <a:pt x="4523" y="1294"/>
                    <a:pt x="4313" y="830"/>
                    <a:pt x="3904" y="708"/>
                  </a:cubicBezTo>
                  <a:cubicBezTo>
                    <a:pt x="3783" y="299"/>
                    <a:pt x="3451" y="0"/>
                    <a:pt x="3053" y="0"/>
                  </a:cubicBezTo>
                  <a:cubicBezTo>
                    <a:pt x="2688" y="11"/>
                    <a:pt x="2367" y="255"/>
                    <a:pt x="2257" y="609"/>
                  </a:cubicBezTo>
                  <a:cubicBezTo>
                    <a:pt x="2124" y="531"/>
                    <a:pt x="1980" y="498"/>
                    <a:pt x="1836" y="498"/>
                  </a:cubicBezTo>
                  <a:cubicBezTo>
                    <a:pt x="1317" y="509"/>
                    <a:pt x="908" y="940"/>
                    <a:pt x="919" y="1460"/>
                  </a:cubicBezTo>
                  <a:cubicBezTo>
                    <a:pt x="919" y="1626"/>
                    <a:pt x="952" y="1781"/>
                    <a:pt x="1029" y="1924"/>
                  </a:cubicBezTo>
                  <a:cubicBezTo>
                    <a:pt x="852" y="2035"/>
                    <a:pt x="698" y="2179"/>
                    <a:pt x="565" y="2356"/>
                  </a:cubicBezTo>
                  <a:cubicBezTo>
                    <a:pt x="543" y="2389"/>
                    <a:pt x="532" y="2422"/>
                    <a:pt x="510" y="2455"/>
                  </a:cubicBezTo>
                  <a:lnTo>
                    <a:pt x="498" y="2477"/>
                  </a:lnTo>
                  <a:cubicBezTo>
                    <a:pt x="476" y="2499"/>
                    <a:pt x="465" y="2522"/>
                    <a:pt x="454" y="2544"/>
                  </a:cubicBezTo>
                  <a:lnTo>
                    <a:pt x="443" y="2555"/>
                  </a:lnTo>
                  <a:lnTo>
                    <a:pt x="443" y="2577"/>
                  </a:lnTo>
                  <a:lnTo>
                    <a:pt x="432" y="2599"/>
                  </a:lnTo>
                  <a:lnTo>
                    <a:pt x="432" y="2599"/>
                  </a:lnTo>
                  <a:lnTo>
                    <a:pt x="432" y="2621"/>
                  </a:lnTo>
                  <a:lnTo>
                    <a:pt x="421" y="2643"/>
                  </a:lnTo>
                  <a:lnTo>
                    <a:pt x="410" y="2665"/>
                  </a:lnTo>
                  <a:lnTo>
                    <a:pt x="410" y="2665"/>
                  </a:lnTo>
                  <a:cubicBezTo>
                    <a:pt x="410" y="2676"/>
                    <a:pt x="399" y="2687"/>
                    <a:pt x="399" y="2687"/>
                  </a:cubicBezTo>
                  <a:lnTo>
                    <a:pt x="388" y="2709"/>
                  </a:lnTo>
                  <a:lnTo>
                    <a:pt x="388" y="2721"/>
                  </a:lnTo>
                  <a:lnTo>
                    <a:pt x="377" y="2776"/>
                  </a:lnTo>
                  <a:cubicBezTo>
                    <a:pt x="377" y="2787"/>
                    <a:pt x="366" y="2809"/>
                    <a:pt x="355" y="2820"/>
                  </a:cubicBezTo>
                  <a:lnTo>
                    <a:pt x="355" y="2820"/>
                  </a:lnTo>
                  <a:cubicBezTo>
                    <a:pt x="355" y="2842"/>
                    <a:pt x="355" y="2853"/>
                    <a:pt x="344" y="2875"/>
                  </a:cubicBezTo>
                  <a:cubicBezTo>
                    <a:pt x="344" y="2886"/>
                    <a:pt x="344" y="2897"/>
                    <a:pt x="344" y="2897"/>
                  </a:cubicBezTo>
                  <a:lnTo>
                    <a:pt x="344" y="2931"/>
                  </a:lnTo>
                  <a:cubicBezTo>
                    <a:pt x="277" y="3240"/>
                    <a:pt x="311" y="3550"/>
                    <a:pt x="432" y="3837"/>
                  </a:cubicBezTo>
                  <a:cubicBezTo>
                    <a:pt x="156" y="4158"/>
                    <a:pt x="1" y="4567"/>
                    <a:pt x="1" y="4998"/>
                  </a:cubicBezTo>
                  <a:cubicBezTo>
                    <a:pt x="1" y="5009"/>
                    <a:pt x="1" y="5021"/>
                    <a:pt x="1" y="5032"/>
                  </a:cubicBezTo>
                  <a:cubicBezTo>
                    <a:pt x="1" y="5054"/>
                    <a:pt x="1" y="5065"/>
                    <a:pt x="1" y="5076"/>
                  </a:cubicBezTo>
                  <a:lnTo>
                    <a:pt x="1" y="5087"/>
                  </a:lnTo>
                  <a:lnTo>
                    <a:pt x="1" y="5120"/>
                  </a:lnTo>
                  <a:lnTo>
                    <a:pt x="1" y="5131"/>
                  </a:lnTo>
                  <a:cubicBezTo>
                    <a:pt x="1" y="5142"/>
                    <a:pt x="1" y="5153"/>
                    <a:pt x="1" y="5164"/>
                  </a:cubicBezTo>
                  <a:lnTo>
                    <a:pt x="1" y="5175"/>
                  </a:lnTo>
                  <a:lnTo>
                    <a:pt x="1" y="5208"/>
                  </a:lnTo>
                  <a:lnTo>
                    <a:pt x="1" y="5208"/>
                  </a:lnTo>
                  <a:cubicBezTo>
                    <a:pt x="1" y="5220"/>
                    <a:pt x="1" y="5231"/>
                    <a:pt x="1" y="5242"/>
                  </a:cubicBezTo>
                  <a:lnTo>
                    <a:pt x="1" y="5253"/>
                  </a:lnTo>
                  <a:lnTo>
                    <a:pt x="1" y="5286"/>
                  </a:lnTo>
                  <a:lnTo>
                    <a:pt x="1" y="5297"/>
                  </a:lnTo>
                  <a:lnTo>
                    <a:pt x="1" y="5319"/>
                  </a:lnTo>
                  <a:lnTo>
                    <a:pt x="1" y="5341"/>
                  </a:lnTo>
                  <a:cubicBezTo>
                    <a:pt x="1" y="5352"/>
                    <a:pt x="1" y="5363"/>
                    <a:pt x="1" y="5363"/>
                  </a:cubicBezTo>
                  <a:cubicBezTo>
                    <a:pt x="1" y="5374"/>
                    <a:pt x="12" y="5396"/>
                    <a:pt x="12" y="5408"/>
                  </a:cubicBezTo>
                  <a:lnTo>
                    <a:pt x="12" y="5419"/>
                  </a:lnTo>
                  <a:lnTo>
                    <a:pt x="23" y="5441"/>
                  </a:lnTo>
                  <a:lnTo>
                    <a:pt x="23" y="5463"/>
                  </a:lnTo>
                  <a:lnTo>
                    <a:pt x="23" y="5485"/>
                  </a:lnTo>
                  <a:lnTo>
                    <a:pt x="23" y="5496"/>
                  </a:lnTo>
                  <a:lnTo>
                    <a:pt x="23" y="5518"/>
                  </a:lnTo>
                  <a:lnTo>
                    <a:pt x="23" y="5540"/>
                  </a:lnTo>
                  <a:cubicBezTo>
                    <a:pt x="23" y="5540"/>
                    <a:pt x="23" y="5551"/>
                    <a:pt x="23" y="5562"/>
                  </a:cubicBezTo>
                  <a:lnTo>
                    <a:pt x="23" y="5573"/>
                  </a:lnTo>
                  <a:lnTo>
                    <a:pt x="34" y="5596"/>
                  </a:lnTo>
                  <a:lnTo>
                    <a:pt x="34" y="5618"/>
                  </a:lnTo>
                  <a:lnTo>
                    <a:pt x="34" y="5629"/>
                  </a:lnTo>
                  <a:cubicBezTo>
                    <a:pt x="34" y="5640"/>
                    <a:pt x="45" y="5651"/>
                    <a:pt x="45" y="5662"/>
                  </a:cubicBezTo>
                  <a:lnTo>
                    <a:pt x="45" y="5673"/>
                  </a:lnTo>
                  <a:lnTo>
                    <a:pt x="56" y="5695"/>
                  </a:lnTo>
                  <a:lnTo>
                    <a:pt x="56" y="5706"/>
                  </a:lnTo>
                  <a:lnTo>
                    <a:pt x="56" y="5728"/>
                  </a:lnTo>
                  <a:lnTo>
                    <a:pt x="78" y="5750"/>
                  </a:lnTo>
                  <a:lnTo>
                    <a:pt x="78" y="5761"/>
                  </a:lnTo>
                  <a:lnTo>
                    <a:pt x="78" y="5772"/>
                  </a:lnTo>
                  <a:cubicBezTo>
                    <a:pt x="78" y="5783"/>
                    <a:pt x="89" y="5795"/>
                    <a:pt x="89" y="5806"/>
                  </a:cubicBezTo>
                  <a:lnTo>
                    <a:pt x="134" y="5883"/>
                  </a:lnTo>
                  <a:cubicBezTo>
                    <a:pt x="421" y="6381"/>
                    <a:pt x="919" y="6701"/>
                    <a:pt x="1472" y="6779"/>
                  </a:cubicBezTo>
                  <a:cubicBezTo>
                    <a:pt x="3241" y="7674"/>
                    <a:pt x="5253" y="6093"/>
                    <a:pt x="4789" y="4158"/>
                  </a:cubicBezTo>
                  <a:cubicBezTo>
                    <a:pt x="4944" y="3915"/>
                    <a:pt x="5021" y="3627"/>
                    <a:pt x="4988" y="334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21"/>
            <p:cNvSpPr/>
            <p:nvPr/>
          </p:nvSpPr>
          <p:spPr>
            <a:xfrm>
              <a:off x="-3882175" y="2494675"/>
              <a:ext cx="1335836" cy="1617037"/>
            </a:xfrm>
            <a:custGeom>
              <a:avLst/>
              <a:gdLst/>
              <a:ahLst/>
              <a:cxnLst/>
              <a:rect l="l" t="t" r="r" b="b"/>
              <a:pathLst>
                <a:path w="4988" h="6038" extrusionOk="0">
                  <a:moveTo>
                    <a:pt x="4933" y="3130"/>
                  </a:moveTo>
                  <a:cubicBezTo>
                    <a:pt x="4910" y="3063"/>
                    <a:pt x="4877" y="2997"/>
                    <a:pt x="4844" y="2931"/>
                  </a:cubicBezTo>
                  <a:cubicBezTo>
                    <a:pt x="4944" y="2798"/>
                    <a:pt x="4988" y="2643"/>
                    <a:pt x="4988" y="2477"/>
                  </a:cubicBezTo>
                  <a:cubicBezTo>
                    <a:pt x="4988" y="2090"/>
                    <a:pt x="4700" y="1758"/>
                    <a:pt x="4313" y="1692"/>
                  </a:cubicBezTo>
                  <a:cubicBezTo>
                    <a:pt x="4523" y="1305"/>
                    <a:pt x="4313" y="841"/>
                    <a:pt x="3904" y="719"/>
                  </a:cubicBezTo>
                  <a:cubicBezTo>
                    <a:pt x="3783" y="310"/>
                    <a:pt x="3451" y="0"/>
                    <a:pt x="3053" y="0"/>
                  </a:cubicBezTo>
                  <a:cubicBezTo>
                    <a:pt x="2688" y="22"/>
                    <a:pt x="2367" y="266"/>
                    <a:pt x="2257" y="609"/>
                  </a:cubicBezTo>
                  <a:cubicBezTo>
                    <a:pt x="2124" y="542"/>
                    <a:pt x="1980" y="509"/>
                    <a:pt x="1836" y="498"/>
                  </a:cubicBezTo>
                  <a:cubicBezTo>
                    <a:pt x="1317" y="520"/>
                    <a:pt x="908" y="951"/>
                    <a:pt x="919" y="1471"/>
                  </a:cubicBezTo>
                  <a:cubicBezTo>
                    <a:pt x="919" y="1637"/>
                    <a:pt x="952" y="1792"/>
                    <a:pt x="1029" y="1935"/>
                  </a:cubicBezTo>
                  <a:cubicBezTo>
                    <a:pt x="852" y="2046"/>
                    <a:pt x="698" y="2190"/>
                    <a:pt x="565" y="2367"/>
                  </a:cubicBezTo>
                  <a:cubicBezTo>
                    <a:pt x="543" y="2400"/>
                    <a:pt x="532" y="2433"/>
                    <a:pt x="510" y="2455"/>
                  </a:cubicBezTo>
                  <a:lnTo>
                    <a:pt x="498" y="2477"/>
                  </a:lnTo>
                  <a:cubicBezTo>
                    <a:pt x="476" y="2510"/>
                    <a:pt x="465" y="2533"/>
                    <a:pt x="454" y="2555"/>
                  </a:cubicBezTo>
                  <a:lnTo>
                    <a:pt x="443" y="2566"/>
                  </a:lnTo>
                  <a:lnTo>
                    <a:pt x="443" y="2588"/>
                  </a:lnTo>
                  <a:lnTo>
                    <a:pt x="432" y="2599"/>
                  </a:lnTo>
                  <a:lnTo>
                    <a:pt x="432" y="2610"/>
                  </a:lnTo>
                  <a:lnTo>
                    <a:pt x="432" y="2632"/>
                  </a:lnTo>
                  <a:lnTo>
                    <a:pt x="421" y="2643"/>
                  </a:lnTo>
                  <a:lnTo>
                    <a:pt x="410" y="2665"/>
                  </a:lnTo>
                  <a:lnTo>
                    <a:pt x="410" y="2676"/>
                  </a:lnTo>
                  <a:cubicBezTo>
                    <a:pt x="410" y="2687"/>
                    <a:pt x="399" y="2698"/>
                    <a:pt x="399" y="2698"/>
                  </a:cubicBezTo>
                  <a:lnTo>
                    <a:pt x="388" y="2720"/>
                  </a:lnTo>
                  <a:lnTo>
                    <a:pt x="388" y="2732"/>
                  </a:lnTo>
                  <a:lnTo>
                    <a:pt x="377" y="2776"/>
                  </a:lnTo>
                  <a:cubicBezTo>
                    <a:pt x="377" y="2798"/>
                    <a:pt x="366" y="2820"/>
                    <a:pt x="355" y="2831"/>
                  </a:cubicBezTo>
                  <a:lnTo>
                    <a:pt x="355" y="2831"/>
                  </a:lnTo>
                  <a:cubicBezTo>
                    <a:pt x="355" y="2853"/>
                    <a:pt x="355" y="2864"/>
                    <a:pt x="344" y="2886"/>
                  </a:cubicBezTo>
                  <a:cubicBezTo>
                    <a:pt x="344" y="2897"/>
                    <a:pt x="344" y="2897"/>
                    <a:pt x="344" y="2908"/>
                  </a:cubicBezTo>
                  <a:lnTo>
                    <a:pt x="344" y="2942"/>
                  </a:lnTo>
                  <a:cubicBezTo>
                    <a:pt x="277" y="3240"/>
                    <a:pt x="311" y="3561"/>
                    <a:pt x="432" y="3848"/>
                  </a:cubicBezTo>
                  <a:cubicBezTo>
                    <a:pt x="156" y="4169"/>
                    <a:pt x="1" y="4578"/>
                    <a:pt x="1" y="5009"/>
                  </a:cubicBezTo>
                  <a:cubicBezTo>
                    <a:pt x="1" y="5020"/>
                    <a:pt x="1" y="5032"/>
                    <a:pt x="1" y="5043"/>
                  </a:cubicBezTo>
                  <a:cubicBezTo>
                    <a:pt x="1" y="5054"/>
                    <a:pt x="1" y="5076"/>
                    <a:pt x="1" y="5087"/>
                  </a:cubicBezTo>
                  <a:lnTo>
                    <a:pt x="1" y="5098"/>
                  </a:lnTo>
                  <a:lnTo>
                    <a:pt x="1" y="5131"/>
                  </a:lnTo>
                  <a:lnTo>
                    <a:pt x="1" y="5142"/>
                  </a:lnTo>
                  <a:cubicBezTo>
                    <a:pt x="1" y="5153"/>
                    <a:pt x="1" y="5164"/>
                    <a:pt x="1" y="5164"/>
                  </a:cubicBezTo>
                  <a:lnTo>
                    <a:pt x="1" y="5175"/>
                  </a:lnTo>
                  <a:lnTo>
                    <a:pt x="1" y="5208"/>
                  </a:lnTo>
                  <a:lnTo>
                    <a:pt x="1" y="5219"/>
                  </a:lnTo>
                  <a:cubicBezTo>
                    <a:pt x="1" y="5231"/>
                    <a:pt x="1" y="5242"/>
                    <a:pt x="1" y="5253"/>
                  </a:cubicBezTo>
                  <a:lnTo>
                    <a:pt x="1" y="5264"/>
                  </a:lnTo>
                  <a:lnTo>
                    <a:pt x="1" y="5297"/>
                  </a:lnTo>
                  <a:lnTo>
                    <a:pt x="1" y="5308"/>
                  </a:lnTo>
                  <a:lnTo>
                    <a:pt x="1" y="5330"/>
                  </a:lnTo>
                  <a:lnTo>
                    <a:pt x="1" y="5352"/>
                  </a:lnTo>
                  <a:cubicBezTo>
                    <a:pt x="1" y="5363"/>
                    <a:pt x="1" y="5363"/>
                    <a:pt x="1" y="5374"/>
                  </a:cubicBezTo>
                  <a:cubicBezTo>
                    <a:pt x="1" y="5385"/>
                    <a:pt x="12" y="5396"/>
                    <a:pt x="12" y="5419"/>
                  </a:cubicBezTo>
                  <a:lnTo>
                    <a:pt x="12" y="5430"/>
                  </a:lnTo>
                  <a:lnTo>
                    <a:pt x="23" y="5452"/>
                  </a:lnTo>
                  <a:lnTo>
                    <a:pt x="23" y="5463"/>
                  </a:lnTo>
                  <a:lnTo>
                    <a:pt x="23" y="5496"/>
                  </a:lnTo>
                  <a:lnTo>
                    <a:pt x="23" y="5507"/>
                  </a:lnTo>
                  <a:lnTo>
                    <a:pt x="23" y="5529"/>
                  </a:lnTo>
                  <a:lnTo>
                    <a:pt x="23" y="5540"/>
                  </a:lnTo>
                  <a:cubicBezTo>
                    <a:pt x="23" y="5551"/>
                    <a:pt x="23" y="5562"/>
                    <a:pt x="23" y="5573"/>
                  </a:cubicBezTo>
                  <a:lnTo>
                    <a:pt x="23" y="5584"/>
                  </a:lnTo>
                  <a:lnTo>
                    <a:pt x="34" y="5607"/>
                  </a:lnTo>
                  <a:lnTo>
                    <a:pt x="34" y="5629"/>
                  </a:lnTo>
                  <a:lnTo>
                    <a:pt x="34" y="5640"/>
                  </a:lnTo>
                  <a:cubicBezTo>
                    <a:pt x="34" y="5651"/>
                    <a:pt x="45" y="5662"/>
                    <a:pt x="45" y="5673"/>
                  </a:cubicBezTo>
                  <a:lnTo>
                    <a:pt x="45" y="5673"/>
                  </a:lnTo>
                  <a:lnTo>
                    <a:pt x="56" y="5706"/>
                  </a:lnTo>
                  <a:lnTo>
                    <a:pt x="56" y="5717"/>
                  </a:lnTo>
                  <a:lnTo>
                    <a:pt x="56" y="5728"/>
                  </a:lnTo>
                  <a:lnTo>
                    <a:pt x="78" y="5761"/>
                  </a:lnTo>
                  <a:lnTo>
                    <a:pt x="78" y="5772"/>
                  </a:lnTo>
                  <a:lnTo>
                    <a:pt x="78" y="5783"/>
                  </a:lnTo>
                  <a:cubicBezTo>
                    <a:pt x="78" y="5794"/>
                    <a:pt x="89" y="5806"/>
                    <a:pt x="89" y="5817"/>
                  </a:cubicBezTo>
                  <a:lnTo>
                    <a:pt x="134" y="5894"/>
                  </a:lnTo>
                  <a:cubicBezTo>
                    <a:pt x="167" y="5949"/>
                    <a:pt x="189" y="5994"/>
                    <a:pt x="222" y="6038"/>
                  </a:cubicBezTo>
                  <a:cubicBezTo>
                    <a:pt x="808" y="6027"/>
                    <a:pt x="1383" y="5916"/>
                    <a:pt x="1925" y="5728"/>
                  </a:cubicBezTo>
                  <a:cubicBezTo>
                    <a:pt x="3396" y="5242"/>
                    <a:pt x="4446" y="4257"/>
                    <a:pt x="4933" y="313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21"/>
            <p:cNvSpPr/>
            <p:nvPr/>
          </p:nvSpPr>
          <p:spPr>
            <a:xfrm>
              <a:off x="-3423148" y="2938704"/>
              <a:ext cx="266739" cy="317355"/>
            </a:xfrm>
            <a:custGeom>
              <a:avLst/>
              <a:gdLst/>
              <a:ahLst/>
              <a:cxnLst/>
              <a:rect l="l" t="t" r="r" b="b"/>
              <a:pathLst>
                <a:path w="996" h="1185" extrusionOk="0">
                  <a:moveTo>
                    <a:pt x="753" y="1074"/>
                  </a:moveTo>
                  <a:cubicBezTo>
                    <a:pt x="565" y="1184"/>
                    <a:pt x="288" y="1051"/>
                    <a:pt x="145" y="786"/>
                  </a:cubicBezTo>
                  <a:cubicBezTo>
                    <a:pt x="1" y="521"/>
                    <a:pt x="34" y="222"/>
                    <a:pt x="233" y="112"/>
                  </a:cubicBezTo>
                  <a:cubicBezTo>
                    <a:pt x="432" y="1"/>
                    <a:pt x="709" y="134"/>
                    <a:pt x="852" y="399"/>
                  </a:cubicBezTo>
                  <a:cubicBezTo>
                    <a:pt x="996" y="664"/>
                    <a:pt x="952" y="974"/>
                    <a:pt x="753" y="1074"/>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1"/>
            <p:cNvSpPr/>
            <p:nvPr/>
          </p:nvSpPr>
          <p:spPr>
            <a:xfrm>
              <a:off x="-3585977" y="3279359"/>
              <a:ext cx="915375" cy="1069365"/>
            </a:xfrm>
            <a:custGeom>
              <a:avLst/>
              <a:gdLst/>
              <a:ahLst/>
              <a:cxnLst/>
              <a:rect l="l" t="t" r="r" b="b"/>
              <a:pathLst>
                <a:path w="3418" h="3993" extrusionOk="0">
                  <a:moveTo>
                    <a:pt x="1681" y="520"/>
                  </a:moveTo>
                  <a:cubicBezTo>
                    <a:pt x="1648" y="565"/>
                    <a:pt x="1626" y="609"/>
                    <a:pt x="1604" y="664"/>
                  </a:cubicBezTo>
                  <a:cubicBezTo>
                    <a:pt x="1482" y="952"/>
                    <a:pt x="1250" y="1195"/>
                    <a:pt x="963" y="1316"/>
                  </a:cubicBezTo>
                  <a:cubicBezTo>
                    <a:pt x="642" y="1427"/>
                    <a:pt x="388" y="1670"/>
                    <a:pt x="255" y="1980"/>
                  </a:cubicBezTo>
                  <a:cubicBezTo>
                    <a:pt x="1" y="2577"/>
                    <a:pt x="255" y="3285"/>
                    <a:pt x="841" y="3583"/>
                  </a:cubicBezTo>
                  <a:cubicBezTo>
                    <a:pt x="1681" y="3992"/>
                    <a:pt x="2654" y="3351"/>
                    <a:pt x="2621" y="2422"/>
                  </a:cubicBezTo>
                  <a:cubicBezTo>
                    <a:pt x="2599" y="2157"/>
                    <a:pt x="2710" y="1902"/>
                    <a:pt x="2931" y="1737"/>
                  </a:cubicBezTo>
                  <a:cubicBezTo>
                    <a:pt x="3373" y="1416"/>
                    <a:pt x="3417" y="775"/>
                    <a:pt x="3030" y="388"/>
                  </a:cubicBezTo>
                  <a:cubicBezTo>
                    <a:pt x="2643" y="1"/>
                    <a:pt x="1991" y="67"/>
                    <a:pt x="1681" y="52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1"/>
            <p:cNvSpPr/>
            <p:nvPr/>
          </p:nvSpPr>
          <p:spPr>
            <a:xfrm>
              <a:off x="-3553304" y="3217227"/>
              <a:ext cx="870918" cy="859134"/>
            </a:xfrm>
            <a:custGeom>
              <a:avLst/>
              <a:gdLst/>
              <a:ahLst/>
              <a:cxnLst/>
              <a:rect l="l" t="t" r="r" b="b"/>
              <a:pathLst>
                <a:path w="3252" h="3208" extrusionOk="0">
                  <a:moveTo>
                    <a:pt x="1559" y="752"/>
                  </a:moveTo>
                  <a:cubicBezTo>
                    <a:pt x="1526" y="797"/>
                    <a:pt x="1504" y="841"/>
                    <a:pt x="1482" y="896"/>
                  </a:cubicBezTo>
                  <a:cubicBezTo>
                    <a:pt x="1360" y="1184"/>
                    <a:pt x="1128" y="1427"/>
                    <a:pt x="841" y="1548"/>
                  </a:cubicBezTo>
                  <a:cubicBezTo>
                    <a:pt x="520" y="1659"/>
                    <a:pt x="266" y="1902"/>
                    <a:pt x="133" y="2212"/>
                  </a:cubicBezTo>
                  <a:cubicBezTo>
                    <a:pt x="0" y="2533"/>
                    <a:pt x="0" y="2897"/>
                    <a:pt x="144" y="3207"/>
                  </a:cubicBezTo>
                  <a:cubicBezTo>
                    <a:pt x="354" y="3163"/>
                    <a:pt x="564" y="3108"/>
                    <a:pt x="774" y="3030"/>
                  </a:cubicBezTo>
                  <a:cubicBezTo>
                    <a:pt x="1725" y="2709"/>
                    <a:pt x="2555" y="2112"/>
                    <a:pt x="3174" y="1327"/>
                  </a:cubicBezTo>
                  <a:cubicBezTo>
                    <a:pt x="3251" y="421"/>
                    <a:pt x="2079" y="0"/>
                    <a:pt x="1559" y="752"/>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21"/>
            <p:cNvSpPr/>
            <p:nvPr/>
          </p:nvSpPr>
          <p:spPr>
            <a:xfrm>
              <a:off x="-3124004" y="3063236"/>
              <a:ext cx="178094" cy="213445"/>
            </a:xfrm>
            <a:custGeom>
              <a:avLst/>
              <a:gdLst/>
              <a:ahLst/>
              <a:cxnLst/>
              <a:rect l="l" t="t" r="r" b="b"/>
              <a:pathLst>
                <a:path w="665" h="797" extrusionOk="0">
                  <a:moveTo>
                    <a:pt x="542" y="597"/>
                  </a:moveTo>
                  <a:cubicBezTo>
                    <a:pt x="343" y="797"/>
                    <a:pt x="1" y="631"/>
                    <a:pt x="34" y="343"/>
                  </a:cubicBezTo>
                  <a:cubicBezTo>
                    <a:pt x="78" y="67"/>
                    <a:pt x="454" y="0"/>
                    <a:pt x="587" y="244"/>
                  </a:cubicBezTo>
                  <a:cubicBezTo>
                    <a:pt x="664" y="354"/>
                    <a:pt x="642" y="509"/>
                    <a:pt x="542" y="597"/>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1"/>
            <p:cNvSpPr/>
            <p:nvPr/>
          </p:nvSpPr>
          <p:spPr>
            <a:xfrm>
              <a:off x="-3763535" y="3427458"/>
              <a:ext cx="266739" cy="311195"/>
            </a:xfrm>
            <a:custGeom>
              <a:avLst/>
              <a:gdLst/>
              <a:ahLst/>
              <a:cxnLst/>
              <a:rect l="l" t="t" r="r" b="b"/>
              <a:pathLst>
                <a:path w="996" h="1162" extrusionOk="0">
                  <a:moveTo>
                    <a:pt x="752" y="1062"/>
                  </a:moveTo>
                  <a:cubicBezTo>
                    <a:pt x="564" y="1162"/>
                    <a:pt x="288" y="1040"/>
                    <a:pt x="144" y="774"/>
                  </a:cubicBezTo>
                  <a:cubicBezTo>
                    <a:pt x="0" y="509"/>
                    <a:pt x="44" y="211"/>
                    <a:pt x="232" y="100"/>
                  </a:cubicBezTo>
                  <a:cubicBezTo>
                    <a:pt x="431" y="0"/>
                    <a:pt x="708" y="122"/>
                    <a:pt x="852" y="387"/>
                  </a:cubicBezTo>
                  <a:cubicBezTo>
                    <a:pt x="995" y="653"/>
                    <a:pt x="951" y="962"/>
                    <a:pt x="752" y="1062"/>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1" name="Google Shape;441;p21"/>
          <p:cNvGrpSpPr/>
          <p:nvPr/>
        </p:nvGrpSpPr>
        <p:grpSpPr>
          <a:xfrm rot="5400000" flipH="1">
            <a:off x="7931612" y="1152532"/>
            <a:ext cx="795742" cy="1686809"/>
            <a:chOff x="-809850" y="445850"/>
            <a:chExt cx="1036527" cy="2197225"/>
          </a:xfrm>
        </p:grpSpPr>
        <p:sp>
          <p:nvSpPr>
            <p:cNvPr id="442" name="Google Shape;442;p21"/>
            <p:cNvSpPr/>
            <p:nvPr/>
          </p:nvSpPr>
          <p:spPr>
            <a:xfrm rot="10800000" flipH="1">
              <a:off x="-284828" y="630082"/>
              <a:ext cx="111607" cy="1369765"/>
            </a:xfrm>
            <a:custGeom>
              <a:avLst/>
              <a:gdLst/>
              <a:ahLst/>
              <a:cxnLst/>
              <a:rect l="l" t="t" r="r" b="b"/>
              <a:pathLst>
                <a:path w="355" h="4357" extrusionOk="0">
                  <a:moveTo>
                    <a:pt x="1" y="0"/>
                  </a:moveTo>
                  <a:lnTo>
                    <a:pt x="1" y="4357"/>
                  </a:lnTo>
                  <a:lnTo>
                    <a:pt x="354" y="4357"/>
                  </a:lnTo>
                  <a:lnTo>
                    <a:pt x="354" y="0"/>
                  </a:lnTo>
                  <a:close/>
                </a:path>
              </a:pathLst>
            </a:custGeom>
            <a:solidFill>
              <a:srgbClr val="47322F">
                <a:alpha val="64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21"/>
            <p:cNvSpPr/>
            <p:nvPr/>
          </p:nvSpPr>
          <p:spPr>
            <a:xfrm rot="10800000" flipH="1">
              <a:off x="-229182" y="630082"/>
              <a:ext cx="55961" cy="1369765"/>
            </a:xfrm>
            <a:custGeom>
              <a:avLst/>
              <a:gdLst/>
              <a:ahLst/>
              <a:cxnLst/>
              <a:rect l="l" t="t" r="r" b="b"/>
              <a:pathLst>
                <a:path w="178" h="4357" extrusionOk="0">
                  <a:moveTo>
                    <a:pt x="1" y="0"/>
                  </a:moveTo>
                  <a:lnTo>
                    <a:pt x="1" y="4357"/>
                  </a:lnTo>
                  <a:lnTo>
                    <a:pt x="177" y="4357"/>
                  </a:lnTo>
                  <a:lnTo>
                    <a:pt x="17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21"/>
            <p:cNvSpPr/>
            <p:nvPr/>
          </p:nvSpPr>
          <p:spPr>
            <a:xfrm rot="10800000" flipH="1">
              <a:off x="-284828" y="1701497"/>
              <a:ext cx="111607" cy="76081"/>
            </a:xfrm>
            <a:custGeom>
              <a:avLst/>
              <a:gdLst/>
              <a:ahLst/>
              <a:cxnLst/>
              <a:rect l="l" t="t" r="r" b="b"/>
              <a:pathLst>
                <a:path w="355" h="242" extrusionOk="0">
                  <a:moveTo>
                    <a:pt x="1" y="1"/>
                  </a:moveTo>
                  <a:lnTo>
                    <a:pt x="1" y="233"/>
                  </a:lnTo>
                  <a:cubicBezTo>
                    <a:pt x="61" y="238"/>
                    <a:pt x="122" y="241"/>
                    <a:pt x="182" y="241"/>
                  </a:cubicBezTo>
                  <a:cubicBezTo>
                    <a:pt x="241" y="241"/>
                    <a:pt x="299" y="238"/>
                    <a:pt x="354" y="233"/>
                  </a:cubicBezTo>
                  <a:lnTo>
                    <a:pt x="354" y="1"/>
                  </a:lnTo>
                  <a:cubicBezTo>
                    <a:pt x="299" y="12"/>
                    <a:pt x="244" y="12"/>
                    <a:pt x="178" y="12"/>
                  </a:cubicBezTo>
                  <a:cubicBezTo>
                    <a:pt x="122" y="12"/>
                    <a:pt x="56" y="12"/>
                    <a:pt x="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21"/>
            <p:cNvSpPr/>
            <p:nvPr/>
          </p:nvSpPr>
          <p:spPr>
            <a:xfrm rot="10800000" flipH="1">
              <a:off x="-618390" y="445850"/>
              <a:ext cx="782504" cy="181084"/>
            </a:xfrm>
            <a:custGeom>
              <a:avLst/>
              <a:gdLst/>
              <a:ahLst/>
              <a:cxnLst/>
              <a:rect l="l" t="t" r="r" b="b"/>
              <a:pathLst>
                <a:path w="2489" h="576" extrusionOk="0">
                  <a:moveTo>
                    <a:pt x="575" y="1"/>
                  </a:moveTo>
                  <a:cubicBezTo>
                    <a:pt x="254" y="1"/>
                    <a:pt x="0" y="255"/>
                    <a:pt x="0" y="576"/>
                  </a:cubicBezTo>
                  <a:lnTo>
                    <a:pt x="2488" y="576"/>
                  </a:lnTo>
                  <a:cubicBezTo>
                    <a:pt x="2488" y="255"/>
                    <a:pt x="2223" y="1"/>
                    <a:pt x="19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21"/>
            <p:cNvSpPr/>
            <p:nvPr/>
          </p:nvSpPr>
          <p:spPr>
            <a:xfrm rot="10800000" flipH="1">
              <a:off x="-788786" y="1772549"/>
              <a:ext cx="1015464" cy="870525"/>
            </a:xfrm>
            <a:custGeom>
              <a:avLst/>
              <a:gdLst/>
              <a:ahLst/>
              <a:cxnLst/>
              <a:rect l="l" t="t" r="r" b="b"/>
              <a:pathLst>
                <a:path w="3230" h="2769" extrusionOk="0">
                  <a:moveTo>
                    <a:pt x="1847" y="0"/>
                  </a:moveTo>
                  <a:cubicBezTo>
                    <a:pt x="619" y="0"/>
                    <a:pt x="0" y="1493"/>
                    <a:pt x="874" y="2367"/>
                  </a:cubicBezTo>
                  <a:cubicBezTo>
                    <a:pt x="1151" y="2644"/>
                    <a:pt x="1494" y="2768"/>
                    <a:pt x="1831" y="2768"/>
                  </a:cubicBezTo>
                  <a:cubicBezTo>
                    <a:pt x="2542" y="2768"/>
                    <a:pt x="3229" y="2215"/>
                    <a:pt x="3229" y="1383"/>
                  </a:cubicBezTo>
                  <a:cubicBezTo>
                    <a:pt x="3229" y="620"/>
                    <a:pt x="2610" y="0"/>
                    <a:pt x="184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1"/>
            <p:cNvSpPr/>
            <p:nvPr/>
          </p:nvSpPr>
          <p:spPr>
            <a:xfrm rot="10800000" flipH="1">
              <a:off x="-764579" y="1807131"/>
              <a:ext cx="935610" cy="801361"/>
            </a:xfrm>
            <a:custGeom>
              <a:avLst/>
              <a:gdLst/>
              <a:ahLst/>
              <a:cxnLst/>
              <a:rect l="l" t="t" r="r" b="b"/>
              <a:pathLst>
                <a:path w="2976" h="2549" extrusionOk="0">
                  <a:moveTo>
                    <a:pt x="1704" y="1"/>
                  </a:moveTo>
                  <a:cubicBezTo>
                    <a:pt x="576" y="1"/>
                    <a:pt x="1" y="1372"/>
                    <a:pt x="808" y="2168"/>
                  </a:cubicBezTo>
                  <a:cubicBezTo>
                    <a:pt x="1067" y="2431"/>
                    <a:pt x="1386" y="2548"/>
                    <a:pt x="1700" y="2548"/>
                  </a:cubicBezTo>
                  <a:cubicBezTo>
                    <a:pt x="2350" y="2548"/>
                    <a:pt x="2975" y="2041"/>
                    <a:pt x="2975" y="1273"/>
                  </a:cubicBezTo>
                  <a:cubicBezTo>
                    <a:pt x="2975" y="576"/>
                    <a:pt x="2411" y="1"/>
                    <a:pt x="17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21"/>
            <p:cNvSpPr/>
            <p:nvPr/>
          </p:nvSpPr>
          <p:spPr>
            <a:xfrm rot="10800000" flipH="1">
              <a:off x="-809850" y="1771921"/>
              <a:ext cx="1015464" cy="871154"/>
            </a:xfrm>
            <a:custGeom>
              <a:avLst/>
              <a:gdLst/>
              <a:ahLst/>
              <a:cxnLst/>
              <a:rect l="l" t="t" r="r" b="b"/>
              <a:pathLst>
                <a:path w="3230" h="2771" extrusionOk="0">
                  <a:moveTo>
                    <a:pt x="1839" y="109"/>
                  </a:moveTo>
                  <a:cubicBezTo>
                    <a:pt x="2491" y="109"/>
                    <a:pt x="3119" y="619"/>
                    <a:pt x="3119" y="1383"/>
                  </a:cubicBezTo>
                  <a:cubicBezTo>
                    <a:pt x="3119" y="2090"/>
                    <a:pt x="2555" y="2654"/>
                    <a:pt x="1848" y="2654"/>
                  </a:cubicBezTo>
                  <a:cubicBezTo>
                    <a:pt x="720" y="2654"/>
                    <a:pt x="145" y="1283"/>
                    <a:pt x="952" y="487"/>
                  </a:cubicBezTo>
                  <a:cubicBezTo>
                    <a:pt x="1209" y="226"/>
                    <a:pt x="1527" y="109"/>
                    <a:pt x="1839" y="109"/>
                  </a:cubicBezTo>
                  <a:close/>
                  <a:moveTo>
                    <a:pt x="1848" y="0"/>
                  </a:moveTo>
                  <a:cubicBezTo>
                    <a:pt x="620" y="0"/>
                    <a:pt x="1" y="1493"/>
                    <a:pt x="874" y="2367"/>
                  </a:cubicBezTo>
                  <a:cubicBezTo>
                    <a:pt x="1153" y="2645"/>
                    <a:pt x="1497" y="2770"/>
                    <a:pt x="1836" y="2770"/>
                  </a:cubicBezTo>
                  <a:cubicBezTo>
                    <a:pt x="2546" y="2770"/>
                    <a:pt x="3230" y="2221"/>
                    <a:pt x="3230" y="1383"/>
                  </a:cubicBezTo>
                  <a:cubicBezTo>
                    <a:pt x="3230" y="620"/>
                    <a:pt x="2610" y="0"/>
                    <a:pt x="1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21"/>
            <p:cNvSpPr/>
            <p:nvPr/>
          </p:nvSpPr>
          <p:spPr>
            <a:xfrm>
              <a:off x="-568987" y="1865963"/>
              <a:ext cx="683700" cy="683700"/>
            </a:xfrm>
            <a:prstGeom prst="mathMultiply">
              <a:avLst>
                <a:gd name="adj1" fmla="val 12756"/>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chemeClr val="lt1"/>
            </a:gs>
            <a:gs pos="41000">
              <a:schemeClr val="lt1"/>
            </a:gs>
            <a:gs pos="100000">
              <a:schemeClr val="accent6"/>
            </a:gs>
          </a:gsLst>
          <a:lin ang="2700006"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334125"/>
            <a:ext cx="7717500" cy="683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500"/>
              <a:buFont typeface="Nova Square"/>
              <a:buNone/>
              <a:defRPr sz="3500" b="1">
                <a:solidFill>
                  <a:schemeClr val="dk1"/>
                </a:solidFill>
                <a:latin typeface="Nova Square"/>
                <a:ea typeface="Nova Square"/>
                <a:cs typeface="Nova Square"/>
                <a:sym typeface="Nova Square"/>
              </a:defRPr>
            </a:lvl1pPr>
            <a:lvl2pPr lvl="1" rtl="0">
              <a:spcBef>
                <a:spcPts val="0"/>
              </a:spcBef>
              <a:spcAft>
                <a:spcPts val="0"/>
              </a:spcAft>
              <a:buClr>
                <a:schemeClr val="dk1"/>
              </a:buClr>
              <a:buSzPts val="3500"/>
              <a:buFont typeface="Nova Square"/>
              <a:buNone/>
              <a:defRPr sz="3500" b="1">
                <a:solidFill>
                  <a:schemeClr val="dk1"/>
                </a:solidFill>
                <a:latin typeface="Nova Square"/>
                <a:ea typeface="Nova Square"/>
                <a:cs typeface="Nova Square"/>
                <a:sym typeface="Nova Square"/>
              </a:defRPr>
            </a:lvl2pPr>
            <a:lvl3pPr lvl="2" rtl="0">
              <a:spcBef>
                <a:spcPts val="0"/>
              </a:spcBef>
              <a:spcAft>
                <a:spcPts val="0"/>
              </a:spcAft>
              <a:buClr>
                <a:schemeClr val="dk1"/>
              </a:buClr>
              <a:buSzPts val="3500"/>
              <a:buFont typeface="Nova Square"/>
              <a:buNone/>
              <a:defRPr sz="3500" b="1">
                <a:solidFill>
                  <a:schemeClr val="dk1"/>
                </a:solidFill>
                <a:latin typeface="Nova Square"/>
                <a:ea typeface="Nova Square"/>
                <a:cs typeface="Nova Square"/>
                <a:sym typeface="Nova Square"/>
              </a:defRPr>
            </a:lvl3pPr>
            <a:lvl4pPr lvl="3" rtl="0">
              <a:spcBef>
                <a:spcPts val="0"/>
              </a:spcBef>
              <a:spcAft>
                <a:spcPts val="0"/>
              </a:spcAft>
              <a:buClr>
                <a:schemeClr val="dk1"/>
              </a:buClr>
              <a:buSzPts val="3500"/>
              <a:buFont typeface="Nova Square"/>
              <a:buNone/>
              <a:defRPr sz="3500" b="1">
                <a:solidFill>
                  <a:schemeClr val="dk1"/>
                </a:solidFill>
                <a:latin typeface="Nova Square"/>
                <a:ea typeface="Nova Square"/>
                <a:cs typeface="Nova Square"/>
                <a:sym typeface="Nova Square"/>
              </a:defRPr>
            </a:lvl4pPr>
            <a:lvl5pPr lvl="4" rtl="0">
              <a:spcBef>
                <a:spcPts val="0"/>
              </a:spcBef>
              <a:spcAft>
                <a:spcPts val="0"/>
              </a:spcAft>
              <a:buClr>
                <a:schemeClr val="dk1"/>
              </a:buClr>
              <a:buSzPts val="3500"/>
              <a:buFont typeface="Nova Square"/>
              <a:buNone/>
              <a:defRPr sz="3500" b="1">
                <a:solidFill>
                  <a:schemeClr val="dk1"/>
                </a:solidFill>
                <a:latin typeface="Nova Square"/>
                <a:ea typeface="Nova Square"/>
                <a:cs typeface="Nova Square"/>
                <a:sym typeface="Nova Square"/>
              </a:defRPr>
            </a:lvl5pPr>
            <a:lvl6pPr lvl="5" rtl="0">
              <a:spcBef>
                <a:spcPts val="0"/>
              </a:spcBef>
              <a:spcAft>
                <a:spcPts val="0"/>
              </a:spcAft>
              <a:buClr>
                <a:schemeClr val="dk1"/>
              </a:buClr>
              <a:buSzPts val="3500"/>
              <a:buFont typeface="Nova Square"/>
              <a:buNone/>
              <a:defRPr sz="3500" b="1">
                <a:solidFill>
                  <a:schemeClr val="dk1"/>
                </a:solidFill>
                <a:latin typeface="Nova Square"/>
                <a:ea typeface="Nova Square"/>
                <a:cs typeface="Nova Square"/>
                <a:sym typeface="Nova Square"/>
              </a:defRPr>
            </a:lvl6pPr>
            <a:lvl7pPr lvl="6" rtl="0">
              <a:spcBef>
                <a:spcPts val="0"/>
              </a:spcBef>
              <a:spcAft>
                <a:spcPts val="0"/>
              </a:spcAft>
              <a:buClr>
                <a:schemeClr val="dk1"/>
              </a:buClr>
              <a:buSzPts val="3500"/>
              <a:buFont typeface="Nova Square"/>
              <a:buNone/>
              <a:defRPr sz="3500" b="1">
                <a:solidFill>
                  <a:schemeClr val="dk1"/>
                </a:solidFill>
                <a:latin typeface="Nova Square"/>
                <a:ea typeface="Nova Square"/>
                <a:cs typeface="Nova Square"/>
                <a:sym typeface="Nova Square"/>
              </a:defRPr>
            </a:lvl7pPr>
            <a:lvl8pPr lvl="7" rtl="0">
              <a:spcBef>
                <a:spcPts val="0"/>
              </a:spcBef>
              <a:spcAft>
                <a:spcPts val="0"/>
              </a:spcAft>
              <a:buClr>
                <a:schemeClr val="dk1"/>
              </a:buClr>
              <a:buSzPts val="3500"/>
              <a:buFont typeface="Nova Square"/>
              <a:buNone/>
              <a:defRPr sz="3500" b="1">
                <a:solidFill>
                  <a:schemeClr val="dk1"/>
                </a:solidFill>
                <a:latin typeface="Nova Square"/>
                <a:ea typeface="Nova Square"/>
                <a:cs typeface="Nova Square"/>
                <a:sym typeface="Nova Square"/>
              </a:defRPr>
            </a:lvl8pPr>
            <a:lvl9pPr lvl="8" rtl="0">
              <a:spcBef>
                <a:spcPts val="0"/>
              </a:spcBef>
              <a:spcAft>
                <a:spcPts val="0"/>
              </a:spcAft>
              <a:buClr>
                <a:schemeClr val="dk1"/>
              </a:buClr>
              <a:buSzPts val="3500"/>
              <a:buFont typeface="Nova Square"/>
              <a:buNone/>
              <a:defRPr sz="3500" b="1">
                <a:solidFill>
                  <a:schemeClr val="dk1"/>
                </a:solidFill>
                <a:latin typeface="Nova Square"/>
                <a:ea typeface="Nova Square"/>
                <a:cs typeface="Nova Square"/>
                <a:sym typeface="Nova Square"/>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1pPr>
            <a:lvl2pPr marL="914400" lvl="1" indent="-317500">
              <a:lnSpc>
                <a:spcPct val="100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2pPr>
            <a:lvl3pPr marL="1371600" lvl="2" indent="-317500">
              <a:lnSpc>
                <a:spcPct val="100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3pPr>
            <a:lvl4pPr marL="1828800" lvl="3" indent="-317500">
              <a:lnSpc>
                <a:spcPct val="100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4pPr>
            <a:lvl5pPr marL="2286000" lvl="4" indent="-317500">
              <a:lnSpc>
                <a:spcPct val="100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5pPr>
            <a:lvl6pPr marL="2743200" lvl="5" indent="-317500">
              <a:lnSpc>
                <a:spcPct val="100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6pPr>
            <a:lvl7pPr marL="3200400" lvl="6" indent="-317500">
              <a:lnSpc>
                <a:spcPct val="100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7pPr>
            <a:lvl8pPr marL="3657600" lvl="7" indent="-317500">
              <a:lnSpc>
                <a:spcPct val="100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8pPr>
            <a:lvl9pPr marL="4114800" lvl="8" indent="-317500">
              <a:lnSpc>
                <a:spcPct val="100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3" r:id="rId3"/>
    <p:sldLayoutId id="2147483655" r:id="rId4"/>
    <p:sldLayoutId id="2147483657" r:id="rId5"/>
    <p:sldLayoutId id="2147483658" r:id="rId6"/>
    <p:sldLayoutId id="2147483666" r:id="rId7"/>
    <p:sldLayoutId id="2147483667" r:id="rId8"/>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340">
          <p15:clr>
            <a:srgbClr val="EA4335"/>
          </p15:clr>
        </p15:guide>
        <p15:guide id="2" orient="horz" pos="2900">
          <p15:clr>
            <a:srgbClr val="EA4335"/>
          </p15:clr>
        </p15:guide>
        <p15:guide id="3" pos="449">
          <p15:clr>
            <a:srgbClr val="EA4335"/>
          </p15:clr>
        </p15:guide>
        <p15:guide id="4" pos="5311">
          <p15:clr>
            <a:srgbClr val="EA4335"/>
          </p15:clr>
        </p15:guide>
        <p15:guide id="5" orient="horz" pos="210">
          <p15:clr>
            <a:srgbClr val="EA4335"/>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5.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59"/>
        <p:cNvGrpSpPr/>
        <p:nvPr/>
      </p:nvGrpSpPr>
      <p:grpSpPr>
        <a:xfrm>
          <a:off x="0" y="0"/>
          <a:ext cx="0" cy="0"/>
          <a:chOff x="0" y="0"/>
          <a:chExt cx="0" cy="0"/>
        </a:xfrm>
      </p:grpSpPr>
      <p:sp>
        <p:nvSpPr>
          <p:cNvPr id="460" name="Google Shape;460;p25"/>
          <p:cNvSpPr txBox="1">
            <a:spLocks noGrp="1"/>
          </p:cNvSpPr>
          <p:nvPr>
            <p:ph type="ctrTitle"/>
          </p:nvPr>
        </p:nvSpPr>
        <p:spPr>
          <a:xfrm>
            <a:off x="680500" y="531550"/>
            <a:ext cx="7782900" cy="1555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4000" dirty="0">
                <a:latin typeface="Times New Roman" panose="02020603050405020304" pitchFamily="18" charset="0"/>
                <a:cs typeface="Times New Roman" panose="02020603050405020304" pitchFamily="18" charset="0"/>
              </a:rPr>
              <a:t>Race Against Time </a:t>
            </a:r>
            <a:br>
              <a:rPr lang="en-US" dirty="0">
                <a:latin typeface="Times New Roman" panose="02020603050405020304" pitchFamily="18" charset="0"/>
                <a:cs typeface="Times New Roman" panose="02020603050405020304" pitchFamily="18" charset="0"/>
              </a:rPr>
            </a:br>
            <a:endParaRPr dirty="0">
              <a:latin typeface="Times New Roman" panose="02020603050405020304" pitchFamily="18" charset="0"/>
              <a:cs typeface="Times New Roman" panose="02020603050405020304" pitchFamily="18" charset="0"/>
            </a:endParaRPr>
          </a:p>
        </p:txBody>
      </p:sp>
      <p:sp>
        <p:nvSpPr>
          <p:cNvPr id="461" name="Google Shape;461;p25"/>
          <p:cNvSpPr txBox="1">
            <a:spLocks noGrp="1"/>
          </p:cNvSpPr>
          <p:nvPr>
            <p:ph type="subTitle" idx="1"/>
          </p:nvPr>
        </p:nvSpPr>
        <p:spPr>
          <a:xfrm>
            <a:off x="680500" y="1326586"/>
            <a:ext cx="7782900" cy="393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1600" b="1" dirty="0">
                <a:latin typeface="Times New Roman" panose="02020603050405020304" pitchFamily="18" charset="0"/>
                <a:cs typeface="Times New Roman" panose="02020603050405020304" pitchFamily="18" charset="0"/>
              </a:rPr>
              <a:t>A Real-Time Challenge to Beat the TTC Bus Delay</a:t>
            </a:r>
            <a:endParaRPr sz="1600" b="1" dirty="0">
              <a:latin typeface="Times New Roman" panose="02020603050405020304" pitchFamily="18" charset="0"/>
              <a:cs typeface="Times New Roman" panose="02020603050405020304" pitchFamily="18" charset="0"/>
            </a:endParaRPr>
          </a:p>
        </p:txBody>
      </p:sp>
      <p:sp>
        <p:nvSpPr>
          <p:cNvPr id="462" name="Google Shape;462;p25"/>
          <p:cNvSpPr/>
          <p:nvPr/>
        </p:nvSpPr>
        <p:spPr>
          <a:xfrm>
            <a:off x="8629888" y="846675"/>
            <a:ext cx="1045527" cy="217225"/>
          </a:xfrm>
          <a:custGeom>
            <a:avLst/>
            <a:gdLst/>
            <a:ahLst/>
            <a:cxnLst/>
            <a:rect l="l" t="t" r="r" b="b"/>
            <a:pathLst>
              <a:path w="6127" h="1273" extrusionOk="0">
                <a:moveTo>
                  <a:pt x="6127" y="1273"/>
                </a:moveTo>
                <a:cubicBezTo>
                  <a:pt x="6116" y="1129"/>
                  <a:pt x="5884" y="1018"/>
                  <a:pt x="5574" y="985"/>
                </a:cubicBezTo>
                <a:cubicBezTo>
                  <a:pt x="5740" y="841"/>
                  <a:pt x="5762" y="675"/>
                  <a:pt x="5629" y="565"/>
                </a:cubicBezTo>
                <a:cubicBezTo>
                  <a:pt x="5497" y="465"/>
                  <a:pt x="5220" y="454"/>
                  <a:pt x="4944" y="532"/>
                </a:cubicBezTo>
                <a:cubicBezTo>
                  <a:pt x="4888" y="476"/>
                  <a:pt x="4833" y="443"/>
                  <a:pt x="4767" y="432"/>
                </a:cubicBezTo>
                <a:cubicBezTo>
                  <a:pt x="4579" y="399"/>
                  <a:pt x="4402" y="465"/>
                  <a:pt x="4291" y="609"/>
                </a:cubicBezTo>
                <a:cubicBezTo>
                  <a:pt x="4225" y="587"/>
                  <a:pt x="4159" y="576"/>
                  <a:pt x="4103" y="576"/>
                </a:cubicBezTo>
                <a:cubicBezTo>
                  <a:pt x="3827" y="543"/>
                  <a:pt x="3584" y="609"/>
                  <a:pt x="3528" y="720"/>
                </a:cubicBezTo>
                <a:lnTo>
                  <a:pt x="3440" y="720"/>
                </a:lnTo>
                <a:cubicBezTo>
                  <a:pt x="3440" y="720"/>
                  <a:pt x="3440" y="709"/>
                  <a:pt x="3440" y="709"/>
                </a:cubicBezTo>
                <a:cubicBezTo>
                  <a:pt x="3374" y="620"/>
                  <a:pt x="3208" y="576"/>
                  <a:pt x="3009" y="587"/>
                </a:cubicBezTo>
                <a:cubicBezTo>
                  <a:pt x="3042" y="543"/>
                  <a:pt x="3042" y="487"/>
                  <a:pt x="3020" y="443"/>
                </a:cubicBezTo>
                <a:cubicBezTo>
                  <a:pt x="2810" y="123"/>
                  <a:pt x="2146" y="465"/>
                  <a:pt x="1870" y="631"/>
                </a:cubicBezTo>
                <a:cubicBezTo>
                  <a:pt x="2168" y="1"/>
                  <a:pt x="698" y="34"/>
                  <a:pt x="908" y="576"/>
                </a:cubicBezTo>
                <a:cubicBezTo>
                  <a:pt x="34" y="288"/>
                  <a:pt x="1" y="1018"/>
                  <a:pt x="300" y="1273"/>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25"/>
          <p:cNvSpPr/>
          <p:nvPr/>
        </p:nvSpPr>
        <p:spPr>
          <a:xfrm flipH="1">
            <a:off x="7259900" y="196700"/>
            <a:ext cx="1550376" cy="429723"/>
          </a:xfrm>
          <a:custGeom>
            <a:avLst/>
            <a:gdLst/>
            <a:ahLst/>
            <a:cxnLst/>
            <a:rect l="l" t="t" r="r" b="b"/>
            <a:pathLst>
              <a:path w="6127" h="1273" extrusionOk="0">
                <a:moveTo>
                  <a:pt x="6127" y="1273"/>
                </a:moveTo>
                <a:cubicBezTo>
                  <a:pt x="6116" y="1129"/>
                  <a:pt x="5884" y="1018"/>
                  <a:pt x="5574" y="985"/>
                </a:cubicBezTo>
                <a:cubicBezTo>
                  <a:pt x="5740" y="841"/>
                  <a:pt x="5762" y="675"/>
                  <a:pt x="5629" y="565"/>
                </a:cubicBezTo>
                <a:cubicBezTo>
                  <a:pt x="5497" y="465"/>
                  <a:pt x="5220" y="454"/>
                  <a:pt x="4944" y="532"/>
                </a:cubicBezTo>
                <a:cubicBezTo>
                  <a:pt x="4888" y="476"/>
                  <a:pt x="4833" y="443"/>
                  <a:pt x="4767" y="432"/>
                </a:cubicBezTo>
                <a:cubicBezTo>
                  <a:pt x="4579" y="399"/>
                  <a:pt x="4402" y="465"/>
                  <a:pt x="4291" y="609"/>
                </a:cubicBezTo>
                <a:cubicBezTo>
                  <a:pt x="4225" y="587"/>
                  <a:pt x="4159" y="576"/>
                  <a:pt x="4103" y="576"/>
                </a:cubicBezTo>
                <a:cubicBezTo>
                  <a:pt x="3827" y="543"/>
                  <a:pt x="3584" y="609"/>
                  <a:pt x="3528" y="720"/>
                </a:cubicBezTo>
                <a:lnTo>
                  <a:pt x="3440" y="720"/>
                </a:lnTo>
                <a:cubicBezTo>
                  <a:pt x="3440" y="720"/>
                  <a:pt x="3440" y="709"/>
                  <a:pt x="3440" y="709"/>
                </a:cubicBezTo>
                <a:cubicBezTo>
                  <a:pt x="3374" y="620"/>
                  <a:pt x="3208" y="576"/>
                  <a:pt x="3009" y="587"/>
                </a:cubicBezTo>
                <a:cubicBezTo>
                  <a:pt x="3042" y="543"/>
                  <a:pt x="3042" y="487"/>
                  <a:pt x="3020" y="443"/>
                </a:cubicBezTo>
                <a:cubicBezTo>
                  <a:pt x="2810" y="123"/>
                  <a:pt x="2146" y="465"/>
                  <a:pt x="1870" y="631"/>
                </a:cubicBezTo>
                <a:cubicBezTo>
                  <a:pt x="2168" y="1"/>
                  <a:pt x="698" y="34"/>
                  <a:pt x="908" y="576"/>
                </a:cubicBezTo>
                <a:cubicBezTo>
                  <a:pt x="34" y="288"/>
                  <a:pt x="1" y="1018"/>
                  <a:pt x="300" y="1273"/>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52" name="Google Shape;752;p25"/>
          <p:cNvGrpSpPr/>
          <p:nvPr/>
        </p:nvGrpSpPr>
        <p:grpSpPr>
          <a:xfrm rot="10800000" flipH="1">
            <a:off x="170187" y="2765182"/>
            <a:ext cx="795742" cy="1686809"/>
            <a:chOff x="-809850" y="445850"/>
            <a:chExt cx="1036527" cy="2197225"/>
          </a:xfrm>
        </p:grpSpPr>
        <p:sp>
          <p:nvSpPr>
            <p:cNvPr id="753" name="Google Shape;753;p25"/>
            <p:cNvSpPr/>
            <p:nvPr/>
          </p:nvSpPr>
          <p:spPr>
            <a:xfrm rot="10800000" flipH="1">
              <a:off x="-284828" y="630082"/>
              <a:ext cx="111607" cy="1369765"/>
            </a:xfrm>
            <a:custGeom>
              <a:avLst/>
              <a:gdLst/>
              <a:ahLst/>
              <a:cxnLst/>
              <a:rect l="l" t="t" r="r" b="b"/>
              <a:pathLst>
                <a:path w="355" h="4357" extrusionOk="0">
                  <a:moveTo>
                    <a:pt x="1" y="0"/>
                  </a:moveTo>
                  <a:lnTo>
                    <a:pt x="1" y="4357"/>
                  </a:lnTo>
                  <a:lnTo>
                    <a:pt x="354" y="4357"/>
                  </a:lnTo>
                  <a:lnTo>
                    <a:pt x="35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25"/>
            <p:cNvSpPr/>
            <p:nvPr/>
          </p:nvSpPr>
          <p:spPr>
            <a:xfrm rot="10800000" flipH="1">
              <a:off x="-229182" y="630082"/>
              <a:ext cx="55961" cy="1369765"/>
            </a:xfrm>
            <a:custGeom>
              <a:avLst/>
              <a:gdLst/>
              <a:ahLst/>
              <a:cxnLst/>
              <a:rect l="l" t="t" r="r" b="b"/>
              <a:pathLst>
                <a:path w="178" h="4357" extrusionOk="0">
                  <a:moveTo>
                    <a:pt x="1" y="0"/>
                  </a:moveTo>
                  <a:lnTo>
                    <a:pt x="1" y="4357"/>
                  </a:lnTo>
                  <a:lnTo>
                    <a:pt x="177" y="4357"/>
                  </a:lnTo>
                  <a:lnTo>
                    <a:pt x="17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25"/>
            <p:cNvSpPr/>
            <p:nvPr/>
          </p:nvSpPr>
          <p:spPr>
            <a:xfrm rot="10800000" flipH="1">
              <a:off x="-284828" y="1701497"/>
              <a:ext cx="111607" cy="76081"/>
            </a:xfrm>
            <a:custGeom>
              <a:avLst/>
              <a:gdLst/>
              <a:ahLst/>
              <a:cxnLst/>
              <a:rect l="l" t="t" r="r" b="b"/>
              <a:pathLst>
                <a:path w="355" h="242" extrusionOk="0">
                  <a:moveTo>
                    <a:pt x="1" y="1"/>
                  </a:moveTo>
                  <a:lnTo>
                    <a:pt x="1" y="233"/>
                  </a:lnTo>
                  <a:cubicBezTo>
                    <a:pt x="61" y="238"/>
                    <a:pt x="122" y="241"/>
                    <a:pt x="182" y="241"/>
                  </a:cubicBezTo>
                  <a:cubicBezTo>
                    <a:pt x="241" y="241"/>
                    <a:pt x="299" y="238"/>
                    <a:pt x="354" y="233"/>
                  </a:cubicBezTo>
                  <a:lnTo>
                    <a:pt x="354" y="1"/>
                  </a:lnTo>
                  <a:cubicBezTo>
                    <a:pt x="299" y="12"/>
                    <a:pt x="244" y="12"/>
                    <a:pt x="178" y="12"/>
                  </a:cubicBezTo>
                  <a:cubicBezTo>
                    <a:pt x="122" y="12"/>
                    <a:pt x="56" y="12"/>
                    <a:pt x="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25"/>
            <p:cNvSpPr/>
            <p:nvPr/>
          </p:nvSpPr>
          <p:spPr>
            <a:xfrm rot="10800000" flipH="1">
              <a:off x="-618390" y="445850"/>
              <a:ext cx="782504" cy="181084"/>
            </a:xfrm>
            <a:custGeom>
              <a:avLst/>
              <a:gdLst/>
              <a:ahLst/>
              <a:cxnLst/>
              <a:rect l="l" t="t" r="r" b="b"/>
              <a:pathLst>
                <a:path w="2489" h="576" extrusionOk="0">
                  <a:moveTo>
                    <a:pt x="575" y="1"/>
                  </a:moveTo>
                  <a:cubicBezTo>
                    <a:pt x="254" y="1"/>
                    <a:pt x="0" y="255"/>
                    <a:pt x="0" y="576"/>
                  </a:cubicBezTo>
                  <a:lnTo>
                    <a:pt x="2488" y="576"/>
                  </a:lnTo>
                  <a:cubicBezTo>
                    <a:pt x="2488" y="255"/>
                    <a:pt x="2223" y="1"/>
                    <a:pt x="19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25"/>
            <p:cNvSpPr/>
            <p:nvPr/>
          </p:nvSpPr>
          <p:spPr>
            <a:xfrm rot="10800000" flipH="1">
              <a:off x="-788786" y="1772549"/>
              <a:ext cx="1015464" cy="870525"/>
            </a:xfrm>
            <a:custGeom>
              <a:avLst/>
              <a:gdLst/>
              <a:ahLst/>
              <a:cxnLst/>
              <a:rect l="l" t="t" r="r" b="b"/>
              <a:pathLst>
                <a:path w="3230" h="2769" extrusionOk="0">
                  <a:moveTo>
                    <a:pt x="1847" y="0"/>
                  </a:moveTo>
                  <a:cubicBezTo>
                    <a:pt x="619" y="0"/>
                    <a:pt x="0" y="1493"/>
                    <a:pt x="874" y="2367"/>
                  </a:cubicBezTo>
                  <a:cubicBezTo>
                    <a:pt x="1151" y="2644"/>
                    <a:pt x="1494" y="2768"/>
                    <a:pt x="1831" y="2768"/>
                  </a:cubicBezTo>
                  <a:cubicBezTo>
                    <a:pt x="2542" y="2768"/>
                    <a:pt x="3229" y="2215"/>
                    <a:pt x="3229" y="1383"/>
                  </a:cubicBezTo>
                  <a:cubicBezTo>
                    <a:pt x="3229" y="620"/>
                    <a:pt x="2610" y="0"/>
                    <a:pt x="184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25"/>
            <p:cNvSpPr/>
            <p:nvPr/>
          </p:nvSpPr>
          <p:spPr>
            <a:xfrm rot="10800000" flipH="1">
              <a:off x="-764579" y="1807131"/>
              <a:ext cx="935610" cy="801361"/>
            </a:xfrm>
            <a:custGeom>
              <a:avLst/>
              <a:gdLst/>
              <a:ahLst/>
              <a:cxnLst/>
              <a:rect l="l" t="t" r="r" b="b"/>
              <a:pathLst>
                <a:path w="2976" h="2549" extrusionOk="0">
                  <a:moveTo>
                    <a:pt x="1704" y="1"/>
                  </a:moveTo>
                  <a:cubicBezTo>
                    <a:pt x="576" y="1"/>
                    <a:pt x="1" y="1372"/>
                    <a:pt x="808" y="2168"/>
                  </a:cubicBezTo>
                  <a:cubicBezTo>
                    <a:pt x="1067" y="2431"/>
                    <a:pt x="1386" y="2548"/>
                    <a:pt x="1700" y="2548"/>
                  </a:cubicBezTo>
                  <a:cubicBezTo>
                    <a:pt x="2350" y="2548"/>
                    <a:pt x="2975" y="2041"/>
                    <a:pt x="2975" y="1273"/>
                  </a:cubicBezTo>
                  <a:cubicBezTo>
                    <a:pt x="2975" y="576"/>
                    <a:pt x="2411" y="1"/>
                    <a:pt x="17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25"/>
            <p:cNvSpPr/>
            <p:nvPr/>
          </p:nvSpPr>
          <p:spPr>
            <a:xfrm rot="10800000" flipH="1">
              <a:off x="-809850" y="1771921"/>
              <a:ext cx="1015464" cy="871154"/>
            </a:xfrm>
            <a:custGeom>
              <a:avLst/>
              <a:gdLst/>
              <a:ahLst/>
              <a:cxnLst/>
              <a:rect l="l" t="t" r="r" b="b"/>
              <a:pathLst>
                <a:path w="3230" h="2771" extrusionOk="0">
                  <a:moveTo>
                    <a:pt x="1839" y="109"/>
                  </a:moveTo>
                  <a:cubicBezTo>
                    <a:pt x="2491" y="109"/>
                    <a:pt x="3119" y="619"/>
                    <a:pt x="3119" y="1383"/>
                  </a:cubicBezTo>
                  <a:cubicBezTo>
                    <a:pt x="3119" y="2090"/>
                    <a:pt x="2555" y="2654"/>
                    <a:pt x="1848" y="2654"/>
                  </a:cubicBezTo>
                  <a:cubicBezTo>
                    <a:pt x="720" y="2654"/>
                    <a:pt x="145" y="1283"/>
                    <a:pt x="952" y="487"/>
                  </a:cubicBezTo>
                  <a:cubicBezTo>
                    <a:pt x="1209" y="226"/>
                    <a:pt x="1527" y="109"/>
                    <a:pt x="1839" y="109"/>
                  </a:cubicBezTo>
                  <a:close/>
                  <a:moveTo>
                    <a:pt x="1848" y="0"/>
                  </a:moveTo>
                  <a:cubicBezTo>
                    <a:pt x="620" y="0"/>
                    <a:pt x="1" y="1493"/>
                    <a:pt x="874" y="2367"/>
                  </a:cubicBezTo>
                  <a:cubicBezTo>
                    <a:pt x="1153" y="2645"/>
                    <a:pt x="1497" y="2770"/>
                    <a:pt x="1836" y="2770"/>
                  </a:cubicBezTo>
                  <a:cubicBezTo>
                    <a:pt x="2546" y="2770"/>
                    <a:pt x="3230" y="2221"/>
                    <a:pt x="3230" y="1383"/>
                  </a:cubicBezTo>
                  <a:cubicBezTo>
                    <a:pt x="3230" y="620"/>
                    <a:pt x="2610" y="0"/>
                    <a:pt x="1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25"/>
            <p:cNvSpPr/>
            <p:nvPr/>
          </p:nvSpPr>
          <p:spPr>
            <a:xfrm>
              <a:off x="-568987" y="1865963"/>
              <a:ext cx="683700" cy="683700"/>
            </a:xfrm>
            <a:prstGeom prst="mathMultiply">
              <a:avLst>
                <a:gd name="adj1" fmla="val 12756"/>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a:extLst>
              <a:ext uri="{FF2B5EF4-FFF2-40B4-BE49-F238E27FC236}">
                <a16:creationId xmlns:a16="http://schemas.microsoft.com/office/drawing/2014/main" id="{D498E23A-361A-42F2-5B73-821B5399B132}"/>
              </a:ext>
            </a:extLst>
          </p:cNvPr>
          <p:cNvPicPr>
            <a:picLocks noChangeAspect="1"/>
          </p:cNvPicPr>
          <p:nvPr/>
        </p:nvPicPr>
        <p:blipFill>
          <a:blip r:embed="rId3">
            <a:alphaModFix/>
          </a:blip>
          <a:stretch>
            <a:fillRect/>
          </a:stretch>
        </p:blipFill>
        <p:spPr>
          <a:xfrm>
            <a:off x="170187" y="1986435"/>
            <a:ext cx="4888578" cy="3362249"/>
          </a:xfrm>
          <a:prstGeom prst="rect">
            <a:avLst/>
          </a:prstGeom>
        </p:spPr>
      </p:pic>
      <p:sp>
        <p:nvSpPr>
          <p:cNvPr id="4" name="TextBox 3">
            <a:extLst>
              <a:ext uri="{FF2B5EF4-FFF2-40B4-BE49-F238E27FC236}">
                <a16:creationId xmlns:a16="http://schemas.microsoft.com/office/drawing/2014/main" id="{BF6651BE-1EAB-8B80-3226-9986CA82A221}"/>
              </a:ext>
            </a:extLst>
          </p:cNvPr>
          <p:cNvSpPr txBox="1"/>
          <p:nvPr/>
        </p:nvSpPr>
        <p:spPr>
          <a:xfrm>
            <a:off x="7315200" y="4458061"/>
            <a:ext cx="1600200" cy="307777"/>
          </a:xfrm>
          <a:prstGeom prst="rect">
            <a:avLst/>
          </a:prstGeom>
          <a:solidFill>
            <a:schemeClr val="accent4">
              <a:lumMod val="20000"/>
              <a:lumOff val="80000"/>
            </a:schemeClr>
          </a:solidFill>
          <a:ln>
            <a:solidFill>
              <a:schemeClr val="accent4">
                <a:lumMod val="50000"/>
              </a:schemeClr>
            </a:solidFill>
          </a:ln>
        </p:spPr>
        <p:txBody>
          <a:bodyPr wrap="square" rtlCol="0">
            <a:spAutoFit/>
          </a:bodyPr>
          <a:lstStyle/>
          <a:p>
            <a:pPr algn="ctr"/>
            <a:r>
              <a:rPr lang="en-US" dirty="0">
                <a:latin typeface="Times New Roman" panose="02020603050405020304" pitchFamily="18" charset="0"/>
                <a:cs typeface="Times New Roman" panose="02020603050405020304" pitchFamily="18" charset="0"/>
              </a:rPr>
              <a:t>By Group No 7</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322A2C82-F890-81D9-54B4-7000B5502E84}"/>
              </a:ext>
            </a:extLst>
          </p:cNvPr>
          <p:cNvSpPr>
            <a:spLocks noGrp="1"/>
          </p:cNvSpPr>
          <p:nvPr>
            <p:ph type="title"/>
          </p:nvPr>
        </p:nvSpPr>
        <p:spPr>
          <a:xfrm>
            <a:off x="2393794" y="1"/>
            <a:ext cx="4460229" cy="624468"/>
          </a:xfrm>
        </p:spPr>
        <p:txBody>
          <a:bodyPr/>
          <a:lstStyle/>
          <a:p>
            <a:r>
              <a:rPr lang="en-US" sz="4000" dirty="0">
                <a:latin typeface="Times New Roman" panose="02020603050405020304" pitchFamily="18" charset="0"/>
                <a:cs typeface="Times New Roman" panose="02020603050405020304" pitchFamily="18" charset="0"/>
              </a:rPr>
              <a:t>Future Work</a:t>
            </a:r>
          </a:p>
        </p:txBody>
      </p:sp>
      <p:sp>
        <p:nvSpPr>
          <p:cNvPr id="10" name="Rectangle 2">
            <a:extLst>
              <a:ext uri="{FF2B5EF4-FFF2-40B4-BE49-F238E27FC236}">
                <a16:creationId xmlns:a16="http://schemas.microsoft.com/office/drawing/2014/main" id="{4082646B-E6D9-CFE0-E537-E671C1086FB3}"/>
              </a:ext>
            </a:extLst>
          </p:cNvPr>
          <p:cNvSpPr>
            <a:spLocks noGrp="1" noChangeArrowheads="1"/>
          </p:cNvSpPr>
          <p:nvPr>
            <p:ph type="subTitle" idx="1"/>
          </p:nvPr>
        </p:nvSpPr>
        <p:spPr bwMode="auto">
          <a:xfrm>
            <a:off x="862361" y="1154276"/>
            <a:ext cx="8222166"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Model Enhancements:</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tabLst/>
            </a:pPr>
            <a:r>
              <a:rPr lang="en-US" altLang="en-US" dirty="0">
                <a:solidFill>
                  <a:schemeClr val="tx1"/>
                </a:solidFill>
                <a:latin typeface="Times New Roman" panose="02020603050405020304" pitchFamily="18" charset="0"/>
                <a:cs typeface="Times New Roman" panose="02020603050405020304" pitchFamily="18" charset="0"/>
              </a:rPr>
              <a:t>       </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Explore ensemble modeling techniques to combine strengths from multiple approaches. </a:t>
            </a:r>
          </a:p>
          <a:p>
            <a:pPr marL="0" marR="0" lvl="0" indent="0" algn="l" defTabSz="914400" rtl="0" eaLnBrk="0" fontAlgn="base" latinLnBrk="0" hangingPunct="0">
              <a:lnSpc>
                <a:spcPct val="100000"/>
              </a:lnSpc>
              <a:spcBef>
                <a:spcPct val="0"/>
              </a:spcBef>
              <a:spcAft>
                <a:spcPct val="0"/>
              </a:spcAft>
              <a:buClrTx/>
              <a:buSzTx/>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Expand analysis to include additional transit modes and broader geographic regions. </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Scalability &amp; Operationalization:</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Transition from research to a production-level system with continuous feedback loops. </a:t>
            </a:r>
          </a:p>
          <a:p>
            <a:pPr marL="0" marR="0" lvl="0" indent="0" algn="l" defTabSz="914400" rtl="0" eaLnBrk="0" fontAlgn="base" latinLnBrk="0" hangingPunct="0">
              <a:lnSpc>
                <a:spcPct val="100000"/>
              </a:lnSpc>
              <a:spcBef>
                <a:spcPct val="0"/>
              </a:spcBef>
              <a:spcAft>
                <a:spcPct val="0"/>
              </a:spcAft>
              <a:buClrTx/>
              <a:buSzTx/>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Integrate real-time external data (e.g., social media, traffic feeds) for improved accuracy. </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lang="en-US" altLang="en-US" b="1" dirty="0">
                <a:solidFill>
                  <a:schemeClr val="tx1"/>
                </a:solidFill>
                <a:latin typeface="Times New Roman" panose="02020603050405020304" pitchFamily="18" charset="0"/>
                <a:cs typeface="Times New Roman" panose="02020603050405020304" pitchFamily="18" charset="0"/>
              </a:rPr>
              <a:t>Long-Term Vision: </a:t>
            </a:r>
          </a:p>
          <a:p>
            <a:pPr marL="0" marR="0" lvl="0" indent="0" algn="l" defTabSz="914400" rtl="0" eaLnBrk="0" fontAlgn="base" latinLnBrk="0" hangingPunct="0">
              <a:lnSpc>
                <a:spcPct val="100000"/>
              </a:lnSpc>
              <a:spcBef>
                <a:spcPct val="0"/>
              </a:spcBef>
              <a:spcAft>
                <a:spcPct val="0"/>
              </a:spcAft>
              <a:buClrTx/>
              <a:buSzTx/>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Develop a proactive transit management system that dynamically adjusts operations to minimize delays. </a:t>
            </a:r>
          </a:p>
        </p:txBody>
      </p:sp>
    </p:spTree>
    <p:extLst>
      <p:ext uri="{BB962C8B-B14F-4D97-AF65-F5344CB8AC3E}">
        <p14:creationId xmlns:p14="http://schemas.microsoft.com/office/powerpoint/2010/main" val="37988792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E36A8A-EEAA-CF76-F5C3-9C1A247BAAA7}"/>
              </a:ext>
            </a:extLst>
          </p:cNvPr>
          <p:cNvSpPr>
            <a:spLocks noGrp="1"/>
          </p:cNvSpPr>
          <p:nvPr>
            <p:ph type="title"/>
          </p:nvPr>
        </p:nvSpPr>
        <p:spPr>
          <a:xfrm>
            <a:off x="2237678" y="0"/>
            <a:ext cx="4274440" cy="676507"/>
          </a:xfrm>
        </p:spPr>
        <p:txBody>
          <a:bodyPr spcFirstLastPara="1" wrap="square" lIns="91425" tIns="91425" rIns="91425" bIns="91425" anchor="ctr" anchorCtr="0">
            <a:normAutofit fontScale="90000"/>
          </a:bodyPr>
          <a:lstStyle/>
          <a:p>
            <a:r>
              <a:rPr lang="en-US" sz="4000" b="1" i="0" u="none" strike="noStrike" cap="none" dirty="0">
                <a:latin typeface="Times New Roman" panose="02020603050405020304" pitchFamily="18" charset="0"/>
                <a:cs typeface="Times New Roman" panose="02020603050405020304" pitchFamily="18" charset="0"/>
                <a:sym typeface="Nova Square"/>
              </a:rPr>
              <a:t>References</a:t>
            </a:r>
          </a:p>
        </p:txBody>
      </p:sp>
      <p:graphicFrame>
        <p:nvGraphicFramePr>
          <p:cNvPr id="6" name="Diagram 5">
            <a:extLst>
              <a:ext uri="{FF2B5EF4-FFF2-40B4-BE49-F238E27FC236}">
                <a16:creationId xmlns:a16="http://schemas.microsoft.com/office/drawing/2014/main" id="{FD1CACEE-6818-6F92-B987-38C80F07158F}"/>
              </a:ext>
            </a:extLst>
          </p:cNvPr>
          <p:cNvGraphicFramePr/>
          <p:nvPr>
            <p:extLst>
              <p:ext uri="{D42A27DB-BD31-4B8C-83A1-F6EECF244321}">
                <p14:modId xmlns:p14="http://schemas.microsoft.com/office/powerpoint/2010/main" val="3919248054"/>
              </p:ext>
            </p:extLst>
          </p:nvPr>
        </p:nvGraphicFramePr>
        <p:xfrm>
          <a:off x="971482" y="1076336"/>
          <a:ext cx="7845415" cy="226903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606507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3C60E1-3188-1218-CF29-165173B47967}"/>
              </a:ext>
            </a:extLst>
          </p:cNvPr>
          <p:cNvSpPr>
            <a:spLocks noGrp="1"/>
          </p:cNvSpPr>
          <p:nvPr>
            <p:ph type="ctrTitle"/>
          </p:nvPr>
        </p:nvSpPr>
        <p:spPr>
          <a:xfrm>
            <a:off x="598725" y="282166"/>
            <a:ext cx="7782900" cy="1555500"/>
          </a:xfrm>
        </p:spPr>
        <p:txBody>
          <a:bodyPr/>
          <a:lstStyle/>
          <a:p>
            <a:r>
              <a:rPr lang="en-US" sz="4000" dirty="0">
                <a:latin typeface="Times New Roman" panose="02020603050405020304" pitchFamily="18" charset="0"/>
                <a:cs typeface="Times New Roman" panose="02020603050405020304" pitchFamily="18" charset="0"/>
              </a:rPr>
              <a:t>Thank You !</a:t>
            </a:r>
          </a:p>
        </p:txBody>
      </p:sp>
      <p:sp>
        <p:nvSpPr>
          <p:cNvPr id="3" name="Subtitle 2">
            <a:extLst>
              <a:ext uri="{FF2B5EF4-FFF2-40B4-BE49-F238E27FC236}">
                <a16:creationId xmlns:a16="http://schemas.microsoft.com/office/drawing/2014/main" id="{CA6C110E-9A99-7C4B-CDD2-C06E3975BC84}"/>
              </a:ext>
            </a:extLst>
          </p:cNvPr>
          <p:cNvSpPr>
            <a:spLocks noGrp="1"/>
          </p:cNvSpPr>
          <p:nvPr>
            <p:ph type="subTitle" idx="1"/>
          </p:nvPr>
        </p:nvSpPr>
        <p:spPr>
          <a:xfrm>
            <a:off x="613593" y="1635512"/>
            <a:ext cx="7782900" cy="576230"/>
          </a:xfrm>
        </p:spPr>
        <p:txBody>
          <a:bodyPr/>
          <a:lstStyle/>
          <a:p>
            <a:r>
              <a:rPr lang="en-US" sz="2000" dirty="0">
                <a:solidFill>
                  <a:srgbClr val="000000"/>
                </a:solidFill>
                <a:latin typeface="Times New Roman" panose="02020603050405020304" pitchFamily="18" charset="0"/>
                <a:cs typeface="Times New Roman" panose="02020603050405020304" pitchFamily="18" charset="0"/>
                <a:sym typeface="Arial"/>
              </a:rPr>
              <a:t>Together, let's work towards smoother, faster journeys!</a:t>
            </a:r>
          </a:p>
          <a:p>
            <a:endParaRPr lang="en-US" sz="2800" dirty="0"/>
          </a:p>
        </p:txBody>
      </p:sp>
      <p:sp>
        <p:nvSpPr>
          <p:cNvPr id="4" name="TextBox 3">
            <a:extLst>
              <a:ext uri="{FF2B5EF4-FFF2-40B4-BE49-F238E27FC236}">
                <a16:creationId xmlns:a16="http://schemas.microsoft.com/office/drawing/2014/main" id="{0156179A-A17C-A1F9-17BF-B49766EAA4E1}"/>
              </a:ext>
            </a:extLst>
          </p:cNvPr>
          <p:cNvSpPr txBox="1"/>
          <p:nvPr/>
        </p:nvSpPr>
        <p:spPr>
          <a:xfrm>
            <a:off x="1464805" y="2286084"/>
            <a:ext cx="6377940" cy="738664"/>
          </a:xfrm>
          <a:prstGeom prst="rect">
            <a:avLst/>
          </a:prstGeom>
          <a:noFill/>
        </p:spPr>
        <p:txBody>
          <a:bodyPr wrap="square" rtlCol="0">
            <a:spAutoFit/>
          </a:bodyPr>
          <a:lstStyle/>
          <a:p>
            <a:pPr marL="0" indent="0" algn="ctr">
              <a:buNone/>
            </a:pPr>
            <a:r>
              <a:rPr lang="en-US" dirty="0">
                <a:latin typeface="Times New Roman" panose="02020603050405020304" pitchFamily="18" charset="0"/>
                <a:cs typeface="Times New Roman" panose="02020603050405020304" pitchFamily="18" charset="0"/>
              </a:rPr>
              <a:t>We appreciate you taking the time to explore the path toward a more efficient TTC.</a:t>
            </a:r>
          </a:p>
          <a:p>
            <a:pPr marL="0" indent="0" algn="ctr">
              <a:buNone/>
            </a:pPr>
            <a:endParaRPr lang="en-US" dirty="0">
              <a:latin typeface="Sitka Small Semibold" pitchFamily="2" charset="0"/>
              <a:cs typeface="Times New Roman" panose="02020603050405020304" pitchFamily="18" charset="0"/>
            </a:endParaRPr>
          </a:p>
          <a:p>
            <a:pPr algn="ctr"/>
            <a:endParaRPr lang="en-US" dirty="0">
              <a:latin typeface="Sitka Small Semibold" pitchFamily="2" charset="0"/>
            </a:endParaRPr>
          </a:p>
        </p:txBody>
      </p:sp>
      <p:sp>
        <p:nvSpPr>
          <p:cNvPr id="5" name="TextBox 4">
            <a:extLst>
              <a:ext uri="{FF2B5EF4-FFF2-40B4-BE49-F238E27FC236}">
                <a16:creationId xmlns:a16="http://schemas.microsoft.com/office/drawing/2014/main" id="{CB0DBA9F-EA4D-F161-B6D1-30A526CE45E6}"/>
              </a:ext>
            </a:extLst>
          </p:cNvPr>
          <p:cNvSpPr txBox="1"/>
          <p:nvPr/>
        </p:nvSpPr>
        <p:spPr>
          <a:xfrm>
            <a:off x="1752600" y="4176131"/>
            <a:ext cx="5638800" cy="584775"/>
          </a:xfrm>
          <a:prstGeom prst="rect">
            <a:avLst/>
          </a:prstGeom>
          <a:noFill/>
        </p:spPr>
        <p:txBody>
          <a:bodyPr wrap="square" rtlCol="0">
            <a:spAutoFit/>
          </a:bodyPr>
          <a:lstStyle/>
          <a:p>
            <a:pPr marL="0" indent="0" algn="ctr">
              <a:buNone/>
            </a:pPr>
            <a:r>
              <a:rPr lang="en-US" sz="3200" b="1" dirty="0">
                <a:latin typeface="Times New Roman" panose="02020603050405020304" pitchFamily="18" charset="0"/>
                <a:cs typeface="Times New Roman" panose="02020603050405020304" pitchFamily="18" charset="0"/>
              </a:rPr>
              <a:t>Questions or Feedback?</a:t>
            </a:r>
          </a:p>
        </p:txBody>
      </p:sp>
    </p:spTree>
    <p:extLst>
      <p:ext uri="{BB962C8B-B14F-4D97-AF65-F5344CB8AC3E}">
        <p14:creationId xmlns:p14="http://schemas.microsoft.com/office/powerpoint/2010/main" val="41012324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91"/>
        <p:cNvGrpSpPr/>
        <p:nvPr/>
      </p:nvGrpSpPr>
      <p:grpSpPr>
        <a:xfrm>
          <a:off x="0" y="0"/>
          <a:ext cx="0" cy="0"/>
          <a:chOff x="0" y="0"/>
          <a:chExt cx="0" cy="0"/>
        </a:xfrm>
      </p:grpSpPr>
      <p:sp>
        <p:nvSpPr>
          <p:cNvPr id="792" name="Google Shape;792;p28"/>
          <p:cNvSpPr txBox="1">
            <a:spLocks noGrp="1"/>
          </p:cNvSpPr>
          <p:nvPr>
            <p:ph type="subTitle" idx="1"/>
          </p:nvPr>
        </p:nvSpPr>
        <p:spPr>
          <a:xfrm>
            <a:off x="980698" y="1206236"/>
            <a:ext cx="7320830" cy="2289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latin typeface="Times New Roman" panose="02020603050405020304" pitchFamily="18" charset="0"/>
                <a:cs typeface="Times New Roman" panose="02020603050405020304" pitchFamily="18" charset="0"/>
              </a:rPr>
              <a:t>Public transportation efficiency is crucial for urban mobility. Delays in transit services, such as those experienced by the Toronto Transit Commission (TTC), directly impact commuter satisfaction and overall transit reliability. In this project, we build on our Capstone Phase 1 Project’s Exploratory Data Analysis (EDA) by developing machine learning models and leveraging Azure Cloud ML services to predict delays and offer actionable insights.</a:t>
            </a:r>
            <a:endParaRPr dirty="0">
              <a:latin typeface="Times New Roman" panose="02020603050405020304" pitchFamily="18" charset="0"/>
              <a:cs typeface="Times New Roman" panose="02020603050405020304" pitchFamily="18" charset="0"/>
            </a:endParaRPr>
          </a:p>
        </p:txBody>
      </p:sp>
      <p:sp>
        <p:nvSpPr>
          <p:cNvPr id="793" name="Google Shape;793;p28"/>
          <p:cNvSpPr txBox="1">
            <a:spLocks noGrp="1"/>
          </p:cNvSpPr>
          <p:nvPr>
            <p:ph type="title"/>
          </p:nvPr>
        </p:nvSpPr>
        <p:spPr>
          <a:xfrm>
            <a:off x="720000" y="334125"/>
            <a:ext cx="7704000" cy="683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4000" dirty="0">
                <a:latin typeface="Times New Roman" panose="02020603050405020304" pitchFamily="18" charset="0"/>
                <a:cs typeface="Times New Roman" panose="02020603050405020304" pitchFamily="18" charset="0"/>
              </a:rPr>
              <a:t>Introduction</a:t>
            </a:r>
            <a:endParaRPr sz="4000" dirty="0">
              <a:latin typeface="Times New Roman" panose="02020603050405020304" pitchFamily="18" charset="0"/>
              <a:cs typeface="Times New Roman" panose="02020603050405020304" pitchFamily="18" charset="0"/>
            </a:endParaRPr>
          </a:p>
        </p:txBody>
      </p:sp>
      <p:sp>
        <p:nvSpPr>
          <p:cNvPr id="795" name="Google Shape;795;p28"/>
          <p:cNvSpPr/>
          <p:nvPr/>
        </p:nvSpPr>
        <p:spPr>
          <a:xfrm>
            <a:off x="6500" y="4518500"/>
            <a:ext cx="9144000" cy="624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96" name="Google Shape;796;p28"/>
          <p:cNvGrpSpPr/>
          <p:nvPr/>
        </p:nvGrpSpPr>
        <p:grpSpPr>
          <a:xfrm rot="-5400000">
            <a:off x="-225822" y="3277228"/>
            <a:ext cx="1686809" cy="795742"/>
            <a:chOff x="3" y="782928"/>
            <a:chExt cx="1686809" cy="795742"/>
          </a:xfrm>
        </p:grpSpPr>
        <p:grpSp>
          <p:nvGrpSpPr>
            <p:cNvPr id="797" name="Google Shape;797;p28"/>
            <p:cNvGrpSpPr/>
            <p:nvPr/>
          </p:nvGrpSpPr>
          <p:grpSpPr>
            <a:xfrm rot="-5400000">
              <a:off x="445537" y="337394"/>
              <a:ext cx="795742" cy="1686809"/>
              <a:chOff x="-809850" y="445850"/>
              <a:chExt cx="1036527" cy="2197225"/>
            </a:xfrm>
          </p:grpSpPr>
          <p:sp>
            <p:nvSpPr>
              <p:cNvPr id="798" name="Google Shape;798;p28"/>
              <p:cNvSpPr/>
              <p:nvPr/>
            </p:nvSpPr>
            <p:spPr>
              <a:xfrm rot="10800000" flipH="1">
                <a:off x="-284828" y="630082"/>
                <a:ext cx="111607" cy="1369765"/>
              </a:xfrm>
              <a:custGeom>
                <a:avLst/>
                <a:gdLst/>
                <a:ahLst/>
                <a:cxnLst/>
                <a:rect l="l" t="t" r="r" b="b"/>
                <a:pathLst>
                  <a:path w="355" h="4357" extrusionOk="0">
                    <a:moveTo>
                      <a:pt x="1" y="0"/>
                    </a:moveTo>
                    <a:lnTo>
                      <a:pt x="1" y="4357"/>
                    </a:lnTo>
                    <a:lnTo>
                      <a:pt x="354" y="4357"/>
                    </a:lnTo>
                    <a:lnTo>
                      <a:pt x="354" y="0"/>
                    </a:lnTo>
                    <a:close/>
                  </a:path>
                </a:pathLst>
              </a:custGeom>
              <a:solidFill>
                <a:srgbClr val="47322F">
                  <a:alpha val="64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28"/>
              <p:cNvSpPr/>
              <p:nvPr/>
            </p:nvSpPr>
            <p:spPr>
              <a:xfrm rot="10800000" flipH="1">
                <a:off x="-229182" y="630082"/>
                <a:ext cx="55961" cy="1369765"/>
              </a:xfrm>
              <a:custGeom>
                <a:avLst/>
                <a:gdLst/>
                <a:ahLst/>
                <a:cxnLst/>
                <a:rect l="l" t="t" r="r" b="b"/>
                <a:pathLst>
                  <a:path w="178" h="4357" extrusionOk="0">
                    <a:moveTo>
                      <a:pt x="1" y="0"/>
                    </a:moveTo>
                    <a:lnTo>
                      <a:pt x="1" y="4357"/>
                    </a:lnTo>
                    <a:lnTo>
                      <a:pt x="177" y="4357"/>
                    </a:lnTo>
                    <a:lnTo>
                      <a:pt x="17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28"/>
              <p:cNvSpPr/>
              <p:nvPr/>
            </p:nvSpPr>
            <p:spPr>
              <a:xfrm rot="10800000" flipH="1">
                <a:off x="-284828" y="1701497"/>
                <a:ext cx="111607" cy="76081"/>
              </a:xfrm>
              <a:custGeom>
                <a:avLst/>
                <a:gdLst/>
                <a:ahLst/>
                <a:cxnLst/>
                <a:rect l="l" t="t" r="r" b="b"/>
                <a:pathLst>
                  <a:path w="355" h="242" extrusionOk="0">
                    <a:moveTo>
                      <a:pt x="1" y="1"/>
                    </a:moveTo>
                    <a:lnTo>
                      <a:pt x="1" y="233"/>
                    </a:lnTo>
                    <a:cubicBezTo>
                      <a:pt x="61" y="238"/>
                      <a:pt x="122" y="241"/>
                      <a:pt x="182" y="241"/>
                    </a:cubicBezTo>
                    <a:cubicBezTo>
                      <a:pt x="241" y="241"/>
                      <a:pt x="299" y="238"/>
                      <a:pt x="354" y="233"/>
                    </a:cubicBezTo>
                    <a:lnTo>
                      <a:pt x="354" y="1"/>
                    </a:lnTo>
                    <a:cubicBezTo>
                      <a:pt x="299" y="12"/>
                      <a:pt x="244" y="12"/>
                      <a:pt x="178" y="12"/>
                    </a:cubicBezTo>
                    <a:cubicBezTo>
                      <a:pt x="122" y="12"/>
                      <a:pt x="56" y="12"/>
                      <a:pt x="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28"/>
              <p:cNvSpPr/>
              <p:nvPr/>
            </p:nvSpPr>
            <p:spPr>
              <a:xfrm rot="10800000" flipH="1">
                <a:off x="-618390" y="445850"/>
                <a:ext cx="782504" cy="181084"/>
              </a:xfrm>
              <a:custGeom>
                <a:avLst/>
                <a:gdLst/>
                <a:ahLst/>
                <a:cxnLst/>
                <a:rect l="l" t="t" r="r" b="b"/>
                <a:pathLst>
                  <a:path w="2489" h="576" extrusionOk="0">
                    <a:moveTo>
                      <a:pt x="575" y="1"/>
                    </a:moveTo>
                    <a:cubicBezTo>
                      <a:pt x="254" y="1"/>
                      <a:pt x="0" y="255"/>
                      <a:pt x="0" y="576"/>
                    </a:cubicBezTo>
                    <a:lnTo>
                      <a:pt x="2488" y="576"/>
                    </a:lnTo>
                    <a:cubicBezTo>
                      <a:pt x="2488" y="255"/>
                      <a:pt x="2223" y="1"/>
                      <a:pt x="19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28"/>
              <p:cNvSpPr/>
              <p:nvPr/>
            </p:nvSpPr>
            <p:spPr>
              <a:xfrm rot="10800000" flipH="1">
                <a:off x="-788786" y="1772549"/>
                <a:ext cx="1015464" cy="870525"/>
              </a:xfrm>
              <a:custGeom>
                <a:avLst/>
                <a:gdLst/>
                <a:ahLst/>
                <a:cxnLst/>
                <a:rect l="l" t="t" r="r" b="b"/>
                <a:pathLst>
                  <a:path w="3230" h="2769" extrusionOk="0">
                    <a:moveTo>
                      <a:pt x="1847" y="0"/>
                    </a:moveTo>
                    <a:cubicBezTo>
                      <a:pt x="619" y="0"/>
                      <a:pt x="0" y="1493"/>
                      <a:pt x="874" y="2367"/>
                    </a:cubicBezTo>
                    <a:cubicBezTo>
                      <a:pt x="1151" y="2644"/>
                      <a:pt x="1494" y="2768"/>
                      <a:pt x="1831" y="2768"/>
                    </a:cubicBezTo>
                    <a:cubicBezTo>
                      <a:pt x="2542" y="2768"/>
                      <a:pt x="3229" y="2215"/>
                      <a:pt x="3229" y="1383"/>
                    </a:cubicBezTo>
                    <a:cubicBezTo>
                      <a:pt x="3229" y="620"/>
                      <a:pt x="2610" y="0"/>
                      <a:pt x="184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28"/>
              <p:cNvSpPr/>
              <p:nvPr/>
            </p:nvSpPr>
            <p:spPr>
              <a:xfrm rot="10800000" flipH="1">
                <a:off x="-764579" y="1807131"/>
                <a:ext cx="935610" cy="801361"/>
              </a:xfrm>
              <a:custGeom>
                <a:avLst/>
                <a:gdLst/>
                <a:ahLst/>
                <a:cxnLst/>
                <a:rect l="l" t="t" r="r" b="b"/>
                <a:pathLst>
                  <a:path w="2976" h="2549" extrusionOk="0">
                    <a:moveTo>
                      <a:pt x="1704" y="1"/>
                    </a:moveTo>
                    <a:cubicBezTo>
                      <a:pt x="576" y="1"/>
                      <a:pt x="1" y="1372"/>
                      <a:pt x="808" y="2168"/>
                    </a:cubicBezTo>
                    <a:cubicBezTo>
                      <a:pt x="1067" y="2431"/>
                      <a:pt x="1386" y="2548"/>
                      <a:pt x="1700" y="2548"/>
                    </a:cubicBezTo>
                    <a:cubicBezTo>
                      <a:pt x="2350" y="2548"/>
                      <a:pt x="2975" y="2041"/>
                      <a:pt x="2975" y="1273"/>
                    </a:cubicBezTo>
                    <a:cubicBezTo>
                      <a:pt x="2975" y="576"/>
                      <a:pt x="2411" y="1"/>
                      <a:pt x="170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28"/>
              <p:cNvSpPr/>
              <p:nvPr/>
            </p:nvSpPr>
            <p:spPr>
              <a:xfrm rot="10800000" flipH="1">
                <a:off x="-809850" y="1771921"/>
                <a:ext cx="1015464" cy="871154"/>
              </a:xfrm>
              <a:custGeom>
                <a:avLst/>
                <a:gdLst/>
                <a:ahLst/>
                <a:cxnLst/>
                <a:rect l="l" t="t" r="r" b="b"/>
                <a:pathLst>
                  <a:path w="3230" h="2771" extrusionOk="0">
                    <a:moveTo>
                      <a:pt x="1839" y="109"/>
                    </a:moveTo>
                    <a:cubicBezTo>
                      <a:pt x="2491" y="109"/>
                      <a:pt x="3119" y="619"/>
                      <a:pt x="3119" y="1383"/>
                    </a:cubicBezTo>
                    <a:cubicBezTo>
                      <a:pt x="3119" y="2090"/>
                      <a:pt x="2555" y="2654"/>
                      <a:pt x="1848" y="2654"/>
                    </a:cubicBezTo>
                    <a:cubicBezTo>
                      <a:pt x="720" y="2654"/>
                      <a:pt x="145" y="1283"/>
                      <a:pt x="952" y="487"/>
                    </a:cubicBezTo>
                    <a:cubicBezTo>
                      <a:pt x="1209" y="226"/>
                      <a:pt x="1527" y="109"/>
                      <a:pt x="1839" y="109"/>
                    </a:cubicBezTo>
                    <a:close/>
                    <a:moveTo>
                      <a:pt x="1848" y="0"/>
                    </a:moveTo>
                    <a:cubicBezTo>
                      <a:pt x="620" y="0"/>
                      <a:pt x="1" y="1493"/>
                      <a:pt x="874" y="2367"/>
                    </a:cubicBezTo>
                    <a:cubicBezTo>
                      <a:pt x="1153" y="2645"/>
                      <a:pt x="1497" y="2770"/>
                      <a:pt x="1836" y="2770"/>
                    </a:cubicBezTo>
                    <a:cubicBezTo>
                      <a:pt x="2546" y="2770"/>
                      <a:pt x="3230" y="2221"/>
                      <a:pt x="3230" y="1383"/>
                    </a:cubicBezTo>
                    <a:cubicBezTo>
                      <a:pt x="3230" y="620"/>
                      <a:pt x="2610" y="0"/>
                      <a:pt x="1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05" name="Google Shape;805;p28"/>
            <p:cNvSpPr/>
            <p:nvPr/>
          </p:nvSpPr>
          <p:spPr>
            <a:xfrm rot="5400000">
              <a:off x="1239346" y="972807"/>
              <a:ext cx="322875" cy="279250"/>
            </a:xfrm>
            <a:prstGeom prst="flowChartExtra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E8F5E89B-EC1C-5178-D85D-E9F25EE66001}"/>
              </a:ext>
            </a:extLst>
          </p:cNvPr>
          <p:cNvSpPr>
            <a:spLocks noGrp="1"/>
          </p:cNvSpPr>
          <p:nvPr>
            <p:ph type="subTitle" idx="1"/>
          </p:nvPr>
        </p:nvSpPr>
        <p:spPr>
          <a:xfrm>
            <a:off x="844464" y="1131249"/>
            <a:ext cx="3321300" cy="2289900"/>
          </a:xfrm>
        </p:spPr>
        <p:txBody>
          <a:bodyPr/>
          <a:lstStyle/>
          <a:p>
            <a:pPr marL="139700" indent="0" algn="l"/>
            <a:r>
              <a:rPr lang="en-US" sz="1800" b="1" dirty="0">
                <a:latin typeface="Times New Roman" panose="02020603050405020304" pitchFamily="18" charset="0"/>
                <a:cs typeface="Times New Roman" panose="02020603050405020304" pitchFamily="18" charset="0"/>
              </a:rPr>
              <a:t>Research Problem</a:t>
            </a:r>
          </a:p>
          <a:p>
            <a:pPr marL="139700" indent="0" algn="l"/>
            <a:endParaRPr lang="en-US" sz="1800" dirty="0">
              <a:latin typeface="Times New Roman" panose="02020603050405020304" pitchFamily="18" charset="0"/>
              <a:cs typeface="Times New Roman" panose="02020603050405020304" pitchFamily="18" charset="0"/>
            </a:endParaRPr>
          </a:p>
          <a:p>
            <a:pPr marL="425450" indent="-285750" algn="l">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How can detailed transit and environmental data be used to predict TTC delays accurately?</a:t>
            </a:r>
          </a:p>
          <a:p>
            <a:pPr marL="139700" indent="0" algn="l"/>
            <a:endParaRPr lang="en-US" sz="1800" dirty="0"/>
          </a:p>
          <a:p>
            <a:pPr marL="139700" indent="0" algn="l"/>
            <a:endParaRPr lang="en-US" sz="1800" dirty="0"/>
          </a:p>
          <a:p>
            <a:pPr marL="139700" indent="0" algn="l"/>
            <a:endParaRPr lang="en-US" sz="1800" dirty="0"/>
          </a:p>
        </p:txBody>
      </p:sp>
      <p:sp>
        <p:nvSpPr>
          <p:cNvPr id="3" name="Title 2">
            <a:extLst>
              <a:ext uri="{FF2B5EF4-FFF2-40B4-BE49-F238E27FC236}">
                <a16:creationId xmlns:a16="http://schemas.microsoft.com/office/drawing/2014/main" id="{B3DAF344-C8A2-0715-942B-A318332692D7}"/>
              </a:ext>
            </a:extLst>
          </p:cNvPr>
          <p:cNvSpPr>
            <a:spLocks noGrp="1"/>
          </p:cNvSpPr>
          <p:nvPr>
            <p:ph type="title"/>
          </p:nvPr>
        </p:nvSpPr>
        <p:spPr>
          <a:xfrm>
            <a:off x="193288" y="0"/>
            <a:ext cx="8868937" cy="863487"/>
          </a:xfrm>
        </p:spPr>
        <p:txBody>
          <a:bodyPr/>
          <a:lstStyle/>
          <a:p>
            <a:r>
              <a:rPr lang="en-CA" sz="4000" b="1" kern="100" dirty="0">
                <a:effectLst/>
                <a:latin typeface="Times New Roman" panose="02020603050405020304" pitchFamily="18" charset="0"/>
                <a:ea typeface="Calibri" panose="020F0502020204030204" pitchFamily="34" charset="0"/>
                <a:cs typeface="Times New Roman" panose="02020603050405020304" pitchFamily="18" charset="0"/>
              </a:rPr>
              <a:t>Problem Statement/Research Questions</a:t>
            </a:r>
            <a:br>
              <a:rPr lang="en-US" sz="3200" kern="100" dirty="0">
                <a:effectLst/>
                <a:latin typeface="Nova Square" panose="020B0604020202020204" charset="0"/>
                <a:ea typeface="Calibri" panose="020F0502020204030204" pitchFamily="34" charset="0"/>
                <a:cs typeface="Times New Roman" panose="02020603050405020304" pitchFamily="18" charset="0"/>
              </a:rPr>
            </a:br>
            <a:endParaRPr lang="en-US" sz="3200" dirty="0">
              <a:latin typeface="Nova Square" panose="020B0604020202020204" charset="0"/>
              <a:cs typeface="Times New Roman" panose="02020603050405020304" pitchFamily="18" charset="0"/>
            </a:endParaRPr>
          </a:p>
        </p:txBody>
      </p:sp>
      <p:sp>
        <p:nvSpPr>
          <p:cNvPr id="5" name="Subtitle 1">
            <a:extLst>
              <a:ext uri="{FF2B5EF4-FFF2-40B4-BE49-F238E27FC236}">
                <a16:creationId xmlns:a16="http://schemas.microsoft.com/office/drawing/2014/main" id="{1CC0DA03-8E95-0AC9-4D55-1400118C631A}"/>
              </a:ext>
            </a:extLst>
          </p:cNvPr>
          <p:cNvSpPr txBox="1">
            <a:spLocks/>
          </p:cNvSpPr>
          <p:nvPr/>
        </p:nvSpPr>
        <p:spPr>
          <a:xfrm>
            <a:off x="4829554" y="1017825"/>
            <a:ext cx="3321300" cy="412567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Arimo"/>
              <a:buNone/>
              <a:defRPr sz="1400" b="0" i="0" u="none" strike="noStrike" cap="none">
                <a:solidFill>
                  <a:schemeClr val="dk1"/>
                </a:solidFill>
                <a:latin typeface="Arimo"/>
                <a:ea typeface="Arimo"/>
                <a:cs typeface="Arimo"/>
                <a:sym typeface="Arimo"/>
              </a:defRPr>
            </a:lvl1pPr>
            <a:lvl2pPr marL="914400" marR="0" lvl="1" indent="-317500" algn="l" rtl="0">
              <a:lnSpc>
                <a:spcPct val="100000"/>
              </a:lnSpc>
              <a:spcBef>
                <a:spcPts val="0"/>
              </a:spcBef>
              <a:spcAft>
                <a:spcPts val="0"/>
              </a:spcAft>
              <a:buClr>
                <a:schemeClr val="dk1"/>
              </a:buClr>
              <a:buSzPts val="1400"/>
              <a:buFont typeface="Arimo"/>
              <a:buNone/>
              <a:defRPr sz="1400" b="0" i="0" u="none" strike="noStrike" cap="none">
                <a:solidFill>
                  <a:schemeClr val="dk1"/>
                </a:solidFill>
                <a:latin typeface="Arimo"/>
                <a:ea typeface="Arimo"/>
                <a:cs typeface="Arimo"/>
                <a:sym typeface="Arimo"/>
              </a:defRPr>
            </a:lvl2pPr>
            <a:lvl3pPr marL="1371600" marR="0" lvl="2" indent="-317500" algn="l" rtl="0">
              <a:lnSpc>
                <a:spcPct val="100000"/>
              </a:lnSpc>
              <a:spcBef>
                <a:spcPts val="0"/>
              </a:spcBef>
              <a:spcAft>
                <a:spcPts val="0"/>
              </a:spcAft>
              <a:buClr>
                <a:schemeClr val="dk1"/>
              </a:buClr>
              <a:buSzPts val="1400"/>
              <a:buFont typeface="Arimo"/>
              <a:buNone/>
              <a:defRPr sz="1400" b="0" i="0" u="none" strike="noStrike" cap="none">
                <a:solidFill>
                  <a:schemeClr val="dk1"/>
                </a:solidFill>
                <a:latin typeface="Arimo"/>
                <a:ea typeface="Arimo"/>
                <a:cs typeface="Arimo"/>
                <a:sym typeface="Arimo"/>
              </a:defRPr>
            </a:lvl3pPr>
            <a:lvl4pPr marL="1828800" marR="0" lvl="3" indent="-317500" algn="l" rtl="0">
              <a:lnSpc>
                <a:spcPct val="100000"/>
              </a:lnSpc>
              <a:spcBef>
                <a:spcPts val="0"/>
              </a:spcBef>
              <a:spcAft>
                <a:spcPts val="0"/>
              </a:spcAft>
              <a:buClr>
                <a:schemeClr val="dk1"/>
              </a:buClr>
              <a:buSzPts val="1400"/>
              <a:buFont typeface="Arimo"/>
              <a:buNone/>
              <a:defRPr sz="1400" b="0" i="0" u="none" strike="noStrike" cap="none">
                <a:solidFill>
                  <a:schemeClr val="dk1"/>
                </a:solidFill>
                <a:latin typeface="Arimo"/>
                <a:ea typeface="Arimo"/>
                <a:cs typeface="Arimo"/>
                <a:sym typeface="Arimo"/>
              </a:defRPr>
            </a:lvl4pPr>
            <a:lvl5pPr marL="2286000" marR="0" lvl="4" indent="-317500" algn="l" rtl="0">
              <a:lnSpc>
                <a:spcPct val="100000"/>
              </a:lnSpc>
              <a:spcBef>
                <a:spcPts val="0"/>
              </a:spcBef>
              <a:spcAft>
                <a:spcPts val="0"/>
              </a:spcAft>
              <a:buClr>
                <a:schemeClr val="dk1"/>
              </a:buClr>
              <a:buSzPts val="1400"/>
              <a:buFont typeface="Arimo"/>
              <a:buNone/>
              <a:defRPr sz="1400" b="0" i="0" u="none" strike="noStrike" cap="none">
                <a:solidFill>
                  <a:schemeClr val="dk1"/>
                </a:solidFill>
                <a:latin typeface="Arimo"/>
                <a:ea typeface="Arimo"/>
                <a:cs typeface="Arimo"/>
                <a:sym typeface="Arimo"/>
              </a:defRPr>
            </a:lvl5pPr>
            <a:lvl6pPr marL="2743200" marR="0" lvl="5" indent="-317500" algn="l" rtl="0">
              <a:lnSpc>
                <a:spcPct val="100000"/>
              </a:lnSpc>
              <a:spcBef>
                <a:spcPts val="0"/>
              </a:spcBef>
              <a:spcAft>
                <a:spcPts val="0"/>
              </a:spcAft>
              <a:buClr>
                <a:schemeClr val="dk1"/>
              </a:buClr>
              <a:buSzPts val="1400"/>
              <a:buFont typeface="Arimo"/>
              <a:buNone/>
              <a:defRPr sz="1400" b="0" i="0" u="none" strike="noStrike" cap="none">
                <a:solidFill>
                  <a:schemeClr val="dk1"/>
                </a:solidFill>
                <a:latin typeface="Arimo"/>
                <a:ea typeface="Arimo"/>
                <a:cs typeface="Arimo"/>
                <a:sym typeface="Arimo"/>
              </a:defRPr>
            </a:lvl6pPr>
            <a:lvl7pPr marL="3200400" marR="0" lvl="6" indent="-317500" algn="l" rtl="0">
              <a:lnSpc>
                <a:spcPct val="100000"/>
              </a:lnSpc>
              <a:spcBef>
                <a:spcPts val="0"/>
              </a:spcBef>
              <a:spcAft>
                <a:spcPts val="0"/>
              </a:spcAft>
              <a:buClr>
                <a:schemeClr val="dk1"/>
              </a:buClr>
              <a:buSzPts val="1400"/>
              <a:buFont typeface="Arimo"/>
              <a:buNone/>
              <a:defRPr sz="1400" b="0" i="0" u="none" strike="noStrike" cap="none">
                <a:solidFill>
                  <a:schemeClr val="dk1"/>
                </a:solidFill>
                <a:latin typeface="Arimo"/>
                <a:ea typeface="Arimo"/>
                <a:cs typeface="Arimo"/>
                <a:sym typeface="Arimo"/>
              </a:defRPr>
            </a:lvl7pPr>
            <a:lvl8pPr marL="3657600" marR="0" lvl="7" indent="-317500" algn="l" rtl="0">
              <a:lnSpc>
                <a:spcPct val="100000"/>
              </a:lnSpc>
              <a:spcBef>
                <a:spcPts val="0"/>
              </a:spcBef>
              <a:spcAft>
                <a:spcPts val="0"/>
              </a:spcAft>
              <a:buClr>
                <a:schemeClr val="dk1"/>
              </a:buClr>
              <a:buSzPts val="1400"/>
              <a:buFont typeface="Arimo"/>
              <a:buNone/>
              <a:defRPr sz="1400" b="0" i="0" u="none" strike="noStrike" cap="none">
                <a:solidFill>
                  <a:schemeClr val="dk1"/>
                </a:solidFill>
                <a:latin typeface="Arimo"/>
                <a:ea typeface="Arimo"/>
                <a:cs typeface="Arimo"/>
                <a:sym typeface="Arimo"/>
              </a:defRPr>
            </a:lvl8pPr>
            <a:lvl9pPr marL="4114800" marR="0" lvl="8" indent="-317500" algn="l" rtl="0">
              <a:lnSpc>
                <a:spcPct val="100000"/>
              </a:lnSpc>
              <a:spcBef>
                <a:spcPts val="0"/>
              </a:spcBef>
              <a:spcAft>
                <a:spcPts val="0"/>
              </a:spcAft>
              <a:buClr>
                <a:schemeClr val="dk1"/>
              </a:buClr>
              <a:buSzPts val="1400"/>
              <a:buFont typeface="Arimo"/>
              <a:buNone/>
              <a:defRPr sz="1400" b="0" i="0" u="none" strike="noStrike" cap="none">
                <a:solidFill>
                  <a:schemeClr val="dk1"/>
                </a:solidFill>
                <a:latin typeface="Arimo"/>
                <a:ea typeface="Arimo"/>
                <a:cs typeface="Arimo"/>
                <a:sym typeface="Arimo"/>
              </a:defRPr>
            </a:lvl9pPr>
          </a:lstStyle>
          <a:p>
            <a:pPr marL="139700" indent="0" algn="l"/>
            <a:r>
              <a:rPr lang="en-US" sz="1800" b="1" dirty="0">
                <a:latin typeface="Times New Roman" panose="02020603050405020304" pitchFamily="18" charset="0"/>
                <a:cs typeface="Times New Roman" panose="02020603050405020304" pitchFamily="18" charset="0"/>
              </a:rPr>
              <a:t>Research Questions</a:t>
            </a:r>
          </a:p>
          <a:p>
            <a:pPr marL="139700" indent="0" algn="l"/>
            <a:endParaRPr lang="en-US" sz="1600" dirty="0"/>
          </a:p>
          <a:p>
            <a:pPr marL="425450" indent="-285750" algn="l">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Which factors (e.g., time, route, location, weather conditions) most significantly contribute to delays?</a:t>
            </a:r>
          </a:p>
          <a:p>
            <a:pPr marL="425450" indent="-285750" algn="l">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Can integrating operational data with climatic variables improve delay forecasting?</a:t>
            </a:r>
          </a:p>
          <a:p>
            <a:pPr marL="425450" indent="-285750" algn="l">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How effective are various modeling techniques (time series, machine learning, deep learning) in predicting both the occurrence and duration of delays?</a:t>
            </a:r>
          </a:p>
          <a:p>
            <a:pPr marL="425450" indent="-285750" algn="l">
              <a:buFont typeface="Wingdings" panose="05000000000000000000" pitchFamily="2" charset="2"/>
              <a:buChar char="q"/>
            </a:pPr>
            <a:endParaRPr lang="en-US" sz="1600" dirty="0"/>
          </a:p>
          <a:p>
            <a:pPr marL="425450" indent="-285750" algn="l">
              <a:buFont typeface="Wingdings" panose="05000000000000000000" pitchFamily="2" charset="2"/>
              <a:buChar char="q"/>
            </a:pPr>
            <a:endParaRPr lang="en-US" sz="1600" dirty="0"/>
          </a:p>
          <a:p>
            <a:pPr marL="139700" indent="0" algn="l"/>
            <a:endParaRPr lang="en-US" dirty="0"/>
          </a:p>
          <a:p>
            <a:pPr marL="139700" indent="0" algn="l"/>
            <a:endParaRPr lang="en-US" sz="1800" dirty="0"/>
          </a:p>
          <a:p>
            <a:pPr marL="139700" indent="0" algn="l"/>
            <a:endParaRPr lang="en-US" sz="1800" dirty="0"/>
          </a:p>
        </p:txBody>
      </p:sp>
      <p:pic>
        <p:nvPicPr>
          <p:cNvPr id="4" name="Picture 3">
            <a:extLst>
              <a:ext uri="{FF2B5EF4-FFF2-40B4-BE49-F238E27FC236}">
                <a16:creationId xmlns:a16="http://schemas.microsoft.com/office/drawing/2014/main" id="{9E6E863E-3501-0F93-3B0B-C5972E1FB5CF}"/>
              </a:ext>
            </a:extLst>
          </p:cNvPr>
          <p:cNvPicPr>
            <a:picLocks noChangeAspect="1"/>
          </p:cNvPicPr>
          <p:nvPr/>
        </p:nvPicPr>
        <p:blipFill>
          <a:blip r:embed="rId2">
            <a:duotone>
              <a:schemeClr val="accent4">
                <a:shade val="45000"/>
                <a:satMod val="135000"/>
              </a:schemeClr>
              <a:prstClr val="white"/>
            </a:duotone>
          </a:blip>
          <a:stretch>
            <a:fillRect/>
          </a:stretch>
        </p:blipFill>
        <p:spPr>
          <a:xfrm>
            <a:off x="889949" y="2867301"/>
            <a:ext cx="3230330" cy="1817061"/>
          </a:xfrm>
          <a:prstGeom prst="rect">
            <a:avLst/>
          </a:prstGeom>
        </p:spPr>
      </p:pic>
    </p:spTree>
    <p:extLst>
      <p:ext uri="{BB962C8B-B14F-4D97-AF65-F5344CB8AC3E}">
        <p14:creationId xmlns:p14="http://schemas.microsoft.com/office/powerpoint/2010/main" val="38304488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a:extLst>
              <a:ext uri="{FF2B5EF4-FFF2-40B4-BE49-F238E27FC236}">
                <a16:creationId xmlns:a16="http://schemas.microsoft.com/office/drawing/2014/main" id="{D96427E8-6E10-1E2F-743B-52E066058CC1}"/>
              </a:ext>
            </a:extLst>
          </p:cNvPr>
          <p:cNvSpPr>
            <a:spLocks noGrp="1"/>
          </p:cNvSpPr>
          <p:nvPr>
            <p:ph type="subTitle" idx="3"/>
          </p:nvPr>
        </p:nvSpPr>
        <p:spPr>
          <a:xfrm>
            <a:off x="1366010" y="662940"/>
            <a:ext cx="7221730" cy="3817620"/>
          </a:xfrm>
        </p:spPr>
        <p:txBody>
          <a:bodyPr/>
          <a:lstStyle/>
          <a:p>
            <a:pPr algn="l"/>
            <a:r>
              <a:rPr lang="en-US" b="1" dirty="0">
                <a:latin typeface="Times New Roman" panose="02020603050405020304" pitchFamily="18" charset="0"/>
                <a:cs typeface="Times New Roman" panose="02020603050405020304" pitchFamily="18" charset="0"/>
              </a:rPr>
              <a:t>Project Name:</a:t>
            </a:r>
          </a:p>
          <a:p>
            <a:pPr algn="l">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Race Against Time: A Real-Time Challenge to Beat the TTC Bus Delay!</a:t>
            </a:r>
          </a:p>
          <a:p>
            <a:pPr algn="l"/>
            <a:endParaRPr lang="en-US" dirty="0">
              <a:latin typeface="Times New Roman" panose="02020603050405020304" pitchFamily="18" charset="0"/>
              <a:cs typeface="Times New Roman" panose="02020603050405020304" pitchFamily="18" charset="0"/>
            </a:endParaRPr>
          </a:p>
          <a:p>
            <a:pPr algn="l"/>
            <a:r>
              <a:rPr lang="en-US" b="1" dirty="0">
                <a:latin typeface="Times New Roman" panose="02020603050405020304" pitchFamily="18" charset="0"/>
                <a:cs typeface="Times New Roman" panose="02020603050405020304" pitchFamily="18" charset="0"/>
              </a:rPr>
              <a:t>Data Sources:</a:t>
            </a:r>
          </a:p>
          <a:p>
            <a:pPr algn="l">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TTC Bus Delay Data: https://open.toronto.ca/dataset/ttc-bus-delay-data/</a:t>
            </a:r>
          </a:p>
          <a:p>
            <a:pPr algn="l">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Weather Data : Open Data portal – City of Toronto Website</a:t>
            </a:r>
          </a:p>
          <a:p>
            <a:pPr algn="l"/>
            <a:endParaRPr lang="en-US" dirty="0">
              <a:latin typeface="Times New Roman" panose="02020603050405020304" pitchFamily="18" charset="0"/>
              <a:cs typeface="Times New Roman" panose="02020603050405020304" pitchFamily="18" charset="0"/>
            </a:endParaRPr>
          </a:p>
          <a:p>
            <a:pPr algn="l"/>
            <a:r>
              <a:rPr lang="en-US" b="1" dirty="0">
                <a:latin typeface="Times New Roman" panose="02020603050405020304" pitchFamily="18" charset="0"/>
                <a:cs typeface="Times New Roman" panose="02020603050405020304" pitchFamily="18" charset="0"/>
              </a:rPr>
              <a:t>Dataset Features:</a:t>
            </a:r>
          </a:p>
          <a:p>
            <a:pPr algn="l">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Dependent Variable: Bus delay times.</a:t>
            </a:r>
          </a:p>
          <a:p>
            <a:pPr algn="l">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Operational variables and temporal variables : Day, route, time, incident, delay type, direction.</a:t>
            </a:r>
          </a:p>
          <a:p>
            <a:pPr algn="l">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Weather &amp; Climate Metrics: Climate ID, Max Temp (°C), Min Temp (°C), Mean Temp (°C), Heat Deg Days (°C), Cool Deg Days (°C)</a:t>
            </a:r>
          </a:p>
          <a:p>
            <a:pPr algn="l">
              <a:buFont typeface="Wingdings" panose="05000000000000000000" pitchFamily="2" charset="2"/>
              <a:buChar char="q"/>
            </a:pPr>
            <a:endParaRPr lang="en-US" dirty="0">
              <a:latin typeface="Times New Roman" panose="02020603050405020304" pitchFamily="18" charset="0"/>
              <a:cs typeface="Times New Roman" panose="02020603050405020304" pitchFamily="18" charset="0"/>
            </a:endParaRPr>
          </a:p>
          <a:p>
            <a:pPr algn="l"/>
            <a:r>
              <a:rPr lang="en-US" b="1" dirty="0">
                <a:latin typeface="Times New Roman" panose="02020603050405020304" pitchFamily="18" charset="0"/>
                <a:cs typeface="Times New Roman" panose="02020603050405020304" pitchFamily="18" charset="0"/>
              </a:rPr>
              <a:t>Ethical Considerations:</a:t>
            </a:r>
          </a:p>
          <a:p>
            <a:pPr algn="l">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Ensure data is used responsibly and transparently.</a:t>
            </a:r>
          </a:p>
          <a:p>
            <a:pPr algn="l">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Avoid discriminatory or harmful interpretations.</a:t>
            </a:r>
          </a:p>
          <a:p>
            <a:pPr algn="l"/>
            <a:endParaRPr lang="en-US" dirty="0">
              <a:latin typeface="Times New Roman" panose="02020603050405020304" pitchFamily="18" charset="0"/>
              <a:cs typeface="Times New Roman" panose="02020603050405020304" pitchFamily="18" charset="0"/>
            </a:endParaRPr>
          </a:p>
          <a:p>
            <a:pPr algn="l"/>
            <a:endParaRPr lang="en-US" dirty="0">
              <a:latin typeface="Times New Roman" panose="02020603050405020304" pitchFamily="18" charset="0"/>
              <a:cs typeface="Times New Roman" panose="02020603050405020304" pitchFamily="18" charset="0"/>
            </a:endParaRPr>
          </a:p>
        </p:txBody>
      </p:sp>
      <p:sp>
        <p:nvSpPr>
          <p:cNvPr id="6" name="Title 5">
            <a:extLst>
              <a:ext uri="{FF2B5EF4-FFF2-40B4-BE49-F238E27FC236}">
                <a16:creationId xmlns:a16="http://schemas.microsoft.com/office/drawing/2014/main" id="{13356F7B-4EE8-B4C6-98DA-49A307B15673}"/>
              </a:ext>
            </a:extLst>
          </p:cNvPr>
          <p:cNvSpPr>
            <a:spLocks noGrp="1"/>
          </p:cNvSpPr>
          <p:nvPr>
            <p:ph type="title"/>
          </p:nvPr>
        </p:nvSpPr>
        <p:spPr>
          <a:xfrm>
            <a:off x="720000" y="0"/>
            <a:ext cx="7704000" cy="683700"/>
          </a:xfrm>
        </p:spPr>
        <p:txBody>
          <a:bodyPr/>
          <a:lstStyle/>
          <a:p>
            <a:r>
              <a:rPr lang="en-CA" sz="4000" b="1" kern="100" dirty="0">
                <a:effectLst/>
                <a:latin typeface="Times New Roman" panose="02020603050405020304" pitchFamily="18" charset="0"/>
                <a:ea typeface="Calibri" panose="020F0502020204030204" pitchFamily="34" charset="0"/>
                <a:cs typeface="Times New Roman" panose="02020603050405020304" pitchFamily="18" charset="0"/>
              </a:rPr>
              <a:t>About Dataset</a:t>
            </a:r>
            <a:br>
              <a:rPr lang="en-US" sz="2400" kern="100" dirty="0">
                <a:effectLst/>
                <a:latin typeface="Times New Roman" panose="02020603050405020304" pitchFamily="18" charset="0"/>
                <a:ea typeface="Calibri" panose="020F0502020204030204" pitchFamily="34" charset="0"/>
                <a:cs typeface="Times New Roman" panose="02020603050405020304" pitchFamily="18" charset="0"/>
              </a:rPr>
            </a:b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372536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D70466C-307F-EC10-DBD1-688CB08A067A}"/>
              </a:ext>
            </a:extLst>
          </p:cNvPr>
          <p:cNvSpPr txBox="1"/>
          <p:nvPr/>
        </p:nvSpPr>
        <p:spPr>
          <a:xfrm>
            <a:off x="1295957" y="0"/>
            <a:ext cx="5478780" cy="707886"/>
          </a:xfrm>
          <a:prstGeom prst="rect">
            <a:avLst/>
          </a:prstGeom>
          <a:noFill/>
        </p:spPr>
        <p:txBody>
          <a:bodyPr wrap="square" rtlCol="0">
            <a:spAutoFit/>
          </a:bodyPr>
          <a:lstStyle/>
          <a:p>
            <a:pPr algn="ctr"/>
            <a:r>
              <a:rPr lang="en-CA" sz="4000" b="1" kern="100" dirty="0">
                <a:effectLst/>
                <a:latin typeface="Times New Roman" panose="02020603050405020304" pitchFamily="18" charset="0"/>
                <a:ea typeface="Calibri" panose="020F0502020204030204" pitchFamily="34" charset="0"/>
                <a:cs typeface="Times New Roman" panose="02020603050405020304" pitchFamily="18" charset="0"/>
              </a:rPr>
              <a:t>Methodology</a:t>
            </a:r>
            <a:endParaRPr lang="en-US" sz="40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3" name="TextBox 2">
            <a:extLst>
              <a:ext uri="{FF2B5EF4-FFF2-40B4-BE49-F238E27FC236}">
                <a16:creationId xmlns:a16="http://schemas.microsoft.com/office/drawing/2014/main" id="{2AD14D01-F51E-6FFD-718B-434ACE6B33A1}"/>
              </a:ext>
            </a:extLst>
          </p:cNvPr>
          <p:cNvSpPr txBox="1"/>
          <p:nvPr/>
        </p:nvSpPr>
        <p:spPr>
          <a:xfrm>
            <a:off x="0" y="619864"/>
            <a:ext cx="7344936" cy="2962158"/>
          </a:xfrm>
          <a:prstGeom prst="rect">
            <a:avLst/>
          </a:prstGeom>
          <a:noFill/>
        </p:spPr>
        <p:txBody>
          <a:bodyPr wrap="square" rtlCol="0">
            <a:spAutoFit/>
          </a:bodyPr>
          <a:lstStyle/>
          <a:p>
            <a:pPr>
              <a:lnSpc>
                <a:spcPct val="150000"/>
              </a:lnSpc>
            </a:pPr>
            <a:r>
              <a:rPr lang="en-US" dirty="0">
                <a:latin typeface="Times New Roman" panose="02020603050405020304" pitchFamily="18" charset="0"/>
                <a:cs typeface="Times New Roman" panose="02020603050405020304" pitchFamily="18" charset="0"/>
              </a:rPr>
              <a:t>Project Phases:</a:t>
            </a:r>
          </a:p>
          <a:p>
            <a:pPr marL="285750" indent="-285750">
              <a:lnSpc>
                <a:spcPct val="150000"/>
              </a:lnSpc>
              <a:buFont typeface="Wingdings" panose="05000000000000000000" pitchFamily="2" charset="2"/>
              <a:buChar char="Ø"/>
            </a:pPr>
            <a:r>
              <a:rPr lang="en-US" i="1" dirty="0">
                <a:latin typeface="Times New Roman" panose="02020603050405020304" pitchFamily="18" charset="0"/>
                <a:cs typeface="Times New Roman" panose="02020603050405020304" pitchFamily="18" charset="0"/>
              </a:rPr>
              <a:t>Phase 1:</a:t>
            </a:r>
            <a:r>
              <a:rPr lang="en-US" dirty="0">
                <a:latin typeface="Times New Roman" panose="02020603050405020304" pitchFamily="18" charset="0"/>
                <a:cs typeface="Times New Roman" panose="02020603050405020304" pitchFamily="18" charset="0"/>
              </a:rPr>
              <a:t> Conducted EDA to explore patterns in delay records, examining correlations between operational details (e.g., route, time, incident type) and creating Tableau visualizations .</a:t>
            </a:r>
          </a:p>
          <a:p>
            <a:pPr marL="285750" indent="-285750">
              <a:lnSpc>
                <a:spcPct val="150000"/>
              </a:lnSpc>
              <a:buFont typeface="Wingdings" panose="05000000000000000000" pitchFamily="2" charset="2"/>
              <a:buChar char="Ø"/>
            </a:pPr>
            <a:r>
              <a:rPr lang="en-US" i="1" dirty="0">
                <a:latin typeface="Times New Roman" panose="02020603050405020304" pitchFamily="18" charset="0"/>
                <a:cs typeface="Times New Roman" panose="02020603050405020304" pitchFamily="18" charset="0"/>
              </a:rPr>
              <a:t>Current Phase (Part 2): </a:t>
            </a:r>
            <a:r>
              <a:rPr lang="en-US" dirty="0">
                <a:latin typeface="Times New Roman" panose="02020603050405020304" pitchFamily="18" charset="0"/>
                <a:cs typeface="Times New Roman" panose="02020603050405020304" pitchFamily="18" charset="0"/>
              </a:rPr>
              <a:t>To predict delay and probability using various modelling approaches. To leverage cloud services for data ingestion pipeline and deploying final model in cloud.</a:t>
            </a:r>
          </a:p>
          <a:p>
            <a:pPr marL="285750" indent="-285750">
              <a:lnSpc>
                <a:spcPct val="150000"/>
              </a:lnSpc>
              <a:buFont typeface="Wingdings" panose="05000000000000000000" pitchFamily="2" charset="2"/>
              <a:buChar char="Ø"/>
            </a:pPr>
            <a:r>
              <a:rPr lang="en-US" i="1" dirty="0">
                <a:latin typeface="Times New Roman" panose="02020603050405020304" pitchFamily="18" charset="0"/>
                <a:cs typeface="Times New Roman" panose="02020603050405020304" pitchFamily="18" charset="0"/>
              </a:rPr>
              <a:t>Data Approach: </a:t>
            </a:r>
            <a:r>
              <a:rPr lang="en-US" dirty="0">
                <a:latin typeface="Times New Roman" panose="02020603050405020304" pitchFamily="18" charset="0"/>
                <a:cs typeface="Times New Roman" panose="02020603050405020304" pitchFamily="18" charset="0"/>
              </a:rPr>
              <a:t>Utilize both historical delay data and weather metrics to build a comprehensive feature set for predictive modeling. Use Azure cloud for students subscription to leverage data analytics services.</a:t>
            </a:r>
          </a:p>
          <a:p>
            <a:pPr marL="285750" indent="-285750">
              <a:lnSpc>
                <a:spcPct val="150000"/>
              </a:lnSpc>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678611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87E4F4-9202-49D3-CE52-DF7A6053179D}"/>
              </a:ext>
            </a:extLst>
          </p:cNvPr>
          <p:cNvSpPr>
            <a:spLocks noGrp="1"/>
          </p:cNvSpPr>
          <p:nvPr>
            <p:ph type="title"/>
          </p:nvPr>
        </p:nvSpPr>
        <p:spPr>
          <a:xfrm>
            <a:off x="2096429" y="-1"/>
            <a:ext cx="4185425" cy="654206"/>
          </a:xfrm>
        </p:spPr>
        <p:txBody>
          <a:bodyPr/>
          <a:lstStyle/>
          <a:p>
            <a:r>
              <a:rPr lang="en-US" sz="4000" dirty="0">
                <a:latin typeface="Times New Roman" panose="02020603050405020304" pitchFamily="18" charset="0"/>
                <a:cs typeface="Times New Roman" panose="02020603050405020304" pitchFamily="18" charset="0"/>
              </a:rPr>
              <a:t>Modelling</a:t>
            </a:r>
          </a:p>
        </p:txBody>
      </p:sp>
      <p:sp>
        <p:nvSpPr>
          <p:cNvPr id="3" name="TextBox 2">
            <a:extLst>
              <a:ext uri="{FF2B5EF4-FFF2-40B4-BE49-F238E27FC236}">
                <a16:creationId xmlns:a16="http://schemas.microsoft.com/office/drawing/2014/main" id="{753DC5F6-B23D-FD08-44BA-317471CD61A6}"/>
              </a:ext>
            </a:extLst>
          </p:cNvPr>
          <p:cNvSpPr txBox="1"/>
          <p:nvPr/>
        </p:nvSpPr>
        <p:spPr>
          <a:xfrm>
            <a:off x="602167" y="909904"/>
            <a:ext cx="8066048" cy="3323987"/>
          </a:xfrm>
          <a:prstGeom prst="rect">
            <a:avLst/>
          </a:prstGeom>
          <a:noFill/>
        </p:spPr>
        <p:txBody>
          <a:bodyPr wrap="square" rtlCol="0">
            <a:spAutoFit/>
          </a:bodyPr>
          <a:lstStyle/>
          <a:p>
            <a:pPr marL="285750" indent="-285750">
              <a:buFont typeface="Wingdings" panose="05000000000000000000" pitchFamily="2" charset="2"/>
              <a:buChar char="ü"/>
            </a:pPr>
            <a:r>
              <a:rPr lang="en-IN" dirty="0">
                <a:latin typeface="Times New Roman" panose="02020603050405020304" pitchFamily="18" charset="0"/>
                <a:cs typeface="Times New Roman" panose="02020603050405020304" pitchFamily="18" charset="0"/>
              </a:rPr>
              <a:t>Proof of Concepts on forecasting techniques using time series models like ARIMA and SARIMA to capture potential temporal patterns in delays.</a:t>
            </a:r>
          </a:p>
          <a:p>
            <a:endParaRPr lang="en-IN"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ü"/>
            </a:pPr>
            <a:r>
              <a:rPr lang="en-IN" dirty="0">
                <a:latin typeface="Times New Roman" panose="02020603050405020304" pitchFamily="18" charset="0"/>
                <a:cs typeface="Times New Roman" panose="02020603050405020304" pitchFamily="18" charset="0"/>
              </a:rPr>
              <a:t>Machine Learning Approaches: Random Forest Regressor/Classifier and Logistic Regression to handle non-linear relationships between delay factors. </a:t>
            </a:r>
            <a:r>
              <a:rPr lang="en-IN" dirty="0" err="1">
                <a:latin typeface="Times New Roman" panose="02020603050405020304" pitchFamily="18" charset="0"/>
                <a:cs typeface="Times New Roman" panose="02020603050405020304" pitchFamily="18" charset="0"/>
              </a:rPr>
              <a:t>XGBoost</a:t>
            </a:r>
            <a:r>
              <a:rPr lang="en-IN" dirty="0">
                <a:latin typeface="Times New Roman" panose="02020603050405020304" pitchFamily="18" charset="0"/>
                <a:cs typeface="Times New Roman" panose="02020603050405020304" pitchFamily="18" charset="0"/>
              </a:rPr>
              <a:t> regressor for advanced gradient boosting.</a:t>
            </a:r>
          </a:p>
          <a:p>
            <a:endParaRPr lang="en-IN"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ü"/>
            </a:pPr>
            <a:r>
              <a:rPr lang="en-IN" dirty="0">
                <a:latin typeface="Times New Roman" panose="02020603050405020304" pitchFamily="18" charset="0"/>
                <a:cs typeface="Times New Roman" panose="02020603050405020304" pitchFamily="18" charset="0"/>
              </a:rPr>
              <a:t>Deep Learning Models: LSTM and GRU to model sequential dependencies, particularly useful with time and weather series data. Multi-Layer Perceptron (MLP) for capturing complex interactions.</a:t>
            </a:r>
          </a:p>
          <a:p>
            <a:endParaRPr lang="en-IN"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ü"/>
            </a:pPr>
            <a:r>
              <a:rPr lang="en-IN" dirty="0">
                <a:latin typeface="Times New Roman" panose="02020603050405020304" pitchFamily="18" charset="0"/>
                <a:cs typeface="Times New Roman" panose="02020603050405020304" pitchFamily="18" charset="0"/>
              </a:rPr>
              <a:t>Probabilistic Forecasting: Monte Carlo simulations to estimate delay probabilities and variability by integrating weather data</a:t>
            </a:r>
          </a:p>
          <a:p>
            <a:endParaRPr lang="en-IN"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ü"/>
            </a:pPr>
            <a:r>
              <a:rPr lang="en-IN" dirty="0">
                <a:latin typeface="Times New Roman" panose="02020603050405020304" pitchFamily="18" charset="0"/>
                <a:cs typeface="Times New Roman" panose="02020603050405020304" pitchFamily="18" charset="0"/>
              </a:rPr>
              <a:t>Feature Engineering and Hyper parameter tuning to increase model efficiency and performance.</a:t>
            </a:r>
          </a:p>
          <a:p>
            <a:endParaRPr lang="en-IN"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ü"/>
            </a:pPr>
            <a:r>
              <a:rPr lang="en-IN" dirty="0">
                <a:latin typeface="Times New Roman" panose="02020603050405020304" pitchFamily="18" charset="0"/>
                <a:cs typeface="Times New Roman" panose="02020603050405020304" pitchFamily="18" charset="0"/>
              </a:rPr>
              <a:t>POC on Azure ML workspace to deploy model in cloud</a:t>
            </a:r>
          </a:p>
        </p:txBody>
      </p:sp>
    </p:spTree>
    <p:extLst>
      <p:ext uri="{BB962C8B-B14F-4D97-AF65-F5344CB8AC3E}">
        <p14:creationId xmlns:p14="http://schemas.microsoft.com/office/powerpoint/2010/main" val="36931757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95D9F9-B324-FE8F-C422-8D400C6E455F}"/>
              </a:ext>
            </a:extLst>
          </p:cNvPr>
          <p:cNvSpPr>
            <a:spLocks noGrp="1"/>
          </p:cNvSpPr>
          <p:nvPr>
            <p:ph type="title" idx="4294967295"/>
          </p:nvPr>
        </p:nvSpPr>
        <p:spPr>
          <a:xfrm>
            <a:off x="3062868" y="0"/>
            <a:ext cx="3137210" cy="603870"/>
          </a:xfrm>
          <a:solidFill>
            <a:schemeClr val="accent4"/>
          </a:solidFill>
          <a:ln>
            <a:noFill/>
          </a:ln>
        </p:spPr>
        <p:txBody>
          <a:bodyPr spcFirstLastPara="1" wrap="square" lIns="91425" tIns="91425" rIns="91425" bIns="91425" anchor="ctr" anchorCtr="0">
            <a:noAutofit/>
          </a:bodyPr>
          <a:lstStyle/>
          <a:p>
            <a:pPr algn="ctr">
              <a:buSzPts val="9600"/>
            </a:pPr>
            <a:r>
              <a:rPr lang="en-US" sz="4000" dirty="0">
                <a:solidFill>
                  <a:schemeClr val="lt1"/>
                </a:solidFill>
                <a:latin typeface="Times New Roman" panose="02020603050405020304" pitchFamily="18" charset="0"/>
                <a:cs typeface="Times New Roman" panose="02020603050405020304" pitchFamily="18" charset="0"/>
              </a:rPr>
              <a:t>Key Insights </a:t>
            </a:r>
            <a:endParaRPr lang="en-IN" sz="4000" dirty="0">
              <a:solidFill>
                <a:schemeClr val="lt1"/>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593DC57F-C64B-83FC-8C35-B3CA9BD8BF49}"/>
              </a:ext>
            </a:extLst>
          </p:cNvPr>
          <p:cNvSpPr txBox="1"/>
          <p:nvPr/>
        </p:nvSpPr>
        <p:spPr>
          <a:xfrm>
            <a:off x="1317702" y="1130916"/>
            <a:ext cx="6785517" cy="375552"/>
          </a:xfrm>
          <a:prstGeom prst="rect">
            <a:avLst/>
          </a:prstGeom>
          <a:noFill/>
        </p:spPr>
        <p:txBody>
          <a:bodyPr wrap="square">
            <a:spAutoFit/>
          </a:bodyPr>
          <a:lstStyle/>
          <a:p>
            <a:pPr marL="285750" marR="0" lvl="0" indent="-285750" algn="l" defTabSz="914400" rtl="0" eaLnBrk="1" fontAlgn="auto" latinLnBrk="0" hangingPunct="1">
              <a:lnSpc>
                <a:spcPct val="150000"/>
              </a:lnSpc>
              <a:spcBef>
                <a:spcPts val="0"/>
              </a:spcBef>
              <a:spcAft>
                <a:spcPts val="0"/>
              </a:spcAft>
              <a:buClr>
                <a:srgbClr val="000000"/>
              </a:buClr>
              <a:buSzTx/>
              <a:buFont typeface="Wingdings" panose="05000000000000000000" pitchFamily="2" charset="2"/>
              <a:buChar char="Ø"/>
              <a:tabLst/>
              <a:defRPr/>
            </a:pPr>
            <a:endParaRPr kumimoji="0" lang="en-US" sz="1400" b="0" i="0" u="none" strike="noStrike" kern="0" cap="none" spc="0" normalizeH="0" baseline="0" noProof="0" dirty="0">
              <a:ln>
                <a:noFill/>
              </a:ln>
              <a:solidFill>
                <a:srgbClr val="000000"/>
              </a:solidFill>
              <a:effectLst/>
              <a:uLnTx/>
              <a:uFillTx/>
              <a:latin typeface="Arial"/>
              <a:cs typeface="Arial"/>
              <a:sym typeface="Arial"/>
            </a:endParaRPr>
          </a:p>
        </p:txBody>
      </p:sp>
      <p:pic>
        <p:nvPicPr>
          <p:cNvPr id="4" name="Picture 3">
            <a:extLst>
              <a:ext uri="{FF2B5EF4-FFF2-40B4-BE49-F238E27FC236}">
                <a16:creationId xmlns:a16="http://schemas.microsoft.com/office/drawing/2014/main" id="{BF18A894-F960-1891-565B-8B1C7610AD7F}"/>
              </a:ext>
            </a:extLst>
          </p:cNvPr>
          <p:cNvPicPr>
            <a:picLocks noChangeAspect="1"/>
          </p:cNvPicPr>
          <p:nvPr/>
        </p:nvPicPr>
        <p:blipFill>
          <a:blip r:embed="rId2"/>
          <a:stretch>
            <a:fillRect/>
          </a:stretch>
        </p:blipFill>
        <p:spPr>
          <a:xfrm>
            <a:off x="0" y="769649"/>
            <a:ext cx="5271580" cy="1986892"/>
          </a:xfrm>
          <a:prstGeom prst="rect">
            <a:avLst/>
          </a:prstGeom>
        </p:spPr>
      </p:pic>
      <p:pic>
        <p:nvPicPr>
          <p:cNvPr id="7" name="Picture 6">
            <a:extLst>
              <a:ext uri="{FF2B5EF4-FFF2-40B4-BE49-F238E27FC236}">
                <a16:creationId xmlns:a16="http://schemas.microsoft.com/office/drawing/2014/main" id="{74F0721C-CDE9-7A99-56B4-92CB9FD5F3FA}"/>
              </a:ext>
            </a:extLst>
          </p:cNvPr>
          <p:cNvPicPr>
            <a:picLocks noChangeAspect="1"/>
          </p:cNvPicPr>
          <p:nvPr/>
        </p:nvPicPr>
        <p:blipFill>
          <a:blip r:embed="rId3"/>
          <a:stretch>
            <a:fillRect/>
          </a:stretch>
        </p:blipFill>
        <p:spPr>
          <a:xfrm>
            <a:off x="0" y="2966220"/>
            <a:ext cx="5169214" cy="2092727"/>
          </a:xfrm>
          <a:prstGeom prst="rect">
            <a:avLst/>
          </a:prstGeom>
        </p:spPr>
      </p:pic>
      <p:pic>
        <p:nvPicPr>
          <p:cNvPr id="11" name="Picture 10">
            <a:extLst>
              <a:ext uri="{FF2B5EF4-FFF2-40B4-BE49-F238E27FC236}">
                <a16:creationId xmlns:a16="http://schemas.microsoft.com/office/drawing/2014/main" id="{2CBB7FC6-B0E7-3F3A-EEBD-8FC295E52356}"/>
              </a:ext>
            </a:extLst>
          </p:cNvPr>
          <p:cNvPicPr>
            <a:picLocks noChangeAspect="1"/>
          </p:cNvPicPr>
          <p:nvPr/>
        </p:nvPicPr>
        <p:blipFill>
          <a:blip r:embed="rId4"/>
          <a:stretch>
            <a:fillRect/>
          </a:stretch>
        </p:blipFill>
        <p:spPr>
          <a:xfrm>
            <a:off x="5305180" y="769649"/>
            <a:ext cx="3784084" cy="2044389"/>
          </a:xfrm>
          <a:prstGeom prst="rect">
            <a:avLst/>
          </a:prstGeom>
        </p:spPr>
      </p:pic>
      <p:pic>
        <p:nvPicPr>
          <p:cNvPr id="13" name="Picture 12">
            <a:extLst>
              <a:ext uri="{FF2B5EF4-FFF2-40B4-BE49-F238E27FC236}">
                <a16:creationId xmlns:a16="http://schemas.microsoft.com/office/drawing/2014/main" id="{CB8A3CEA-0D21-A01E-580A-56DA14767805}"/>
              </a:ext>
            </a:extLst>
          </p:cNvPr>
          <p:cNvPicPr>
            <a:picLocks noChangeAspect="1"/>
          </p:cNvPicPr>
          <p:nvPr/>
        </p:nvPicPr>
        <p:blipFill>
          <a:blip r:embed="rId5"/>
          <a:stretch>
            <a:fillRect/>
          </a:stretch>
        </p:blipFill>
        <p:spPr>
          <a:xfrm>
            <a:off x="5305180" y="3055256"/>
            <a:ext cx="3458286" cy="1914654"/>
          </a:xfrm>
          <a:prstGeom prst="rect">
            <a:avLst/>
          </a:prstGeom>
        </p:spPr>
      </p:pic>
    </p:spTree>
    <p:extLst>
      <p:ext uri="{BB962C8B-B14F-4D97-AF65-F5344CB8AC3E}">
        <p14:creationId xmlns:p14="http://schemas.microsoft.com/office/powerpoint/2010/main" val="19587363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Shape 1009"/>
        <p:cNvGrpSpPr/>
        <p:nvPr/>
      </p:nvGrpSpPr>
      <p:grpSpPr>
        <a:xfrm>
          <a:off x="0" y="0"/>
          <a:ext cx="0" cy="0"/>
          <a:chOff x="0" y="0"/>
          <a:chExt cx="0" cy="0"/>
        </a:xfrm>
      </p:grpSpPr>
      <p:sp>
        <p:nvSpPr>
          <p:cNvPr id="1012" name="Google Shape;1012;p30"/>
          <p:cNvSpPr txBox="1">
            <a:spLocks noGrp="1"/>
          </p:cNvSpPr>
          <p:nvPr>
            <p:ph type="body" idx="1"/>
          </p:nvPr>
        </p:nvSpPr>
        <p:spPr>
          <a:xfrm flipH="1">
            <a:off x="4304371" y="743414"/>
            <a:ext cx="4839629" cy="440008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rgbClr val="273D40"/>
              </a:buClr>
              <a:buSzPct val="100000"/>
              <a:buNone/>
            </a:pPr>
            <a:endParaRPr lang="en-US" dirty="0">
              <a:latin typeface="Times New Roman" panose="02020603050405020304" pitchFamily="18" charset="0"/>
              <a:cs typeface="Times New Roman" panose="02020603050405020304" pitchFamily="18" charset="0"/>
            </a:endParaRPr>
          </a:p>
          <a:p>
            <a:pPr marL="285750" indent="-285750">
              <a:buClr>
                <a:srgbClr val="273D40"/>
              </a:buClr>
              <a:buSzPct val="100000"/>
              <a:buFont typeface="Wingdings" panose="05000000000000000000" pitchFamily="2" charset="2"/>
              <a:buChar char="Ø"/>
            </a:pPr>
            <a:r>
              <a:rPr lang="en-US" dirty="0" err="1">
                <a:latin typeface="Times New Roman" panose="02020603050405020304" pitchFamily="18" charset="0"/>
                <a:cs typeface="Times New Roman" panose="02020603050405020304" pitchFamily="18" charset="0"/>
              </a:rPr>
              <a:t>XGBoost</a:t>
            </a:r>
            <a:r>
              <a:rPr lang="en-US" dirty="0">
                <a:latin typeface="Times New Roman" panose="02020603050405020304" pitchFamily="18" charset="0"/>
                <a:cs typeface="Times New Roman" panose="02020603050405020304" pitchFamily="18" charset="0"/>
              </a:rPr>
              <a:t> modelling requires careful tuning of hyperparameters to prevent overfitting.</a:t>
            </a:r>
          </a:p>
          <a:p>
            <a:pPr marL="285750" indent="-285750">
              <a:buClr>
                <a:srgbClr val="273D40"/>
              </a:buClr>
              <a:buSzPct val="100000"/>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285750" indent="-285750">
              <a:buClr>
                <a:srgbClr val="273D40"/>
              </a:buClr>
              <a:buSzPct val="10000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Monte Carlo simulations involved careful considerations in severe weather conditions data variables like precipitation levels.</a:t>
            </a:r>
          </a:p>
          <a:p>
            <a:pPr marL="285750" indent="-285750">
              <a:buClr>
                <a:srgbClr val="273D40"/>
              </a:buClr>
              <a:buSzPct val="100000"/>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285750" indent="-285750">
              <a:buClr>
                <a:srgbClr val="273D40"/>
              </a:buClr>
              <a:buSzPct val="10000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Inconsistent formats across different time-related fields and missing values in some weather metrics</a:t>
            </a:r>
          </a:p>
          <a:p>
            <a:pPr marL="285750" lvl="0" indent="-285750" algn="l" rtl="0">
              <a:spcBef>
                <a:spcPts val="0"/>
              </a:spcBef>
              <a:spcAft>
                <a:spcPts val="0"/>
              </a:spcAft>
              <a:buClr>
                <a:srgbClr val="273D40"/>
              </a:buClr>
              <a:buSzPct val="100000"/>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285750" lvl="0" indent="-285750" algn="l" rtl="0">
              <a:spcBef>
                <a:spcPts val="0"/>
              </a:spcBef>
              <a:spcAft>
                <a:spcPts val="0"/>
              </a:spcAft>
              <a:buClr>
                <a:srgbClr val="273D40"/>
              </a:buClr>
              <a:buSzPct val="10000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Encountered connection issues to Azure SQL Database that were resolved by configuring the correct firewall rules and ensuring that the integration runtime had access.</a:t>
            </a:r>
          </a:p>
          <a:p>
            <a:pPr marL="285750" lvl="0" indent="-285750" algn="l" rtl="0">
              <a:spcBef>
                <a:spcPts val="0"/>
              </a:spcBef>
              <a:spcAft>
                <a:spcPts val="0"/>
              </a:spcAft>
              <a:buClr>
                <a:srgbClr val="273D40"/>
              </a:buClr>
              <a:buSzPct val="100000"/>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285750" lvl="0" indent="-285750" algn="l" rtl="0">
              <a:spcBef>
                <a:spcPts val="0"/>
              </a:spcBef>
              <a:spcAft>
                <a:spcPts val="0"/>
              </a:spcAft>
              <a:buClr>
                <a:srgbClr val="273D40"/>
              </a:buClr>
              <a:buSzPct val="10000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 connection to the server was not established initially while setting up ADLS. The linked service on Azure Data Factory was fixed by adjusting the networking connection on Azure Data Studio.</a:t>
            </a:r>
          </a:p>
          <a:p>
            <a:pPr marL="285750" lvl="0" indent="-285750" algn="l" rtl="0">
              <a:spcBef>
                <a:spcPts val="0"/>
              </a:spcBef>
              <a:spcAft>
                <a:spcPts val="0"/>
              </a:spcAft>
              <a:buClr>
                <a:srgbClr val="273D40"/>
              </a:buClr>
              <a:buSzPct val="100000"/>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p:txBody>
      </p:sp>
      <p:pic>
        <p:nvPicPr>
          <p:cNvPr id="5" name="Picture Placeholder 4">
            <a:extLst>
              <a:ext uri="{FF2B5EF4-FFF2-40B4-BE49-F238E27FC236}">
                <a16:creationId xmlns:a16="http://schemas.microsoft.com/office/drawing/2014/main" id="{532611CE-D5F3-68C0-BE4D-AC88AB990815}"/>
              </a:ext>
            </a:extLst>
          </p:cNvPr>
          <p:cNvPicPr>
            <a:picLocks noGrp="1" noChangeAspect="1"/>
          </p:cNvPicPr>
          <p:nvPr>
            <p:ph type="pic" idx="2"/>
          </p:nvPr>
        </p:nvPicPr>
        <p:blipFill>
          <a:blip r:embed="rId3"/>
          <a:srcRect t="27" b="27"/>
          <a:stretch>
            <a:fillRect/>
          </a:stretch>
        </p:blipFill>
        <p:spPr>
          <a:xfrm>
            <a:off x="892413" y="1213425"/>
            <a:ext cx="2966700" cy="2966700"/>
          </a:xfrm>
        </p:spPr>
      </p:pic>
      <p:sp>
        <p:nvSpPr>
          <p:cNvPr id="2" name="Title 1">
            <a:extLst>
              <a:ext uri="{FF2B5EF4-FFF2-40B4-BE49-F238E27FC236}">
                <a16:creationId xmlns:a16="http://schemas.microsoft.com/office/drawing/2014/main" id="{51227E58-1EA7-BB6C-5369-E1D80A9D7F9C}"/>
              </a:ext>
            </a:extLst>
          </p:cNvPr>
          <p:cNvSpPr txBox="1">
            <a:spLocks/>
          </p:cNvSpPr>
          <p:nvPr/>
        </p:nvSpPr>
        <p:spPr>
          <a:xfrm>
            <a:off x="2203931" y="-53084"/>
            <a:ext cx="4453054" cy="603870"/>
          </a:xfrm>
          <a:prstGeom prst="rect">
            <a:avLst/>
          </a:prstGeom>
          <a:solidFill>
            <a:schemeClr val="accent4"/>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500"/>
              <a:buFont typeface="Nova Square"/>
              <a:buNone/>
              <a:defRPr sz="3500" b="1" i="0" u="none" strike="noStrike" cap="none">
                <a:solidFill>
                  <a:schemeClr val="dk1"/>
                </a:solidFill>
                <a:latin typeface="Nova Square"/>
                <a:ea typeface="Nova Square"/>
                <a:cs typeface="Nova Square"/>
                <a:sym typeface="Nova Square"/>
              </a:defRPr>
            </a:lvl1pPr>
            <a:lvl2pPr marR="0" lvl="1" algn="l" rtl="0">
              <a:lnSpc>
                <a:spcPct val="100000"/>
              </a:lnSpc>
              <a:spcBef>
                <a:spcPts val="0"/>
              </a:spcBef>
              <a:spcAft>
                <a:spcPts val="0"/>
              </a:spcAft>
              <a:buClr>
                <a:schemeClr val="dk1"/>
              </a:buClr>
              <a:buSzPts val="3500"/>
              <a:buFont typeface="Nova Square"/>
              <a:buNone/>
              <a:defRPr sz="3500" b="1" i="0" u="none" strike="noStrike" cap="none">
                <a:solidFill>
                  <a:schemeClr val="dk1"/>
                </a:solidFill>
                <a:latin typeface="Nova Square"/>
                <a:ea typeface="Nova Square"/>
                <a:cs typeface="Nova Square"/>
                <a:sym typeface="Nova Square"/>
              </a:defRPr>
            </a:lvl2pPr>
            <a:lvl3pPr marR="0" lvl="2" algn="l" rtl="0">
              <a:lnSpc>
                <a:spcPct val="100000"/>
              </a:lnSpc>
              <a:spcBef>
                <a:spcPts val="0"/>
              </a:spcBef>
              <a:spcAft>
                <a:spcPts val="0"/>
              </a:spcAft>
              <a:buClr>
                <a:schemeClr val="dk1"/>
              </a:buClr>
              <a:buSzPts val="3500"/>
              <a:buFont typeface="Nova Square"/>
              <a:buNone/>
              <a:defRPr sz="3500" b="1" i="0" u="none" strike="noStrike" cap="none">
                <a:solidFill>
                  <a:schemeClr val="dk1"/>
                </a:solidFill>
                <a:latin typeface="Nova Square"/>
                <a:ea typeface="Nova Square"/>
                <a:cs typeface="Nova Square"/>
                <a:sym typeface="Nova Square"/>
              </a:defRPr>
            </a:lvl3pPr>
            <a:lvl4pPr marR="0" lvl="3" algn="l" rtl="0">
              <a:lnSpc>
                <a:spcPct val="100000"/>
              </a:lnSpc>
              <a:spcBef>
                <a:spcPts val="0"/>
              </a:spcBef>
              <a:spcAft>
                <a:spcPts val="0"/>
              </a:spcAft>
              <a:buClr>
                <a:schemeClr val="dk1"/>
              </a:buClr>
              <a:buSzPts val="3500"/>
              <a:buFont typeface="Nova Square"/>
              <a:buNone/>
              <a:defRPr sz="3500" b="1" i="0" u="none" strike="noStrike" cap="none">
                <a:solidFill>
                  <a:schemeClr val="dk1"/>
                </a:solidFill>
                <a:latin typeface="Nova Square"/>
                <a:ea typeface="Nova Square"/>
                <a:cs typeface="Nova Square"/>
                <a:sym typeface="Nova Square"/>
              </a:defRPr>
            </a:lvl4pPr>
            <a:lvl5pPr marR="0" lvl="4" algn="l" rtl="0">
              <a:lnSpc>
                <a:spcPct val="100000"/>
              </a:lnSpc>
              <a:spcBef>
                <a:spcPts val="0"/>
              </a:spcBef>
              <a:spcAft>
                <a:spcPts val="0"/>
              </a:spcAft>
              <a:buClr>
                <a:schemeClr val="dk1"/>
              </a:buClr>
              <a:buSzPts val="3500"/>
              <a:buFont typeface="Nova Square"/>
              <a:buNone/>
              <a:defRPr sz="3500" b="1" i="0" u="none" strike="noStrike" cap="none">
                <a:solidFill>
                  <a:schemeClr val="dk1"/>
                </a:solidFill>
                <a:latin typeface="Nova Square"/>
                <a:ea typeface="Nova Square"/>
                <a:cs typeface="Nova Square"/>
                <a:sym typeface="Nova Square"/>
              </a:defRPr>
            </a:lvl5pPr>
            <a:lvl6pPr marR="0" lvl="5" algn="l" rtl="0">
              <a:lnSpc>
                <a:spcPct val="100000"/>
              </a:lnSpc>
              <a:spcBef>
                <a:spcPts val="0"/>
              </a:spcBef>
              <a:spcAft>
                <a:spcPts val="0"/>
              </a:spcAft>
              <a:buClr>
                <a:schemeClr val="dk1"/>
              </a:buClr>
              <a:buSzPts val="3500"/>
              <a:buFont typeface="Nova Square"/>
              <a:buNone/>
              <a:defRPr sz="3500" b="1" i="0" u="none" strike="noStrike" cap="none">
                <a:solidFill>
                  <a:schemeClr val="dk1"/>
                </a:solidFill>
                <a:latin typeface="Nova Square"/>
                <a:ea typeface="Nova Square"/>
                <a:cs typeface="Nova Square"/>
                <a:sym typeface="Nova Square"/>
              </a:defRPr>
            </a:lvl6pPr>
            <a:lvl7pPr marR="0" lvl="6" algn="l" rtl="0">
              <a:lnSpc>
                <a:spcPct val="100000"/>
              </a:lnSpc>
              <a:spcBef>
                <a:spcPts val="0"/>
              </a:spcBef>
              <a:spcAft>
                <a:spcPts val="0"/>
              </a:spcAft>
              <a:buClr>
                <a:schemeClr val="dk1"/>
              </a:buClr>
              <a:buSzPts val="3500"/>
              <a:buFont typeface="Nova Square"/>
              <a:buNone/>
              <a:defRPr sz="3500" b="1" i="0" u="none" strike="noStrike" cap="none">
                <a:solidFill>
                  <a:schemeClr val="dk1"/>
                </a:solidFill>
                <a:latin typeface="Nova Square"/>
                <a:ea typeface="Nova Square"/>
                <a:cs typeface="Nova Square"/>
                <a:sym typeface="Nova Square"/>
              </a:defRPr>
            </a:lvl7pPr>
            <a:lvl8pPr marR="0" lvl="7" algn="l" rtl="0">
              <a:lnSpc>
                <a:spcPct val="100000"/>
              </a:lnSpc>
              <a:spcBef>
                <a:spcPts val="0"/>
              </a:spcBef>
              <a:spcAft>
                <a:spcPts val="0"/>
              </a:spcAft>
              <a:buClr>
                <a:schemeClr val="dk1"/>
              </a:buClr>
              <a:buSzPts val="3500"/>
              <a:buFont typeface="Nova Square"/>
              <a:buNone/>
              <a:defRPr sz="3500" b="1" i="0" u="none" strike="noStrike" cap="none">
                <a:solidFill>
                  <a:schemeClr val="dk1"/>
                </a:solidFill>
                <a:latin typeface="Nova Square"/>
                <a:ea typeface="Nova Square"/>
                <a:cs typeface="Nova Square"/>
                <a:sym typeface="Nova Square"/>
              </a:defRPr>
            </a:lvl8pPr>
            <a:lvl9pPr marR="0" lvl="8" algn="l" rtl="0">
              <a:lnSpc>
                <a:spcPct val="100000"/>
              </a:lnSpc>
              <a:spcBef>
                <a:spcPts val="0"/>
              </a:spcBef>
              <a:spcAft>
                <a:spcPts val="0"/>
              </a:spcAft>
              <a:buClr>
                <a:schemeClr val="dk1"/>
              </a:buClr>
              <a:buSzPts val="3500"/>
              <a:buFont typeface="Nova Square"/>
              <a:buNone/>
              <a:defRPr sz="3500" b="1" i="0" u="none" strike="noStrike" cap="none">
                <a:solidFill>
                  <a:schemeClr val="dk1"/>
                </a:solidFill>
                <a:latin typeface="Nova Square"/>
                <a:ea typeface="Nova Square"/>
                <a:cs typeface="Nova Square"/>
                <a:sym typeface="Nova Square"/>
              </a:defRPr>
            </a:lvl9pPr>
          </a:lstStyle>
          <a:p>
            <a:pPr algn="ctr">
              <a:buSzPts val="9600"/>
            </a:pPr>
            <a:r>
              <a:rPr lang="en-US" sz="4000" dirty="0">
                <a:solidFill>
                  <a:schemeClr val="lt1"/>
                </a:solidFill>
                <a:latin typeface="Times New Roman" panose="02020603050405020304" pitchFamily="18" charset="0"/>
                <a:cs typeface="Times New Roman" panose="02020603050405020304" pitchFamily="18" charset="0"/>
              </a:rPr>
              <a:t>Key Challenges </a:t>
            </a:r>
            <a:endParaRPr lang="en-IN" sz="4000" dirty="0">
              <a:solidFill>
                <a:schemeClr val="lt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16"/>
        <p:cNvGrpSpPr/>
        <p:nvPr/>
      </p:nvGrpSpPr>
      <p:grpSpPr>
        <a:xfrm>
          <a:off x="0" y="0"/>
          <a:ext cx="0" cy="0"/>
          <a:chOff x="0" y="0"/>
          <a:chExt cx="0" cy="0"/>
        </a:xfrm>
      </p:grpSpPr>
      <p:sp>
        <p:nvSpPr>
          <p:cNvPr id="1018" name="Google Shape;1018;p31"/>
          <p:cNvSpPr txBox="1">
            <a:spLocks noGrp="1"/>
          </p:cNvSpPr>
          <p:nvPr>
            <p:ph type="subTitle" idx="3"/>
          </p:nvPr>
        </p:nvSpPr>
        <p:spPr>
          <a:xfrm>
            <a:off x="1097374" y="1076605"/>
            <a:ext cx="3666205" cy="345753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latin typeface="Times New Roman" panose="02020603050405020304" pitchFamily="18" charset="0"/>
              <a:cs typeface="Times New Roman" panose="02020603050405020304" pitchFamily="18" charset="0"/>
            </a:endParaRPr>
          </a:p>
          <a:p>
            <a:pPr marL="285750" lvl="0" indent="-285750" algn="l" rtl="0">
              <a:spcBef>
                <a:spcPts val="0"/>
              </a:spcBef>
              <a:spcAft>
                <a:spcPts val="0"/>
              </a:spcAft>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Implement different model approaches executed as POC i.e., proof of concepts in VS code/</a:t>
            </a:r>
            <a:r>
              <a:rPr lang="en-US" dirty="0" err="1">
                <a:latin typeface="Times New Roman" panose="02020603050405020304" pitchFamily="18" charset="0"/>
                <a:cs typeface="Times New Roman" panose="02020603050405020304" pitchFamily="18" charset="0"/>
              </a:rPr>
              <a:t>Jupyter</a:t>
            </a:r>
            <a:r>
              <a:rPr lang="en-US" dirty="0">
                <a:latin typeface="Times New Roman" panose="02020603050405020304" pitchFamily="18" charset="0"/>
                <a:cs typeface="Times New Roman" panose="02020603050405020304" pitchFamily="18" charset="0"/>
              </a:rPr>
              <a:t> Lite on Azure ML services and validate their effectiveness</a:t>
            </a:r>
          </a:p>
          <a:p>
            <a:pPr marL="285750" lvl="0" indent="-285750" algn="l" rtl="0">
              <a:spcBef>
                <a:spcPts val="0"/>
              </a:spcBef>
              <a:spcAft>
                <a:spcPts val="0"/>
              </a:spcAft>
              <a:buFont typeface="Wingdings" panose="05000000000000000000" pitchFamily="2" charset="2"/>
              <a:buChar char="q"/>
            </a:pPr>
            <a:endParaRPr lang="en-US" dirty="0">
              <a:latin typeface="Times New Roman" panose="02020603050405020304" pitchFamily="18" charset="0"/>
              <a:cs typeface="Times New Roman" panose="02020603050405020304" pitchFamily="18" charset="0"/>
            </a:endParaRPr>
          </a:p>
          <a:p>
            <a:pPr marL="285750" lvl="0" indent="-285750" algn="l" rtl="0">
              <a:spcBef>
                <a:spcPts val="0"/>
              </a:spcBef>
              <a:spcAft>
                <a:spcPts val="0"/>
              </a:spcAft>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Documentation &amp; Knowledge Sharing</a:t>
            </a:r>
          </a:p>
          <a:p>
            <a:pPr marL="285750" lvl="0" indent="-285750" algn="l" rtl="0">
              <a:spcBef>
                <a:spcPts val="0"/>
              </a:spcBef>
              <a:spcAft>
                <a:spcPts val="0"/>
              </a:spcAft>
              <a:buFont typeface="Wingdings" panose="05000000000000000000" pitchFamily="2" charset="2"/>
              <a:buChar char="q"/>
            </a:pPr>
            <a:endParaRPr lang="en-US" dirty="0">
              <a:latin typeface="Times New Roman" panose="02020603050405020304" pitchFamily="18" charset="0"/>
              <a:cs typeface="Times New Roman" panose="02020603050405020304" pitchFamily="18" charset="0"/>
            </a:endParaRPr>
          </a:p>
          <a:p>
            <a:pPr marL="285750" lvl="0" indent="-285750" algn="l" rtl="0">
              <a:spcBef>
                <a:spcPts val="0"/>
              </a:spcBef>
              <a:spcAft>
                <a:spcPts val="0"/>
              </a:spcAft>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SQL Database Verification: Validate that data was successfully ingested into the Azure SQL database by running SQL queries on the target table.</a:t>
            </a:r>
          </a:p>
          <a:p>
            <a:pPr marL="285750" lvl="0" indent="-285750" algn="l" rtl="0">
              <a:spcBef>
                <a:spcPts val="0"/>
              </a:spcBef>
              <a:spcAft>
                <a:spcPts val="0"/>
              </a:spcAft>
              <a:buFont typeface="Wingdings" panose="05000000000000000000" pitchFamily="2" charset="2"/>
              <a:buChar char="q"/>
            </a:pPr>
            <a:endParaRPr lang="en-US" dirty="0">
              <a:latin typeface="Times New Roman" panose="02020603050405020304" pitchFamily="18" charset="0"/>
              <a:cs typeface="Times New Roman" panose="02020603050405020304" pitchFamily="18" charset="0"/>
            </a:endParaRPr>
          </a:p>
          <a:p>
            <a:pPr marL="0" lvl="0" indent="0" algn="l" rtl="0">
              <a:spcBef>
                <a:spcPts val="0"/>
              </a:spcBef>
              <a:spcAft>
                <a:spcPts val="0"/>
              </a:spcAft>
            </a:pPr>
            <a:endParaRPr lang="en-US" dirty="0">
              <a:latin typeface="Times New Roman" panose="02020603050405020304" pitchFamily="18" charset="0"/>
              <a:cs typeface="Times New Roman" panose="02020603050405020304" pitchFamily="18" charset="0"/>
            </a:endParaRPr>
          </a:p>
        </p:txBody>
      </p:sp>
      <p:sp>
        <p:nvSpPr>
          <p:cNvPr id="1033" name="Google Shape;1033;p31"/>
          <p:cNvSpPr/>
          <p:nvPr/>
        </p:nvSpPr>
        <p:spPr>
          <a:xfrm>
            <a:off x="7983188" y="4308475"/>
            <a:ext cx="1045527" cy="217225"/>
          </a:xfrm>
          <a:custGeom>
            <a:avLst/>
            <a:gdLst/>
            <a:ahLst/>
            <a:cxnLst/>
            <a:rect l="l" t="t" r="r" b="b"/>
            <a:pathLst>
              <a:path w="6127" h="1273" extrusionOk="0">
                <a:moveTo>
                  <a:pt x="6127" y="1273"/>
                </a:moveTo>
                <a:cubicBezTo>
                  <a:pt x="6116" y="1129"/>
                  <a:pt x="5884" y="1018"/>
                  <a:pt x="5574" y="985"/>
                </a:cubicBezTo>
                <a:cubicBezTo>
                  <a:pt x="5740" y="841"/>
                  <a:pt x="5762" y="675"/>
                  <a:pt x="5629" y="565"/>
                </a:cubicBezTo>
                <a:cubicBezTo>
                  <a:pt x="5497" y="465"/>
                  <a:pt x="5220" y="454"/>
                  <a:pt x="4944" y="532"/>
                </a:cubicBezTo>
                <a:cubicBezTo>
                  <a:pt x="4888" y="476"/>
                  <a:pt x="4833" y="443"/>
                  <a:pt x="4767" y="432"/>
                </a:cubicBezTo>
                <a:cubicBezTo>
                  <a:pt x="4579" y="399"/>
                  <a:pt x="4402" y="465"/>
                  <a:pt x="4291" y="609"/>
                </a:cubicBezTo>
                <a:cubicBezTo>
                  <a:pt x="4225" y="587"/>
                  <a:pt x="4159" y="576"/>
                  <a:pt x="4103" y="576"/>
                </a:cubicBezTo>
                <a:cubicBezTo>
                  <a:pt x="3827" y="543"/>
                  <a:pt x="3584" y="609"/>
                  <a:pt x="3528" y="720"/>
                </a:cubicBezTo>
                <a:lnTo>
                  <a:pt x="3440" y="720"/>
                </a:lnTo>
                <a:cubicBezTo>
                  <a:pt x="3440" y="720"/>
                  <a:pt x="3440" y="709"/>
                  <a:pt x="3440" y="709"/>
                </a:cubicBezTo>
                <a:cubicBezTo>
                  <a:pt x="3374" y="620"/>
                  <a:pt x="3208" y="576"/>
                  <a:pt x="3009" y="587"/>
                </a:cubicBezTo>
                <a:cubicBezTo>
                  <a:pt x="3042" y="543"/>
                  <a:pt x="3042" y="487"/>
                  <a:pt x="3020" y="443"/>
                </a:cubicBezTo>
                <a:cubicBezTo>
                  <a:pt x="2810" y="123"/>
                  <a:pt x="2146" y="465"/>
                  <a:pt x="1870" y="631"/>
                </a:cubicBezTo>
                <a:cubicBezTo>
                  <a:pt x="2168" y="1"/>
                  <a:pt x="698" y="34"/>
                  <a:pt x="908" y="576"/>
                </a:cubicBezTo>
                <a:cubicBezTo>
                  <a:pt x="34" y="288"/>
                  <a:pt x="1" y="1018"/>
                  <a:pt x="300" y="127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31"/>
          <p:cNvSpPr/>
          <p:nvPr/>
        </p:nvSpPr>
        <p:spPr>
          <a:xfrm flipH="1">
            <a:off x="6302850" y="4104413"/>
            <a:ext cx="1550376" cy="429723"/>
          </a:xfrm>
          <a:custGeom>
            <a:avLst/>
            <a:gdLst/>
            <a:ahLst/>
            <a:cxnLst/>
            <a:rect l="l" t="t" r="r" b="b"/>
            <a:pathLst>
              <a:path w="6127" h="1273" extrusionOk="0">
                <a:moveTo>
                  <a:pt x="6127" y="1273"/>
                </a:moveTo>
                <a:cubicBezTo>
                  <a:pt x="6116" y="1129"/>
                  <a:pt x="5884" y="1018"/>
                  <a:pt x="5574" y="985"/>
                </a:cubicBezTo>
                <a:cubicBezTo>
                  <a:pt x="5740" y="841"/>
                  <a:pt x="5762" y="675"/>
                  <a:pt x="5629" y="565"/>
                </a:cubicBezTo>
                <a:cubicBezTo>
                  <a:pt x="5497" y="465"/>
                  <a:pt x="5220" y="454"/>
                  <a:pt x="4944" y="532"/>
                </a:cubicBezTo>
                <a:cubicBezTo>
                  <a:pt x="4888" y="476"/>
                  <a:pt x="4833" y="443"/>
                  <a:pt x="4767" y="432"/>
                </a:cubicBezTo>
                <a:cubicBezTo>
                  <a:pt x="4579" y="399"/>
                  <a:pt x="4402" y="465"/>
                  <a:pt x="4291" y="609"/>
                </a:cubicBezTo>
                <a:cubicBezTo>
                  <a:pt x="4225" y="587"/>
                  <a:pt x="4159" y="576"/>
                  <a:pt x="4103" y="576"/>
                </a:cubicBezTo>
                <a:cubicBezTo>
                  <a:pt x="3827" y="543"/>
                  <a:pt x="3584" y="609"/>
                  <a:pt x="3528" y="720"/>
                </a:cubicBezTo>
                <a:lnTo>
                  <a:pt x="3440" y="720"/>
                </a:lnTo>
                <a:cubicBezTo>
                  <a:pt x="3440" y="720"/>
                  <a:pt x="3440" y="709"/>
                  <a:pt x="3440" y="709"/>
                </a:cubicBezTo>
                <a:cubicBezTo>
                  <a:pt x="3374" y="620"/>
                  <a:pt x="3208" y="576"/>
                  <a:pt x="3009" y="587"/>
                </a:cubicBezTo>
                <a:cubicBezTo>
                  <a:pt x="3042" y="543"/>
                  <a:pt x="3042" y="487"/>
                  <a:pt x="3020" y="443"/>
                </a:cubicBezTo>
                <a:cubicBezTo>
                  <a:pt x="2810" y="123"/>
                  <a:pt x="2146" y="465"/>
                  <a:pt x="1870" y="631"/>
                </a:cubicBezTo>
                <a:cubicBezTo>
                  <a:pt x="2168" y="1"/>
                  <a:pt x="698" y="34"/>
                  <a:pt x="908" y="576"/>
                </a:cubicBezTo>
                <a:cubicBezTo>
                  <a:pt x="34" y="288"/>
                  <a:pt x="1" y="1018"/>
                  <a:pt x="300" y="127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018;p31">
            <a:extLst>
              <a:ext uri="{FF2B5EF4-FFF2-40B4-BE49-F238E27FC236}">
                <a16:creationId xmlns:a16="http://schemas.microsoft.com/office/drawing/2014/main" id="{AB7C55E2-423A-F3A1-FCD7-7F0F05C10BD9}"/>
              </a:ext>
            </a:extLst>
          </p:cNvPr>
          <p:cNvSpPr txBox="1">
            <a:spLocks/>
          </p:cNvSpPr>
          <p:nvPr/>
        </p:nvSpPr>
        <p:spPr>
          <a:xfrm>
            <a:off x="5302712" y="1322085"/>
            <a:ext cx="3550652" cy="345753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Arimo"/>
              <a:buNone/>
              <a:defRPr sz="1400" b="0" i="0" u="none" strike="noStrike" cap="none">
                <a:solidFill>
                  <a:schemeClr val="dk1"/>
                </a:solidFill>
                <a:latin typeface="Arimo"/>
                <a:ea typeface="Arimo"/>
                <a:cs typeface="Arimo"/>
                <a:sym typeface="Arimo"/>
              </a:defRPr>
            </a:lvl1pPr>
            <a:lvl2pPr marL="914400" marR="0" lvl="1" indent="-317500" algn="ctr" rtl="0">
              <a:lnSpc>
                <a:spcPct val="100000"/>
              </a:lnSpc>
              <a:spcBef>
                <a:spcPts val="0"/>
              </a:spcBef>
              <a:spcAft>
                <a:spcPts val="0"/>
              </a:spcAft>
              <a:buClr>
                <a:schemeClr val="dk1"/>
              </a:buClr>
              <a:buSzPts val="1400"/>
              <a:buFont typeface="Arimo"/>
              <a:buNone/>
              <a:defRPr sz="1400" b="0" i="0" u="none" strike="noStrike" cap="none">
                <a:solidFill>
                  <a:schemeClr val="dk1"/>
                </a:solidFill>
                <a:latin typeface="Arimo"/>
                <a:ea typeface="Arimo"/>
                <a:cs typeface="Arimo"/>
                <a:sym typeface="Arimo"/>
              </a:defRPr>
            </a:lvl2pPr>
            <a:lvl3pPr marL="1371600" marR="0" lvl="2" indent="-317500" algn="ctr" rtl="0">
              <a:lnSpc>
                <a:spcPct val="100000"/>
              </a:lnSpc>
              <a:spcBef>
                <a:spcPts val="0"/>
              </a:spcBef>
              <a:spcAft>
                <a:spcPts val="0"/>
              </a:spcAft>
              <a:buClr>
                <a:schemeClr val="dk1"/>
              </a:buClr>
              <a:buSzPts val="1400"/>
              <a:buFont typeface="Arimo"/>
              <a:buNone/>
              <a:defRPr sz="1400" b="0" i="0" u="none" strike="noStrike" cap="none">
                <a:solidFill>
                  <a:schemeClr val="dk1"/>
                </a:solidFill>
                <a:latin typeface="Arimo"/>
                <a:ea typeface="Arimo"/>
                <a:cs typeface="Arimo"/>
                <a:sym typeface="Arimo"/>
              </a:defRPr>
            </a:lvl3pPr>
            <a:lvl4pPr marL="1828800" marR="0" lvl="3" indent="-317500" algn="ctr" rtl="0">
              <a:lnSpc>
                <a:spcPct val="100000"/>
              </a:lnSpc>
              <a:spcBef>
                <a:spcPts val="0"/>
              </a:spcBef>
              <a:spcAft>
                <a:spcPts val="0"/>
              </a:spcAft>
              <a:buClr>
                <a:schemeClr val="dk1"/>
              </a:buClr>
              <a:buSzPts val="1400"/>
              <a:buFont typeface="Arimo"/>
              <a:buNone/>
              <a:defRPr sz="1400" b="0" i="0" u="none" strike="noStrike" cap="none">
                <a:solidFill>
                  <a:schemeClr val="dk1"/>
                </a:solidFill>
                <a:latin typeface="Arimo"/>
                <a:ea typeface="Arimo"/>
                <a:cs typeface="Arimo"/>
                <a:sym typeface="Arimo"/>
              </a:defRPr>
            </a:lvl4pPr>
            <a:lvl5pPr marL="2286000" marR="0" lvl="4" indent="-317500" algn="ctr" rtl="0">
              <a:lnSpc>
                <a:spcPct val="100000"/>
              </a:lnSpc>
              <a:spcBef>
                <a:spcPts val="0"/>
              </a:spcBef>
              <a:spcAft>
                <a:spcPts val="0"/>
              </a:spcAft>
              <a:buClr>
                <a:schemeClr val="dk1"/>
              </a:buClr>
              <a:buSzPts val="1400"/>
              <a:buFont typeface="Arimo"/>
              <a:buNone/>
              <a:defRPr sz="1400" b="0" i="0" u="none" strike="noStrike" cap="none">
                <a:solidFill>
                  <a:schemeClr val="dk1"/>
                </a:solidFill>
                <a:latin typeface="Arimo"/>
                <a:ea typeface="Arimo"/>
                <a:cs typeface="Arimo"/>
                <a:sym typeface="Arimo"/>
              </a:defRPr>
            </a:lvl5pPr>
            <a:lvl6pPr marL="2743200" marR="0" lvl="5" indent="-317500" algn="ctr" rtl="0">
              <a:lnSpc>
                <a:spcPct val="100000"/>
              </a:lnSpc>
              <a:spcBef>
                <a:spcPts val="0"/>
              </a:spcBef>
              <a:spcAft>
                <a:spcPts val="0"/>
              </a:spcAft>
              <a:buClr>
                <a:schemeClr val="dk1"/>
              </a:buClr>
              <a:buSzPts val="1400"/>
              <a:buFont typeface="Arimo"/>
              <a:buNone/>
              <a:defRPr sz="1400" b="0" i="0" u="none" strike="noStrike" cap="none">
                <a:solidFill>
                  <a:schemeClr val="dk1"/>
                </a:solidFill>
                <a:latin typeface="Arimo"/>
                <a:ea typeface="Arimo"/>
                <a:cs typeface="Arimo"/>
                <a:sym typeface="Arimo"/>
              </a:defRPr>
            </a:lvl6pPr>
            <a:lvl7pPr marL="3200400" marR="0" lvl="6" indent="-317500" algn="ctr" rtl="0">
              <a:lnSpc>
                <a:spcPct val="100000"/>
              </a:lnSpc>
              <a:spcBef>
                <a:spcPts val="0"/>
              </a:spcBef>
              <a:spcAft>
                <a:spcPts val="0"/>
              </a:spcAft>
              <a:buClr>
                <a:schemeClr val="dk1"/>
              </a:buClr>
              <a:buSzPts val="1400"/>
              <a:buFont typeface="Arimo"/>
              <a:buNone/>
              <a:defRPr sz="1400" b="0" i="0" u="none" strike="noStrike" cap="none">
                <a:solidFill>
                  <a:schemeClr val="dk1"/>
                </a:solidFill>
                <a:latin typeface="Arimo"/>
                <a:ea typeface="Arimo"/>
                <a:cs typeface="Arimo"/>
                <a:sym typeface="Arimo"/>
              </a:defRPr>
            </a:lvl7pPr>
            <a:lvl8pPr marL="3657600" marR="0" lvl="7" indent="-317500" algn="ctr" rtl="0">
              <a:lnSpc>
                <a:spcPct val="100000"/>
              </a:lnSpc>
              <a:spcBef>
                <a:spcPts val="0"/>
              </a:spcBef>
              <a:spcAft>
                <a:spcPts val="0"/>
              </a:spcAft>
              <a:buClr>
                <a:schemeClr val="dk1"/>
              </a:buClr>
              <a:buSzPts val="1400"/>
              <a:buFont typeface="Arimo"/>
              <a:buNone/>
              <a:defRPr sz="1400" b="0" i="0" u="none" strike="noStrike" cap="none">
                <a:solidFill>
                  <a:schemeClr val="dk1"/>
                </a:solidFill>
                <a:latin typeface="Arimo"/>
                <a:ea typeface="Arimo"/>
                <a:cs typeface="Arimo"/>
                <a:sym typeface="Arimo"/>
              </a:defRPr>
            </a:lvl8pPr>
            <a:lvl9pPr marL="4114800" marR="0" lvl="8" indent="-317500" algn="ctr" rtl="0">
              <a:lnSpc>
                <a:spcPct val="100000"/>
              </a:lnSpc>
              <a:spcBef>
                <a:spcPts val="0"/>
              </a:spcBef>
              <a:spcAft>
                <a:spcPts val="0"/>
              </a:spcAft>
              <a:buClr>
                <a:schemeClr val="dk1"/>
              </a:buClr>
              <a:buSzPts val="1400"/>
              <a:buFont typeface="Arimo"/>
              <a:buNone/>
              <a:defRPr sz="1400" b="0" i="0" u="none" strike="noStrike" cap="none">
                <a:solidFill>
                  <a:schemeClr val="dk1"/>
                </a:solidFill>
                <a:latin typeface="Arimo"/>
                <a:ea typeface="Arimo"/>
                <a:cs typeface="Arimo"/>
                <a:sym typeface="Arimo"/>
              </a:defRPr>
            </a:lvl9pPr>
          </a:lstStyle>
          <a:p>
            <a:pPr marL="285750" indent="-285750" algn="l">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Deploy the best-performing model in an automated prediction pipeline.</a:t>
            </a:r>
          </a:p>
          <a:p>
            <a:pPr marL="285750" indent="-285750" algn="l">
              <a:buFont typeface="Wingdings" panose="05000000000000000000" pitchFamily="2" charset="2"/>
              <a:buChar char="q"/>
            </a:pPr>
            <a:endParaRPr lang="en-US" dirty="0">
              <a:latin typeface="Times New Roman" panose="02020603050405020304" pitchFamily="18" charset="0"/>
              <a:cs typeface="Times New Roman" panose="02020603050405020304" pitchFamily="18" charset="0"/>
            </a:endParaRPr>
          </a:p>
          <a:p>
            <a:pPr marL="285750" indent="-285750" algn="l">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Validate predictions against real-time bus delay data.</a:t>
            </a:r>
          </a:p>
          <a:p>
            <a:pPr marL="0" indent="0" algn="l"/>
            <a:endParaRPr lang="en-US" dirty="0">
              <a:latin typeface="Times New Roman" panose="02020603050405020304" pitchFamily="18" charset="0"/>
              <a:cs typeface="Times New Roman" panose="02020603050405020304" pitchFamily="18" charset="0"/>
            </a:endParaRPr>
          </a:p>
          <a:p>
            <a:pPr marL="285750" indent="-285750" algn="l">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Test Monte Carlo simulations efficiency for the entire dataset.</a:t>
            </a:r>
          </a:p>
          <a:p>
            <a:pPr marL="285750" indent="-285750" algn="l">
              <a:buFont typeface="Wingdings" panose="05000000000000000000" pitchFamily="2" charset="2"/>
              <a:buChar char="q"/>
            </a:pPr>
            <a:endParaRPr lang="en-US" dirty="0">
              <a:latin typeface="Times New Roman" panose="02020603050405020304" pitchFamily="18" charset="0"/>
              <a:cs typeface="Times New Roman" panose="02020603050405020304" pitchFamily="18" charset="0"/>
            </a:endParaRPr>
          </a:p>
        </p:txBody>
      </p:sp>
      <p:sp>
        <p:nvSpPr>
          <p:cNvPr id="2" name="Title 1">
            <a:extLst>
              <a:ext uri="{FF2B5EF4-FFF2-40B4-BE49-F238E27FC236}">
                <a16:creationId xmlns:a16="http://schemas.microsoft.com/office/drawing/2014/main" id="{417E9709-5233-05B0-1B8B-4594D89C3B64}"/>
              </a:ext>
            </a:extLst>
          </p:cNvPr>
          <p:cNvSpPr txBox="1">
            <a:spLocks/>
          </p:cNvSpPr>
          <p:nvPr/>
        </p:nvSpPr>
        <p:spPr>
          <a:xfrm>
            <a:off x="2400821" y="5494"/>
            <a:ext cx="4453054" cy="603870"/>
          </a:xfrm>
          <a:prstGeom prst="rect">
            <a:avLst/>
          </a:prstGeom>
          <a:solidFill>
            <a:schemeClr val="accent4"/>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500"/>
              <a:buFont typeface="Nova Square"/>
              <a:buNone/>
              <a:defRPr sz="3500" b="1" i="0" u="none" strike="noStrike" cap="none">
                <a:solidFill>
                  <a:schemeClr val="dk1"/>
                </a:solidFill>
                <a:latin typeface="Nova Square"/>
                <a:ea typeface="Nova Square"/>
                <a:cs typeface="Nova Square"/>
                <a:sym typeface="Nova Square"/>
              </a:defRPr>
            </a:lvl1pPr>
            <a:lvl2pPr marR="0" lvl="1" algn="l" rtl="0">
              <a:lnSpc>
                <a:spcPct val="100000"/>
              </a:lnSpc>
              <a:spcBef>
                <a:spcPts val="0"/>
              </a:spcBef>
              <a:spcAft>
                <a:spcPts val="0"/>
              </a:spcAft>
              <a:buClr>
                <a:schemeClr val="dk1"/>
              </a:buClr>
              <a:buSzPts val="3500"/>
              <a:buFont typeface="Nova Square"/>
              <a:buNone/>
              <a:defRPr sz="3500" b="1" i="0" u="none" strike="noStrike" cap="none">
                <a:solidFill>
                  <a:schemeClr val="dk1"/>
                </a:solidFill>
                <a:latin typeface="Nova Square"/>
                <a:ea typeface="Nova Square"/>
                <a:cs typeface="Nova Square"/>
                <a:sym typeface="Nova Square"/>
              </a:defRPr>
            </a:lvl2pPr>
            <a:lvl3pPr marR="0" lvl="2" algn="l" rtl="0">
              <a:lnSpc>
                <a:spcPct val="100000"/>
              </a:lnSpc>
              <a:spcBef>
                <a:spcPts val="0"/>
              </a:spcBef>
              <a:spcAft>
                <a:spcPts val="0"/>
              </a:spcAft>
              <a:buClr>
                <a:schemeClr val="dk1"/>
              </a:buClr>
              <a:buSzPts val="3500"/>
              <a:buFont typeface="Nova Square"/>
              <a:buNone/>
              <a:defRPr sz="3500" b="1" i="0" u="none" strike="noStrike" cap="none">
                <a:solidFill>
                  <a:schemeClr val="dk1"/>
                </a:solidFill>
                <a:latin typeface="Nova Square"/>
                <a:ea typeface="Nova Square"/>
                <a:cs typeface="Nova Square"/>
                <a:sym typeface="Nova Square"/>
              </a:defRPr>
            </a:lvl3pPr>
            <a:lvl4pPr marR="0" lvl="3" algn="l" rtl="0">
              <a:lnSpc>
                <a:spcPct val="100000"/>
              </a:lnSpc>
              <a:spcBef>
                <a:spcPts val="0"/>
              </a:spcBef>
              <a:spcAft>
                <a:spcPts val="0"/>
              </a:spcAft>
              <a:buClr>
                <a:schemeClr val="dk1"/>
              </a:buClr>
              <a:buSzPts val="3500"/>
              <a:buFont typeface="Nova Square"/>
              <a:buNone/>
              <a:defRPr sz="3500" b="1" i="0" u="none" strike="noStrike" cap="none">
                <a:solidFill>
                  <a:schemeClr val="dk1"/>
                </a:solidFill>
                <a:latin typeface="Nova Square"/>
                <a:ea typeface="Nova Square"/>
                <a:cs typeface="Nova Square"/>
                <a:sym typeface="Nova Square"/>
              </a:defRPr>
            </a:lvl4pPr>
            <a:lvl5pPr marR="0" lvl="4" algn="l" rtl="0">
              <a:lnSpc>
                <a:spcPct val="100000"/>
              </a:lnSpc>
              <a:spcBef>
                <a:spcPts val="0"/>
              </a:spcBef>
              <a:spcAft>
                <a:spcPts val="0"/>
              </a:spcAft>
              <a:buClr>
                <a:schemeClr val="dk1"/>
              </a:buClr>
              <a:buSzPts val="3500"/>
              <a:buFont typeface="Nova Square"/>
              <a:buNone/>
              <a:defRPr sz="3500" b="1" i="0" u="none" strike="noStrike" cap="none">
                <a:solidFill>
                  <a:schemeClr val="dk1"/>
                </a:solidFill>
                <a:latin typeface="Nova Square"/>
                <a:ea typeface="Nova Square"/>
                <a:cs typeface="Nova Square"/>
                <a:sym typeface="Nova Square"/>
              </a:defRPr>
            </a:lvl5pPr>
            <a:lvl6pPr marR="0" lvl="5" algn="l" rtl="0">
              <a:lnSpc>
                <a:spcPct val="100000"/>
              </a:lnSpc>
              <a:spcBef>
                <a:spcPts val="0"/>
              </a:spcBef>
              <a:spcAft>
                <a:spcPts val="0"/>
              </a:spcAft>
              <a:buClr>
                <a:schemeClr val="dk1"/>
              </a:buClr>
              <a:buSzPts val="3500"/>
              <a:buFont typeface="Nova Square"/>
              <a:buNone/>
              <a:defRPr sz="3500" b="1" i="0" u="none" strike="noStrike" cap="none">
                <a:solidFill>
                  <a:schemeClr val="dk1"/>
                </a:solidFill>
                <a:latin typeface="Nova Square"/>
                <a:ea typeface="Nova Square"/>
                <a:cs typeface="Nova Square"/>
                <a:sym typeface="Nova Square"/>
              </a:defRPr>
            </a:lvl6pPr>
            <a:lvl7pPr marR="0" lvl="6" algn="l" rtl="0">
              <a:lnSpc>
                <a:spcPct val="100000"/>
              </a:lnSpc>
              <a:spcBef>
                <a:spcPts val="0"/>
              </a:spcBef>
              <a:spcAft>
                <a:spcPts val="0"/>
              </a:spcAft>
              <a:buClr>
                <a:schemeClr val="dk1"/>
              </a:buClr>
              <a:buSzPts val="3500"/>
              <a:buFont typeface="Nova Square"/>
              <a:buNone/>
              <a:defRPr sz="3500" b="1" i="0" u="none" strike="noStrike" cap="none">
                <a:solidFill>
                  <a:schemeClr val="dk1"/>
                </a:solidFill>
                <a:latin typeface="Nova Square"/>
                <a:ea typeface="Nova Square"/>
                <a:cs typeface="Nova Square"/>
                <a:sym typeface="Nova Square"/>
              </a:defRPr>
            </a:lvl7pPr>
            <a:lvl8pPr marR="0" lvl="7" algn="l" rtl="0">
              <a:lnSpc>
                <a:spcPct val="100000"/>
              </a:lnSpc>
              <a:spcBef>
                <a:spcPts val="0"/>
              </a:spcBef>
              <a:spcAft>
                <a:spcPts val="0"/>
              </a:spcAft>
              <a:buClr>
                <a:schemeClr val="dk1"/>
              </a:buClr>
              <a:buSzPts val="3500"/>
              <a:buFont typeface="Nova Square"/>
              <a:buNone/>
              <a:defRPr sz="3500" b="1" i="0" u="none" strike="noStrike" cap="none">
                <a:solidFill>
                  <a:schemeClr val="dk1"/>
                </a:solidFill>
                <a:latin typeface="Nova Square"/>
                <a:ea typeface="Nova Square"/>
                <a:cs typeface="Nova Square"/>
                <a:sym typeface="Nova Square"/>
              </a:defRPr>
            </a:lvl8pPr>
            <a:lvl9pPr marR="0" lvl="8" algn="l" rtl="0">
              <a:lnSpc>
                <a:spcPct val="100000"/>
              </a:lnSpc>
              <a:spcBef>
                <a:spcPts val="0"/>
              </a:spcBef>
              <a:spcAft>
                <a:spcPts val="0"/>
              </a:spcAft>
              <a:buClr>
                <a:schemeClr val="dk1"/>
              </a:buClr>
              <a:buSzPts val="3500"/>
              <a:buFont typeface="Nova Square"/>
              <a:buNone/>
              <a:defRPr sz="3500" b="1" i="0" u="none" strike="noStrike" cap="none">
                <a:solidFill>
                  <a:schemeClr val="dk1"/>
                </a:solidFill>
                <a:latin typeface="Nova Square"/>
                <a:ea typeface="Nova Square"/>
                <a:cs typeface="Nova Square"/>
                <a:sym typeface="Nova Square"/>
              </a:defRPr>
            </a:lvl9pPr>
          </a:lstStyle>
          <a:p>
            <a:pPr algn="ctr">
              <a:buSzPts val="9600"/>
            </a:pPr>
            <a:r>
              <a:rPr lang="en-US" sz="4000" dirty="0">
                <a:solidFill>
                  <a:schemeClr val="lt1"/>
                </a:solidFill>
                <a:latin typeface="Times New Roman" panose="02020603050405020304" pitchFamily="18" charset="0"/>
                <a:cs typeface="Times New Roman" panose="02020603050405020304" pitchFamily="18" charset="0"/>
              </a:rPr>
              <a:t>Next Steps</a:t>
            </a:r>
            <a:endParaRPr lang="en-IN" sz="4000" dirty="0">
              <a:solidFill>
                <a:schemeClr val="lt1"/>
              </a:solidFill>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Trains and Railroads Minitheme by Slidesgo">
  <a:themeElements>
    <a:clrScheme name="Simple Light">
      <a:dk1>
        <a:srgbClr val="47322F"/>
      </a:dk1>
      <a:lt1>
        <a:srgbClr val="FFFFFF"/>
      </a:lt1>
      <a:dk2>
        <a:srgbClr val="E5DDD9"/>
      </a:dk2>
      <a:lt2>
        <a:srgbClr val="CEC2B6"/>
      </a:lt2>
      <a:accent1>
        <a:srgbClr val="E53A39"/>
      </a:accent1>
      <a:accent2>
        <a:srgbClr val="F28F42"/>
      </a:accent2>
      <a:accent3>
        <a:srgbClr val="F7B71F"/>
      </a:accent3>
      <a:accent4>
        <a:srgbClr val="3191A0"/>
      </a:accent4>
      <a:accent5>
        <a:srgbClr val="5EBFD1"/>
      </a:accent5>
      <a:accent6>
        <a:srgbClr val="E3FBFF"/>
      </a:accent6>
      <a:hlink>
        <a:srgbClr val="47322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304</TotalTime>
  <Words>886</Words>
  <Application>Microsoft Office PowerPoint</Application>
  <PresentationFormat>On-screen Show (16:9)</PresentationFormat>
  <Paragraphs>93</Paragraphs>
  <Slides>12</Slides>
  <Notes>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Nova Square</vt:lpstr>
      <vt:lpstr>Bebas Neue</vt:lpstr>
      <vt:lpstr>Wingdings</vt:lpstr>
      <vt:lpstr>Sitka Small Semibold</vt:lpstr>
      <vt:lpstr>Arimo</vt:lpstr>
      <vt:lpstr>Times New Roman</vt:lpstr>
      <vt:lpstr>Arial</vt:lpstr>
      <vt:lpstr>Trains and Railroads Minitheme by Slidesgo</vt:lpstr>
      <vt:lpstr>Race Against Time  </vt:lpstr>
      <vt:lpstr>Introduction</vt:lpstr>
      <vt:lpstr>Problem Statement/Research Questions </vt:lpstr>
      <vt:lpstr>About Dataset </vt:lpstr>
      <vt:lpstr>PowerPoint Presentation</vt:lpstr>
      <vt:lpstr>Modelling</vt:lpstr>
      <vt:lpstr>Key Insights </vt:lpstr>
      <vt:lpstr>PowerPoint Presentation</vt:lpstr>
      <vt:lpstr>PowerPoint Presentation</vt:lpstr>
      <vt:lpstr>Future Work</vt:lpstr>
      <vt:lpstr>References</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Khyati Surolia</cp:lastModifiedBy>
  <cp:revision>22</cp:revision>
  <dcterms:modified xsi:type="dcterms:W3CDTF">2025-03-18T00:36:58Z</dcterms:modified>
</cp:coreProperties>
</file>