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8" r:id="rId3"/>
    <p:sldId id="267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2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60"/>
  </p:normalViewPr>
  <p:slideViewPr>
    <p:cSldViewPr>
      <p:cViewPr varScale="1">
        <p:scale>
          <a:sx n="65" d="100"/>
          <a:sy n="65" d="100"/>
        </p:scale>
        <p:origin x="1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594B8-A626-412E-A139-50AA13FE58A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631C-B7DF-4F0C-8B7D-E411A0106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56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631C-B7DF-4F0C-8B7D-E411A010665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14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E5C-302B-45BA-A273-C38AE057C49C}" type="datetimeFigureOut">
              <a:rPr lang="ru-RU" smtClean="0"/>
              <a:pPr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CF1-204F-4407-8ABE-ED820A40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E5C-302B-45BA-A273-C38AE057C49C}" type="datetimeFigureOut">
              <a:rPr lang="ru-RU" smtClean="0"/>
              <a:pPr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CF1-204F-4407-8ABE-ED820A40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E5C-302B-45BA-A273-C38AE057C49C}" type="datetimeFigureOut">
              <a:rPr lang="ru-RU" smtClean="0"/>
              <a:pPr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CF1-204F-4407-8ABE-ED820A40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E5C-302B-45BA-A273-C38AE057C49C}" type="datetimeFigureOut">
              <a:rPr lang="ru-RU" smtClean="0"/>
              <a:pPr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CF1-204F-4407-8ABE-ED820A40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E5C-302B-45BA-A273-C38AE057C49C}" type="datetimeFigureOut">
              <a:rPr lang="ru-RU" smtClean="0"/>
              <a:pPr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CF1-204F-4407-8ABE-ED820A40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E5C-302B-45BA-A273-C38AE057C49C}" type="datetimeFigureOut">
              <a:rPr lang="ru-RU" smtClean="0"/>
              <a:pPr/>
              <a:t>17.08.2021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CF1-204F-4407-8ABE-ED820A40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E5C-302B-45BA-A273-C38AE057C49C}" type="datetimeFigureOut">
              <a:rPr lang="ru-RU" smtClean="0"/>
              <a:pPr/>
              <a:t>17.08.2021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CF1-204F-4407-8ABE-ED820A40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E5C-302B-45BA-A273-C38AE057C49C}" type="datetimeFigureOut">
              <a:rPr lang="ru-RU" smtClean="0"/>
              <a:pPr/>
              <a:t>17.08.2021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CF1-204F-4407-8ABE-ED820A40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E5C-302B-45BA-A273-C38AE057C49C}" type="datetimeFigureOut">
              <a:rPr lang="ru-RU" smtClean="0"/>
              <a:pPr/>
              <a:t>17.08.2021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CF1-204F-4407-8ABE-ED820A40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E5C-302B-45BA-A273-C38AE057C49C}" type="datetimeFigureOut">
              <a:rPr lang="ru-RU" smtClean="0"/>
              <a:pPr/>
              <a:t>17.08.2021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CF1-204F-4407-8ABE-ED820A40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E5C-302B-45BA-A273-C38AE057C49C}" type="datetimeFigureOut">
              <a:rPr lang="ru-RU" smtClean="0"/>
              <a:pPr/>
              <a:t>17.08.2021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CF1-204F-4407-8ABE-ED820A40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D6E5C-302B-45BA-A273-C38AE057C49C}" type="datetimeFigureOut">
              <a:rPr lang="ru-RU" smtClean="0"/>
              <a:pPr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95CF1-204F-4407-8ABE-ED820A40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548680"/>
            <a:ext cx="8222704" cy="1143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СОСТАВ ОКСИДОВ</a:t>
            </a:r>
            <a:b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тестовое задание со множественным ответом</a:t>
            </a:r>
            <a:endParaRPr lang="ru-RU" sz="32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15580" y="1988840"/>
            <a:ext cx="756084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ВЫБРАТЬ правильный ответ, щёлкни по нему левой кнопкой мыши. </a:t>
            </a:r>
          </a:p>
          <a:p>
            <a:pPr indent="0" algn="just">
              <a:buNone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выберешь все ВЕРНЫЕ ОТВЕТЫ, щёлкни по жёлтому кругу в правом нижнем углу, чтобы проверить свой ответ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8688288" y="5733256"/>
            <a:ext cx="1944216" cy="540061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7824192" y="5733256"/>
            <a:ext cx="2597720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49D77C-E646-4DB8-AC74-06BC613E77F4}"/>
              </a:ext>
            </a:extLst>
          </p:cNvPr>
          <p:cNvSpPr txBox="1">
            <a:spLocks/>
          </p:cNvSpPr>
          <p:nvPr/>
        </p:nvSpPr>
        <p:spPr>
          <a:xfrm>
            <a:off x="4655840" y="764704"/>
            <a:ext cx="3749588" cy="799417"/>
          </a:xfrm>
          <a:prstGeom prst="snip2Same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</a:t>
            </a:r>
            <a:r>
              <a:rPr lang="ru-R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59696" y="2204864"/>
            <a:ext cx="5879976" cy="1908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бинарные вещества, </a:t>
            </a:r>
          </a:p>
          <a:p>
            <a:pPr>
              <a:spcBef>
                <a:spcPct val="20000"/>
              </a:spcBef>
              <a:defRPr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ZnS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но НЕ оксиды</a:t>
            </a:r>
            <a:endParaRPr lang="ru-RU" sz="2800" dirty="0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4432058" y="2218774"/>
            <a:ext cx="360040" cy="1557349"/>
          </a:xfrm>
          <a:prstGeom prst="rightBrace">
            <a:avLst>
              <a:gd name="adj1" fmla="val 45200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071664" y="2132856"/>
            <a:ext cx="6192688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ТВОИ ЗНАНИЯ УГЛУБИЛИСЬ!</a:t>
            </a:r>
          </a:p>
          <a:p>
            <a:pPr algn="ctr"/>
            <a:r>
              <a:rPr lang="ru-RU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 МОЛОДЕЦ!!!</a:t>
            </a:r>
            <a:endParaRPr lang="ru-RU" sz="5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3909" y="453698"/>
            <a:ext cx="3677580" cy="910044"/>
          </a:xfrm>
          <a:prstGeom prst="round2Same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НЕВЕРНО!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78360" y="2420888"/>
            <a:ext cx="7530008" cy="1584176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содержит атом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кислорода, 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ru-RU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содержит три химических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элемента,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оэтому они не являются оксидами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6672064" y="5301208"/>
            <a:ext cx="2378850" cy="532351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 31">
            <a:hlinkClick r:id="" action="ppaction://hlinkshowjump?jump=nextslide"/>
          </p:cNvPr>
          <p:cNvSpPr/>
          <p:nvPr/>
        </p:nvSpPr>
        <p:spPr>
          <a:xfrm>
            <a:off x="9905964" y="5070208"/>
            <a:ext cx="1080000" cy="1080000"/>
          </a:xfrm>
          <a:prstGeom prst="ellipse">
            <a:avLst/>
          </a:prstGeom>
          <a:gradFill>
            <a:gsLst>
              <a:gs pos="26350">
                <a:srgbClr val="FFFF00"/>
              </a:gs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hlinkClick r:id="" action="ppaction://hlinkshowjump?jump=previousslide"/>
          </p:cNvPr>
          <p:cNvSpPr/>
          <p:nvPr/>
        </p:nvSpPr>
        <p:spPr>
          <a:xfrm>
            <a:off x="9905964" y="5044844"/>
            <a:ext cx="1080000" cy="1080000"/>
          </a:xfrm>
          <a:prstGeom prst="ellipse">
            <a:avLst/>
          </a:prstGeom>
          <a:gradFill>
            <a:gsLst>
              <a:gs pos="26350">
                <a:srgbClr val="FFFF00"/>
              </a:gs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hlinkClick r:id="" action="ppaction://hlinkshowjump?jump=previousslide"/>
          </p:cNvPr>
          <p:cNvSpPr/>
          <p:nvPr/>
        </p:nvSpPr>
        <p:spPr>
          <a:xfrm>
            <a:off x="9914573" y="5044844"/>
            <a:ext cx="1080000" cy="1080000"/>
          </a:xfrm>
          <a:prstGeom prst="ellipse">
            <a:avLst/>
          </a:prstGeom>
          <a:gradFill>
            <a:gsLst>
              <a:gs pos="26350">
                <a:srgbClr val="FFFF00"/>
              </a:gs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hlinkClick r:id="" action="ppaction://hlinkshowjump?jump=previousslide"/>
          </p:cNvPr>
          <p:cNvSpPr/>
          <p:nvPr/>
        </p:nvSpPr>
        <p:spPr>
          <a:xfrm>
            <a:off x="9923182" y="5053800"/>
            <a:ext cx="1080000" cy="1080000"/>
          </a:xfrm>
          <a:prstGeom prst="ellipse">
            <a:avLst/>
          </a:prstGeom>
          <a:gradFill>
            <a:gsLst>
              <a:gs pos="26350">
                <a:srgbClr val="FFFF00"/>
              </a:gs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hlinkClick r:id="" action="ppaction://hlinkshowjump?jump=previousslide"/>
          </p:cNvPr>
          <p:cNvSpPr/>
          <p:nvPr/>
        </p:nvSpPr>
        <p:spPr>
          <a:xfrm>
            <a:off x="9923182" y="5044844"/>
            <a:ext cx="1080000" cy="1080000"/>
          </a:xfrm>
          <a:prstGeom prst="ellipse">
            <a:avLst/>
          </a:prstGeom>
          <a:gradFill>
            <a:gsLst>
              <a:gs pos="26350">
                <a:srgbClr val="FFFF00"/>
              </a:gs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hlinkClick r:id="" action="ppaction://hlinkshowjump?jump=previousslide"/>
          </p:cNvPr>
          <p:cNvSpPr/>
          <p:nvPr/>
        </p:nvSpPr>
        <p:spPr>
          <a:xfrm>
            <a:off x="9923182" y="5044844"/>
            <a:ext cx="1080000" cy="1080000"/>
          </a:xfrm>
          <a:prstGeom prst="ellipse">
            <a:avLst/>
          </a:prstGeom>
          <a:gradFill flip="none" rotWithShape="1">
            <a:gsLst>
              <a:gs pos="26350">
                <a:srgbClr val="FFFF00"/>
              </a:gs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9482405" y="588905"/>
            <a:ext cx="151216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CuO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9482405" y="1380993"/>
            <a:ext cx="151216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9482405" y="2173081"/>
            <a:ext cx="151216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9482405" y="3109185"/>
            <a:ext cx="151216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9482405" y="4045289"/>
            <a:ext cx="151216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2245" y="2029278"/>
            <a:ext cx="5131246" cy="47271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39616" y="5044844"/>
            <a:ext cx="4320480" cy="1408492"/>
          </a:xfrm>
          <a:custGeom>
            <a:avLst/>
            <a:gdLst>
              <a:gd name="connsiteX0" fmla="*/ 0 w 5851326"/>
              <a:gd name="connsiteY0" fmla="*/ 0 h 523220"/>
              <a:gd name="connsiteX1" fmla="*/ 5851326 w 5851326"/>
              <a:gd name="connsiteY1" fmla="*/ 0 h 523220"/>
              <a:gd name="connsiteX2" fmla="*/ 5851326 w 5851326"/>
              <a:gd name="connsiteY2" fmla="*/ 523220 h 523220"/>
              <a:gd name="connsiteX3" fmla="*/ 0 w 5851326"/>
              <a:gd name="connsiteY3" fmla="*/ 523220 h 523220"/>
              <a:gd name="connsiteX4" fmla="*/ 0 w 5851326"/>
              <a:gd name="connsiteY4" fmla="*/ 0 h 523220"/>
              <a:gd name="connsiteX0" fmla="*/ 655320 w 5851326"/>
              <a:gd name="connsiteY0" fmla="*/ 0 h 843260"/>
              <a:gd name="connsiteX1" fmla="*/ 5851326 w 5851326"/>
              <a:gd name="connsiteY1" fmla="*/ 320040 h 843260"/>
              <a:gd name="connsiteX2" fmla="*/ 5851326 w 5851326"/>
              <a:gd name="connsiteY2" fmla="*/ 843260 h 843260"/>
              <a:gd name="connsiteX3" fmla="*/ 0 w 5851326"/>
              <a:gd name="connsiteY3" fmla="*/ 843260 h 843260"/>
              <a:gd name="connsiteX4" fmla="*/ 655320 w 5851326"/>
              <a:gd name="connsiteY4" fmla="*/ 0 h 843260"/>
              <a:gd name="connsiteX0" fmla="*/ 0 w 5196006"/>
              <a:gd name="connsiteY0" fmla="*/ 0 h 843260"/>
              <a:gd name="connsiteX1" fmla="*/ 5196006 w 5196006"/>
              <a:gd name="connsiteY1" fmla="*/ 320040 h 843260"/>
              <a:gd name="connsiteX2" fmla="*/ 5196006 w 5196006"/>
              <a:gd name="connsiteY2" fmla="*/ 843260 h 843260"/>
              <a:gd name="connsiteX3" fmla="*/ 30480 w 5196006"/>
              <a:gd name="connsiteY3" fmla="*/ 767060 h 843260"/>
              <a:gd name="connsiteX4" fmla="*/ 0 w 5196006"/>
              <a:gd name="connsiteY4" fmla="*/ 0 h 843260"/>
              <a:gd name="connsiteX0" fmla="*/ 0 w 5196006"/>
              <a:gd name="connsiteY0" fmla="*/ 0 h 843260"/>
              <a:gd name="connsiteX1" fmla="*/ 5196006 w 5196006"/>
              <a:gd name="connsiteY1" fmla="*/ 320040 h 843260"/>
              <a:gd name="connsiteX2" fmla="*/ 4632126 w 5196006"/>
              <a:gd name="connsiteY2" fmla="*/ 843260 h 843260"/>
              <a:gd name="connsiteX3" fmla="*/ 30480 w 5196006"/>
              <a:gd name="connsiteY3" fmla="*/ 767060 h 843260"/>
              <a:gd name="connsiteX4" fmla="*/ 0 w 5196006"/>
              <a:gd name="connsiteY4" fmla="*/ 0 h 843260"/>
              <a:gd name="connsiteX0" fmla="*/ 0 w 4754046"/>
              <a:gd name="connsiteY0" fmla="*/ 76200 h 919460"/>
              <a:gd name="connsiteX1" fmla="*/ 4754046 w 4754046"/>
              <a:gd name="connsiteY1" fmla="*/ 0 h 919460"/>
              <a:gd name="connsiteX2" fmla="*/ 4632126 w 4754046"/>
              <a:gd name="connsiteY2" fmla="*/ 919460 h 919460"/>
              <a:gd name="connsiteX3" fmla="*/ 30480 w 4754046"/>
              <a:gd name="connsiteY3" fmla="*/ 843260 h 919460"/>
              <a:gd name="connsiteX4" fmla="*/ 0 w 4754046"/>
              <a:gd name="connsiteY4" fmla="*/ 76200 h 919460"/>
              <a:gd name="connsiteX0" fmla="*/ 0 w 4754046"/>
              <a:gd name="connsiteY0" fmla="*/ 0 h 843260"/>
              <a:gd name="connsiteX1" fmla="*/ 4754046 w 4754046"/>
              <a:gd name="connsiteY1" fmla="*/ 30480 h 843260"/>
              <a:gd name="connsiteX2" fmla="*/ 4632126 w 4754046"/>
              <a:gd name="connsiteY2" fmla="*/ 843260 h 843260"/>
              <a:gd name="connsiteX3" fmla="*/ 30480 w 4754046"/>
              <a:gd name="connsiteY3" fmla="*/ 767060 h 843260"/>
              <a:gd name="connsiteX4" fmla="*/ 0 w 4754046"/>
              <a:gd name="connsiteY4" fmla="*/ 0 h 843260"/>
              <a:gd name="connsiteX0" fmla="*/ 0 w 4754046"/>
              <a:gd name="connsiteY0" fmla="*/ 0 h 843260"/>
              <a:gd name="connsiteX1" fmla="*/ 4754046 w 4754046"/>
              <a:gd name="connsiteY1" fmla="*/ 30480 h 843260"/>
              <a:gd name="connsiteX2" fmla="*/ 4632126 w 4754046"/>
              <a:gd name="connsiteY2" fmla="*/ 843260 h 843260"/>
              <a:gd name="connsiteX3" fmla="*/ 1150560 w 4754046"/>
              <a:gd name="connsiteY3" fmla="*/ 768504 h 843260"/>
              <a:gd name="connsiteX4" fmla="*/ 30480 w 4754046"/>
              <a:gd name="connsiteY4" fmla="*/ 767060 h 843260"/>
              <a:gd name="connsiteX5" fmla="*/ 0 w 4754046"/>
              <a:gd name="connsiteY5" fmla="*/ 0 h 843260"/>
              <a:gd name="connsiteX0" fmla="*/ 0 w 4754046"/>
              <a:gd name="connsiteY0" fmla="*/ 0 h 1058064"/>
              <a:gd name="connsiteX1" fmla="*/ 4754046 w 4754046"/>
              <a:gd name="connsiteY1" fmla="*/ 30480 h 1058064"/>
              <a:gd name="connsiteX2" fmla="*/ 4632126 w 4754046"/>
              <a:gd name="connsiteY2" fmla="*/ 843260 h 1058064"/>
              <a:gd name="connsiteX3" fmla="*/ 1150560 w 4754046"/>
              <a:gd name="connsiteY3" fmla="*/ 1058064 h 1058064"/>
              <a:gd name="connsiteX4" fmla="*/ 30480 w 4754046"/>
              <a:gd name="connsiteY4" fmla="*/ 767060 h 1058064"/>
              <a:gd name="connsiteX5" fmla="*/ 0 w 4754046"/>
              <a:gd name="connsiteY5" fmla="*/ 0 h 1058064"/>
              <a:gd name="connsiteX0" fmla="*/ 0 w 4754046"/>
              <a:gd name="connsiteY0" fmla="*/ 0 h 1085821"/>
              <a:gd name="connsiteX1" fmla="*/ 4754046 w 4754046"/>
              <a:gd name="connsiteY1" fmla="*/ 30480 h 1085821"/>
              <a:gd name="connsiteX2" fmla="*/ 4632126 w 4754046"/>
              <a:gd name="connsiteY2" fmla="*/ 843260 h 1085821"/>
              <a:gd name="connsiteX3" fmla="*/ 1150560 w 4754046"/>
              <a:gd name="connsiteY3" fmla="*/ 1058064 h 1085821"/>
              <a:gd name="connsiteX4" fmla="*/ 30480 w 4754046"/>
              <a:gd name="connsiteY4" fmla="*/ 767060 h 1085821"/>
              <a:gd name="connsiteX5" fmla="*/ 0 w 4754046"/>
              <a:gd name="connsiteY5" fmla="*/ 0 h 1085821"/>
              <a:gd name="connsiteX0" fmla="*/ 0 w 4754046"/>
              <a:gd name="connsiteY0" fmla="*/ 0 h 1104042"/>
              <a:gd name="connsiteX1" fmla="*/ 4754046 w 4754046"/>
              <a:gd name="connsiteY1" fmla="*/ 30480 h 1104042"/>
              <a:gd name="connsiteX2" fmla="*/ 4632126 w 4754046"/>
              <a:gd name="connsiteY2" fmla="*/ 843260 h 1104042"/>
              <a:gd name="connsiteX3" fmla="*/ 3299400 w 4754046"/>
              <a:gd name="connsiteY3" fmla="*/ 1088544 h 1104042"/>
              <a:gd name="connsiteX4" fmla="*/ 1150560 w 4754046"/>
              <a:gd name="connsiteY4" fmla="*/ 1058064 h 1104042"/>
              <a:gd name="connsiteX5" fmla="*/ 30480 w 4754046"/>
              <a:gd name="connsiteY5" fmla="*/ 767060 h 1104042"/>
              <a:gd name="connsiteX6" fmla="*/ 0 w 4754046"/>
              <a:gd name="connsiteY6" fmla="*/ 0 h 1104042"/>
              <a:gd name="connsiteX0" fmla="*/ 0 w 4754046"/>
              <a:gd name="connsiteY0" fmla="*/ 0 h 1137848"/>
              <a:gd name="connsiteX1" fmla="*/ 4754046 w 4754046"/>
              <a:gd name="connsiteY1" fmla="*/ 30480 h 1137848"/>
              <a:gd name="connsiteX2" fmla="*/ 4632126 w 4754046"/>
              <a:gd name="connsiteY2" fmla="*/ 843260 h 1137848"/>
              <a:gd name="connsiteX3" fmla="*/ 3299400 w 4754046"/>
              <a:gd name="connsiteY3" fmla="*/ 1088544 h 1137848"/>
              <a:gd name="connsiteX4" fmla="*/ 1150560 w 4754046"/>
              <a:gd name="connsiteY4" fmla="*/ 1058064 h 1137848"/>
              <a:gd name="connsiteX5" fmla="*/ 30480 w 4754046"/>
              <a:gd name="connsiteY5" fmla="*/ 767060 h 1137848"/>
              <a:gd name="connsiteX6" fmla="*/ 0 w 4754046"/>
              <a:gd name="connsiteY6" fmla="*/ 0 h 1137848"/>
              <a:gd name="connsiteX0" fmla="*/ 0 w 4754046"/>
              <a:gd name="connsiteY0" fmla="*/ 0 h 1137848"/>
              <a:gd name="connsiteX1" fmla="*/ 1242000 w 4754046"/>
              <a:gd name="connsiteY1" fmla="*/ 235103 h 1137848"/>
              <a:gd name="connsiteX2" fmla="*/ 4754046 w 4754046"/>
              <a:gd name="connsiteY2" fmla="*/ 30480 h 1137848"/>
              <a:gd name="connsiteX3" fmla="*/ 4632126 w 4754046"/>
              <a:gd name="connsiteY3" fmla="*/ 843260 h 1137848"/>
              <a:gd name="connsiteX4" fmla="*/ 3299400 w 4754046"/>
              <a:gd name="connsiteY4" fmla="*/ 1088544 h 1137848"/>
              <a:gd name="connsiteX5" fmla="*/ 1150560 w 4754046"/>
              <a:gd name="connsiteY5" fmla="*/ 1058064 h 1137848"/>
              <a:gd name="connsiteX6" fmla="*/ 30480 w 4754046"/>
              <a:gd name="connsiteY6" fmla="*/ 767060 h 1137848"/>
              <a:gd name="connsiteX7" fmla="*/ 0 w 4754046"/>
              <a:gd name="connsiteY7" fmla="*/ 0 h 1137848"/>
              <a:gd name="connsiteX0" fmla="*/ 0 w 4754046"/>
              <a:gd name="connsiteY0" fmla="*/ 0 h 1137848"/>
              <a:gd name="connsiteX1" fmla="*/ 1242000 w 4754046"/>
              <a:gd name="connsiteY1" fmla="*/ 235103 h 1137848"/>
              <a:gd name="connsiteX2" fmla="*/ 3131760 w 4754046"/>
              <a:gd name="connsiteY2" fmla="*/ 265583 h 1137848"/>
              <a:gd name="connsiteX3" fmla="*/ 4754046 w 4754046"/>
              <a:gd name="connsiteY3" fmla="*/ 30480 h 1137848"/>
              <a:gd name="connsiteX4" fmla="*/ 4632126 w 4754046"/>
              <a:gd name="connsiteY4" fmla="*/ 843260 h 1137848"/>
              <a:gd name="connsiteX5" fmla="*/ 3299400 w 4754046"/>
              <a:gd name="connsiteY5" fmla="*/ 1088544 h 1137848"/>
              <a:gd name="connsiteX6" fmla="*/ 1150560 w 4754046"/>
              <a:gd name="connsiteY6" fmla="*/ 1058064 h 1137848"/>
              <a:gd name="connsiteX7" fmla="*/ 30480 w 4754046"/>
              <a:gd name="connsiteY7" fmla="*/ 767060 h 1137848"/>
              <a:gd name="connsiteX8" fmla="*/ 0 w 4754046"/>
              <a:gd name="connsiteY8" fmla="*/ 0 h 1137848"/>
              <a:gd name="connsiteX0" fmla="*/ 0 w 4754046"/>
              <a:gd name="connsiteY0" fmla="*/ 0 h 1137848"/>
              <a:gd name="connsiteX1" fmla="*/ 1242000 w 4754046"/>
              <a:gd name="connsiteY1" fmla="*/ 235103 h 1137848"/>
              <a:gd name="connsiteX2" fmla="*/ 3131760 w 4754046"/>
              <a:gd name="connsiteY2" fmla="*/ 265583 h 1137848"/>
              <a:gd name="connsiteX3" fmla="*/ 4754046 w 4754046"/>
              <a:gd name="connsiteY3" fmla="*/ 30480 h 1137848"/>
              <a:gd name="connsiteX4" fmla="*/ 4632126 w 4754046"/>
              <a:gd name="connsiteY4" fmla="*/ 843260 h 1137848"/>
              <a:gd name="connsiteX5" fmla="*/ 3299400 w 4754046"/>
              <a:gd name="connsiteY5" fmla="*/ 1088544 h 1137848"/>
              <a:gd name="connsiteX6" fmla="*/ 1150560 w 4754046"/>
              <a:gd name="connsiteY6" fmla="*/ 1058064 h 1137848"/>
              <a:gd name="connsiteX7" fmla="*/ 30480 w 4754046"/>
              <a:gd name="connsiteY7" fmla="*/ 767060 h 1137848"/>
              <a:gd name="connsiteX8" fmla="*/ 0 w 4754046"/>
              <a:gd name="connsiteY8" fmla="*/ 0 h 1137848"/>
              <a:gd name="connsiteX0" fmla="*/ 0 w 4754046"/>
              <a:gd name="connsiteY0" fmla="*/ 0 h 1137848"/>
              <a:gd name="connsiteX1" fmla="*/ 1242000 w 4754046"/>
              <a:gd name="connsiteY1" fmla="*/ 235103 h 1137848"/>
              <a:gd name="connsiteX2" fmla="*/ 3131760 w 4754046"/>
              <a:gd name="connsiteY2" fmla="*/ 265583 h 1137848"/>
              <a:gd name="connsiteX3" fmla="*/ 4754046 w 4754046"/>
              <a:gd name="connsiteY3" fmla="*/ 30480 h 1137848"/>
              <a:gd name="connsiteX4" fmla="*/ 4632126 w 4754046"/>
              <a:gd name="connsiteY4" fmla="*/ 843260 h 1137848"/>
              <a:gd name="connsiteX5" fmla="*/ 3299400 w 4754046"/>
              <a:gd name="connsiteY5" fmla="*/ 1088544 h 1137848"/>
              <a:gd name="connsiteX6" fmla="*/ 1150560 w 4754046"/>
              <a:gd name="connsiteY6" fmla="*/ 1058064 h 1137848"/>
              <a:gd name="connsiteX7" fmla="*/ 30480 w 4754046"/>
              <a:gd name="connsiteY7" fmla="*/ 767060 h 1137848"/>
              <a:gd name="connsiteX8" fmla="*/ 0 w 4754046"/>
              <a:gd name="connsiteY8" fmla="*/ 0 h 1137848"/>
              <a:gd name="connsiteX0" fmla="*/ 0 w 4754046"/>
              <a:gd name="connsiteY0" fmla="*/ 0 h 1137848"/>
              <a:gd name="connsiteX1" fmla="*/ 1242000 w 4754046"/>
              <a:gd name="connsiteY1" fmla="*/ 235103 h 1137848"/>
              <a:gd name="connsiteX2" fmla="*/ 3131760 w 4754046"/>
              <a:gd name="connsiteY2" fmla="*/ 265583 h 1137848"/>
              <a:gd name="connsiteX3" fmla="*/ 4754046 w 4754046"/>
              <a:gd name="connsiteY3" fmla="*/ 30480 h 1137848"/>
              <a:gd name="connsiteX4" fmla="*/ 4632126 w 4754046"/>
              <a:gd name="connsiteY4" fmla="*/ 843260 h 1137848"/>
              <a:gd name="connsiteX5" fmla="*/ 3299400 w 4754046"/>
              <a:gd name="connsiteY5" fmla="*/ 1088544 h 1137848"/>
              <a:gd name="connsiteX6" fmla="*/ 1150560 w 4754046"/>
              <a:gd name="connsiteY6" fmla="*/ 1058064 h 1137848"/>
              <a:gd name="connsiteX7" fmla="*/ 30480 w 4754046"/>
              <a:gd name="connsiteY7" fmla="*/ 767060 h 1137848"/>
              <a:gd name="connsiteX8" fmla="*/ 0 w 4754046"/>
              <a:gd name="connsiteY8" fmla="*/ 0 h 1137848"/>
              <a:gd name="connsiteX0" fmla="*/ 0 w 4754046"/>
              <a:gd name="connsiteY0" fmla="*/ 0 h 1137848"/>
              <a:gd name="connsiteX1" fmla="*/ 1242000 w 4754046"/>
              <a:gd name="connsiteY1" fmla="*/ 235103 h 1137848"/>
              <a:gd name="connsiteX2" fmla="*/ 3131760 w 4754046"/>
              <a:gd name="connsiteY2" fmla="*/ 265583 h 1137848"/>
              <a:gd name="connsiteX3" fmla="*/ 4754046 w 4754046"/>
              <a:gd name="connsiteY3" fmla="*/ 30480 h 1137848"/>
              <a:gd name="connsiteX4" fmla="*/ 4632126 w 4754046"/>
              <a:gd name="connsiteY4" fmla="*/ 843260 h 1137848"/>
              <a:gd name="connsiteX5" fmla="*/ 3299400 w 4754046"/>
              <a:gd name="connsiteY5" fmla="*/ 1088544 h 1137848"/>
              <a:gd name="connsiteX6" fmla="*/ 1150560 w 4754046"/>
              <a:gd name="connsiteY6" fmla="*/ 1058064 h 1137848"/>
              <a:gd name="connsiteX7" fmla="*/ 30480 w 4754046"/>
              <a:gd name="connsiteY7" fmla="*/ 767060 h 1137848"/>
              <a:gd name="connsiteX8" fmla="*/ 0 w 4754046"/>
              <a:gd name="connsiteY8" fmla="*/ 0 h 1137848"/>
              <a:gd name="connsiteX0" fmla="*/ 0 w 4764038"/>
              <a:gd name="connsiteY0" fmla="*/ 121084 h 1107368"/>
              <a:gd name="connsiteX1" fmla="*/ 1251992 w 4764038"/>
              <a:gd name="connsiteY1" fmla="*/ 204623 h 1107368"/>
              <a:gd name="connsiteX2" fmla="*/ 3141752 w 4764038"/>
              <a:gd name="connsiteY2" fmla="*/ 235103 h 1107368"/>
              <a:gd name="connsiteX3" fmla="*/ 4764038 w 4764038"/>
              <a:gd name="connsiteY3" fmla="*/ 0 h 1107368"/>
              <a:gd name="connsiteX4" fmla="*/ 4642118 w 4764038"/>
              <a:gd name="connsiteY4" fmla="*/ 812780 h 1107368"/>
              <a:gd name="connsiteX5" fmla="*/ 3309392 w 4764038"/>
              <a:gd name="connsiteY5" fmla="*/ 1058064 h 1107368"/>
              <a:gd name="connsiteX6" fmla="*/ 1160552 w 4764038"/>
              <a:gd name="connsiteY6" fmla="*/ 1027584 h 1107368"/>
              <a:gd name="connsiteX7" fmla="*/ 40472 w 4764038"/>
              <a:gd name="connsiteY7" fmla="*/ 736580 h 1107368"/>
              <a:gd name="connsiteX8" fmla="*/ 0 w 4764038"/>
              <a:gd name="connsiteY8" fmla="*/ 121084 h 1107368"/>
              <a:gd name="connsiteX0" fmla="*/ 0 w 4764038"/>
              <a:gd name="connsiteY0" fmla="*/ 84841 h 1107368"/>
              <a:gd name="connsiteX1" fmla="*/ 1251992 w 4764038"/>
              <a:gd name="connsiteY1" fmla="*/ 204623 h 1107368"/>
              <a:gd name="connsiteX2" fmla="*/ 3141752 w 4764038"/>
              <a:gd name="connsiteY2" fmla="*/ 235103 h 1107368"/>
              <a:gd name="connsiteX3" fmla="*/ 4764038 w 4764038"/>
              <a:gd name="connsiteY3" fmla="*/ 0 h 1107368"/>
              <a:gd name="connsiteX4" fmla="*/ 4642118 w 4764038"/>
              <a:gd name="connsiteY4" fmla="*/ 812780 h 1107368"/>
              <a:gd name="connsiteX5" fmla="*/ 3309392 w 4764038"/>
              <a:gd name="connsiteY5" fmla="*/ 1058064 h 1107368"/>
              <a:gd name="connsiteX6" fmla="*/ 1160552 w 4764038"/>
              <a:gd name="connsiteY6" fmla="*/ 1027584 h 1107368"/>
              <a:gd name="connsiteX7" fmla="*/ 40472 w 4764038"/>
              <a:gd name="connsiteY7" fmla="*/ 736580 h 1107368"/>
              <a:gd name="connsiteX8" fmla="*/ 0 w 4764038"/>
              <a:gd name="connsiteY8" fmla="*/ 84841 h 1107368"/>
              <a:gd name="connsiteX0" fmla="*/ 0 w 4764038"/>
              <a:gd name="connsiteY0" fmla="*/ 84841 h 1107368"/>
              <a:gd name="connsiteX1" fmla="*/ 1251992 w 4764038"/>
              <a:gd name="connsiteY1" fmla="*/ 204623 h 1107368"/>
              <a:gd name="connsiteX2" fmla="*/ 3141752 w 4764038"/>
              <a:gd name="connsiteY2" fmla="*/ 235103 h 1107368"/>
              <a:gd name="connsiteX3" fmla="*/ 4764038 w 4764038"/>
              <a:gd name="connsiteY3" fmla="*/ 0 h 1107368"/>
              <a:gd name="connsiteX4" fmla="*/ 4642118 w 4764038"/>
              <a:gd name="connsiteY4" fmla="*/ 812780 h 1107368"/>
              <a:gd name="connsiteX5" fmla="*/ 3309392 w 4764038"/>
              <a:gd name="connsiteY5" fmla="*/ 1058064 h 1107368"/>
              <a:gd name="connsiteX6" fmla="*/ 1160552 w 4764038"/>
              <a:gd name="connsiteY6" fmla="*/ 1027584 h 1107368"/>
              <a:gd name="connsiteX7" fmla="*/ 40472 w 4764038"/>
              <a:gd name="connsiteY7" fmla="*/ 736580 h 1107368"/>
              <a:gd name="connsiteX8" fmla="*/ 0 w 4764038"/>
              <a:gd name="connsiteY8" fmla="*/ 84841 h 1107368"/>
              <a:gd name="connsiteX0" fmla="*/ 0 w 4764038"/>
              <a:gd name="connsiteY0" fmla="*/ 84841 h 1107368"/>
              <a:gd name="connsiteX1" fmla="*/ 1251992 w 4764038"/>
              <a:gd name="connsiteY1" fmla="*/ 204623 h 1107368"/>
              <a:gd name="connsiteX2" fmla="*/ 3141752 w 4764038"/>
              <a:gd name="connsiteY2" fmla="*/ 235103 h 1107368"/>
              <a:gd name="connsiteX3" fmla="*/ 4764038 w 4764038"/>
              <a:gd name="connsiteY3" fmla="*/ 0 h 1107368"/>
              <a:gd name="connsiteX4" fmla="*/ 4642118 w 4764038"/>
              <a:gd name="connsiteY4" fmla="*/ 812780 h 1107368"/>
              <a:gd name="connsiteX5" fmla="*/ 3309392 w 4764038"/>
              <a:gd name="connsiteY5" fmla="*/ 1058064 h 1107368"/>
              <a:gd name="connsiteX6" fmla="*/ 1160552 w 4764038"/>
              <a:gd name="connsiteY6" fmla="*/ 1027584 h 1107368"/>
              <a:gd name="connsiteX7" fmla="*/ 40472 w 4764038"/>
              <a:gd name="connsiteY7" fmla="*/ 736580 h 1107368"/>
              <a:gd name="connsiteX8" fmla="*/ 0 w 4764038"/>
              <a:gd name="connsiteY8" fmla="*/ 84841 h 1107368"/>
              <a:gd name="connsiteX0" fmla="*/ 0 w 4764038"/>
              <a:gd name="connsiteY0" fmla="*/ 84841 h 1107368"/>
              <a:gd name="connsiteX1" fmla="*/ 1251992 w 4764038"/>
              <a:gd name="connsiteY1" fmla="*/ 204623 h 1107368"/>
              <a:gd name="connsiteX2" fmla="*/ 3141752 w 4764038"/>
              <a:gd name="connsiteY2" fmla="*/ 235103 h 1107368"/>
              <a:gd name="connsiteX3" fmla="*/ 4764038 w 4764038"/>
              <a:gd name="connsiteY3" fmla="*/ 0 h 1107368"/>
              <a:gd name="connsiteX4" fmla="*/ 4642118 w 4764038"/>
              <a:gd name="connsiteY4" fmla="*/ 812780 h 1107368"/>
              <a:gd name="connsiteX5" fmla="*/ 3309392 w 4764038"/>
              <a:gd name="connsiteY5" fmla="*/ 1058064 h 1107368"/>
              <a:gd name="connsiteX6" fmla="*/ 1160552 w 4764038"/>
              <a:gd name="connsiteY6" fmla="*/ 1027584 h 1107368"/>
              <a:gd name="connsiteX7" fmla="*/ 40472 w 4764038"/>
              <a:gd name="connsiteY7" fmla="*/ 736580 h 1107368"/>
              <a:gd name="connsiteX8" fmla="*/ 0 w 4764038"/>
              <a:gd name="connsiteY8" fmla="*/ 84841 h 1107368"/>
              <a:gd name="connsiteX0" fmla="*/ 0 w 4764038"/>
              <a:gd name="connsiteY0" fmla="*/ 84841 h 1107368"/>
              <a:gd name="connsiteX1" fmla="*/ 1251992 w 4764038"/>
              <a:gd name="connsiteY1" fmla="*/ 204623 h 1107368"/>
              <a:gd name="connsiteX2" fmla="*/ 2162791 w 4764038"/>
              <a:gd name="connsiteY2" fmla="*/ 249078 h 1107368"/>
              <a:gd name="connsiteX3" fmla="*/ 3141752 w 4764038"/>
              <a:gd name="connsiteY3" fmla="*/ 235103 h 1107368"/>
              <a:gd name="connsiteX4" fmla="*/ 4764038 w 4764038"/>
              <a:gd name="connsiteY4" fmla="*/ 0 h 1107368"/>
              <a:gd name="connsiteX5" fmla="*/ 4642118 w 4764038"/>
              <a:gd name="connsiteY5" fmla="*/ 812780 h 1107368"/>
              <a:gd name="connsiteX6" fmla="*/ 3309392 w 4764038"/>
              <a:gd name="connsiteY6" fmla="*/ 1058064 h 1107368"/>
              <a:gd name="connsiteX7" fmla="*/ 1160552 w 4764038"/>
              <a:gd name="connsiteY7" fmla="*/ 1027584 h 1107368"/>
              <a:gd name="connsiteX8" fmla="*/ 40472 w 4764038"/>
              <a:gd name="connsiteY8" fmla="*/ 736580 h 1107368"/>
              <a:gd name="connsiteX9" fmla="*/ 0 w 4764038"/>
              <a:gd name="connsiteY9" fmla="*/ 84841 h 1107368"/>
              <a:gd name="connsiteX0" fmla="*/ 0 w 4764038"/>
              <a:gd name="connsiteY0" fmla="*/ 84841 h 1107368"/>
              <a:gd name="connsiteX1" fmla="*/ 1251992 w 4764038"/>
              <a:gd name="connsiteY1" fmla="*/ 204623 h 1107368"/>
              <a:gd name="connsiteX2" fmla="*/ 2162791 w 4764038"/>
              <a:gd name="connsiteY2" fmla="*/ 249078 h 1107368"/>
              <a:gd name="connsiteX3" fmla="*/ 3141752 w 4764038"/>
              <a:gd name="connsiteY3" fmla="*/ 235103 h 1107368"/>
              <a:gd name="connsiteX4" fmla="*/ 4764038 w 4764038"/>
              <a:gd name="connsiteY4" fmla="*/ 0 h 1107368"/>
              <a:gd name="connsiteX5" fmla="*/ 4642118 w 4764038"/>
              <a:gd name="connsiteY5" fmla="*/ 812780 h 1107368"/>
              <a:gd name="connsiteX6" fmla="*/ 3309392 w 4764038"/>
              <a:gd name="connsiteY6" fmla="*/ 1058064 h 1107368"/>
              <a:gd name="connsiteX7" fmla="*/ 1160552 w 4764038"/>
              <a:gd name="connsiteY7" fmla="*/ 1027584 h 1107368"/>
              <a:gd name="connsiteX8" fmla="*/ 40472 w 4764038"/>
              <a:gd name="connsiteY8" fmla="*/ 736580 h 1107368"/>
              <a:gd name="connsiteX9" fmla="*/ 0 w 4764038"/>
              <a:gd name="connsiteY9" fmla="*/ 84841 h 1107368"/>
              <a:gd name="connsiteX0" fmla="*/ 0 w 4764038"/>
              <a:gd name="connsiteY0" fmla="*/ 84841 h 1107368"/>
              <a:gd name="connsiteX1" fmla="*/ 1251992 w 4764038"/>
              <a:gd name="connsiteY1" fmla="*/ 204623 h 1107368"/>
              <a:gd name="connsiteX2" fmla="*/ 2162791 w 4764038"/>
              <a:gd name="connsiteY2" fmla="*/ 249078 h 1107368"/>
              <a:gd name="connsiteX3" fmla="*/ 3141752 w 4764038"/>
              <a:gd name="connsiteY3" fmla="*/ 235103 h 1107368"/>
              <a:gd name="connsiteX4" fmla="*/ 4764038 w 4764038"/>
              <a:gd name="connsiteY4" fmla="*/ 0 h 1107368"/>
              <a:gd name="connsiteX5" fmla="*/ 4642118 w 4764038"/>
              <a:gd name="connsiteY5" fmla="*/ 812780 h 1107368"/>
              <a:gd name="connsiteX6" fmla="*/ 3309392 w 4764038"/>
              <a:gd name="connsiteY6" fmla="*/ 1058064 h 1107368"/>
              <a:gd name="connsiteX7" fmla="*/ 1160552 w 4764038"/>
              <a:gd name="connsiteY7" fmla="*/ 1027584 h 1107368"/>
              <a:gd name="connsiteX8" fmla="*/ 125401 w 4764038"/>
              <a:gd name="connsiteY8" fmla="*/ 871669 h 1107368"/>
              <a:gd name="connsiteX9" fmla="*/ 0 w 4764038"/>
              <a:gd name="connsiteY9" fmla="*/ 84841 h 1107368"/>
              <a:gd name="connsiteX0" fmla="*/ 0 w 4764038"/>
              <a:gd name="connsiteY0" fmla="*/ 84841 h 1107368"/>
              <a:gd name="connsiteX1" fmla="*/ 1251992 w 4764038"/>
              <a:gd name="connsiteY1" fmla="*/ 204623 h 1107368"/>
              <a:gd name="connsiteX2" fmla="*/ 2162791 w 4764038"/>
              <a:gd name="connsiteY2" fmla="*/ 249078 h 1107368"/>
              <a:gd name="connsiteX3" fmla="*/ 3141752 w 4764038"/>
              <a:gd name="connsiteY3" fmla="*/ 235103 h 1107368"/>
              <a:gd name="connsiteX4" fmla="*/ 4764038 w 4764038"/>
              <a:gd name="connsiteY4" fmla="*/ 0 h 1107368"/>
              <a:gd name="connsiteX5" fmla="*/ 4642118 w 4764038"/>
              <a:gd name="connsiteY5" fmla="*/ 812780 h 1107368"/>
              <a:gd name="connsiteX6" fmla="*/ 3309392 w 4764038"/>
              <a:gd name="connsiteY6" fmla="*/ 1058064 h 1107368"/>
              <a:gd name="connsiteX7" fmla="*/ 1160552 w 4764038"/>
              <a:gd name="connsiteY7" fmla="*/ 1027584 h 1107368"/>
              <a:gd name="connsiteX8" fmla="*/ 195343 w 4764038"/>
              <a:gd name="connsiteY8" fmla="*/ 871669 h 1107368"/>
              <a:gd name="connsiteX9" fmla="*/ 0 w 4764038"/>
              <a:gd name="connsiteY9" fmla="*/ 84841 h 1107368"/>
              <a:gd name="connsiteX0" fmla="*/ 0 w 4764038"/>
              <a:gd name="connsiteY0" fmla="*/ 84841 h 1107368"/>
              <a:gd name="connsiteX1" fmla="*/ 1251992 w 4764038"/>
              <a:gd name="connsiteY1" fmla="*/ 204623 h 1107368"/>
              <a:gd name="connsiteX2" fmla="*/ 2162791 w 4764038"/>
              <a:gd name="connsiteY2" fmla="*/ 249078 h 1107368"/>
              <a:gd name="connsiteX3" fmla="*/ 3141752 w 4764038"/>
              <a:gd name="connsiteY3" fmla="*/ 235103 h 1107368"/>
              <a:gd name="connsiteX4" fmla="*/ 4764038 w 4764038"/>
              <a:gd name="connsiteY4" fmla="*/ 0 h 1107368"/>
              <a:gd name="connsiteX5" fmla="*/ 4642118 w 4764038"/>
              <a:gd name="connsiteY5" fmla="*/ 812780 h 1107368"/>
              <a:gd name="connsiteX6" fmla="*/ 3309392 w 4764038"/>
              <a:gd name="connsiteY6" fmla="*/ 1058064 h 1107368"/>
              <a:gd name="connsiteX7" fmla="*/ 1160552 w 4764038"/>
              <a:gd name="connsiteY7" fmla="*/ 1027584 h 1107368"/>
              <a:gd name="connsiteX8" fmla="*/ 215326 w 4764038"/>
              <a:gd name="connsiteY8" fmla="*/ 871669 h 1107368"/>
              <a:gd name="connsiteX9" fmla="*/ 0 w 4764038"/>
              <a:gd name="connsiteY9" fmla="*/ 84841 h 1107368"/>
              <a:gd name="connsiteX0" fmla="*/ 0 w 4764038"/>
              <a:gd name="connsiteY0" fmla="*/ 84841 h 1107368"/>
              <a:gd name="connsiteX1" fmla="*/ 1251992 w 4764038"/>
              <a:gd name="connsiteY1" fmla="*/ 204623 h 1107368"/>
              <a:gd name="connsiteX2" fmla="*/ 2162791 w 4764038"/>
              <a:gd name="connsiteY2" fmla="*/ 249078 h 1107368"/>
              <a:gd name="connsiteX3" fmla="*/ 3141752 w 4764038"/>
              <a:gd name="connsiteY3" fmla="*/ 235103 h 1107368"/>
              <a:gd name="connsiteX4" fmla="*/ 4764038 w 4764038"/>
              <a:gd name="connsiteY4" fmla="*/ 0 h 1107368"/>
              <a:gd name="connsiteX5" fmla="*/ 4642118 w 4764038"/>
              <a:gd name="connsiteY5" fmla="*/ 812780 h 1107368"/>
              <a:gd name="connsiteX6" fmla="*/ 3309392 w 4764038"/>
              <a:gd name="connsiteY6" fmla="*/ 1058064 h 1107368"/>
              <a:gd name="connsiteX7" fmla="*/ 1160552 w 4764038"/>
              <a:gd name="connsiteY7" fmla="*/ 1027584 h 1107368"/>
              <a:gd name="connsiteX8" fmla="*/ 215326 w 4764038"/>
              <a:gd name="connsiteY8" fmla="*/ 871669 h 1107368"/>
              <a:gd name="connsiteX9" fmla="*/ 0 w 4764038"/>
              <a:gd name="connsiteY9" fmla="*/ 84841 h 1107368"/>
              <a:gd name="connsiteX0" fmla="*/ 0 w 4764038"/>
              <a:gd name="connsiteY0" fmla="*/ 84841 h 1125312"/>
              <a:gd name="connsiteX1" fmla="*/ 1251992 w 4764038"/>
              <a:gd name="connsiteY1" fmla="*/ 204623 h 1125312"/>
              <a:gd name="connsiteX2" fmla="*/ 2162791 w 4764038"/>
              <a:gd name="connsiteY2" fmla="*/ 249078 h 1125312"/>
              <a:gd name="connsiteX3" fmla="*/ 3141752 w 4764038"/>
              <a:gd name="connsiteY3" fmla="*/ 235103 h 1125312"/>
              <a:gd name="connsiteX4" fmla="*/ 4764038 w 4764038"/>
              <a:gd name="connsiteY4" fmla="*/ 0 h 1125312"/>
              <a:gd name="connsiteX5" fmla="*/ 4642118 w 4764038"/>
              <a:gd name="connsiteY5" fmla="*/ 812780 h 1125312"/>
              <a:gd name="connsiteX6" fmla="*/ 3314388 w 4764038"/>
              <a:gd name="connsiteY6" fmla="*/ 1081128 h 1125312"/>
              <a:gd name="connsiteX7" fmla="*/ 1160552 w 4764038"/>
              <a:gd name="connsiteY7" fmla="*/ 1027584 h 1125312"/>
              <a:gd name="connsiteX8" fmla="*/ 215326 w 4764038"/>
              <a:gd name="connsiteY8" fmla="*/ 871669 h 1125312"/>
              <a:gd name="connsiteX9" fmla="*/ 0 w 4764038"/>
              <a:gd name="connsiteY9" fmla="*/ 84841 h 1125312"/>
              <a:gd name="connsiteX0" fmla="*/ 0 w 4764038"/>
              <a:gd name="connsiteY0" fmla="*/ 84841 h 1108115"/>
              <a:gd name="connsiteX1" fmla="*/ 1251992 w 4764038"/>
              <a:gd name="connsiteY1" fmla="*/ 204623 h 1108115"/>
              <a:gd name="connsiteX2" fmla="*/ 2162791 w 4764038"/>
              <a:gd name="connsiteY2" fmla="*/ 249078 h 1108115"/>
              <a:gd name="connsiteX3" fmla="*/ 3141752 w 4764038"/>
              <a:gd name="connsiteY3" fmla="*/ 235103 h 1108115"/>
              <a:gd name="connsiteX4" fmla="*/ 4764038 w 4764038"/>
              <a:gd name="connsiteY4" fmla="*/ 0 h 1108115"/>
              <a:gd name="connsiteX5" fmla="*/ 4642118 w 4764038"/>
              <a:gd name="connsiteY5" fmla="*/ 812780 h 1108115"/>
              <a:gd name="connsiteX6" fmla="*/ 3314388 w 4764038"/>
              <a:gd name="connsiteY6" fmla="*/ 1081128 h 1108115"/>
              <a:gd name="connsiteX7" fmla="*/ 1160552 w 4764038"/>
              <a:gd name="connsiteY7" fmla="*/ 1027584 h 1108115"/>
              <a:gd name="connsiteX8" fmla="*/ 215326 w 4764038"/>
              <a:gd name="connsiteY8" fmla="*/ 871669 h 1108115"/>
              <a:gd name="connsiteX9" fmla="*/ 0 w 4764038"/>
              <a:gd name="connsiteY9" fmla="*/ 84841 h 1108115"/>
              <a:gd name="connsiteX0" fmla="*/ 0 w 4764038"/>
              <a:gd name="connsiteY0" fmla="*/ 84841 h 1095527"/>
              <a:gd name="connsiteX1" fmla="*/ 1251992 w 4764038"/>
              <a:gd name="connsiteY1" fmla="*/ 204623 h 1095527"/>
              <a:gd name="connsiteX2" fmla="*/ 2162791 w 4764038"/>
              <a:gd name="connsiteY2" fmla="*/ 249078 h 1095527"/>
              <a:gd name="connsiteX3" fmla="*/ 3141752 w 4764038"/>
              <a:gd name="connsiteY3" fmla="*/ 235103 h 1095527"/>
              <a:gd name="connsiteX4" fmla="*/ 4764038 w 4764038"/>
              <a:gd name="connsiteY4" fmla="*/ 0 h 1095527"/>
              <a:gd name="connsiteX5" fmla="*/ 4642118 w 4764038"/>
              <a:gd name="connsiteY5" fmla="*/ 812780 h 1095527"/>
              <a:gd name="connsiteX6" fmla="*/ 3314388 w 4764038"/>
              <a:gd name="connsiteY6" fmla="*/ 1081128 h 1095527"/>
              <a:gd name="connsiteX7" fmla="*/ 1160552 w 4764038"/>
              <a:gd name="connsiteY7" fmla="*/ 1027584 h 1095527"/>
              <a:gd name="connsiteX8" fmla="*/ 215326 w 4764038"/>
              <a:gd name="connsiteY8" fmla="*/ 871669 h 1095527"/>
              <a:gd name="connsiteX9" fmla="*/ 0 w 4764038"/>
              <a:gd name="connsiteY9" fmla="*/ 84841 h 1095527"/>
              <a:gd name="connsiteX0" fmla="*/ 0 w 4764038"/>
              <a:gd name="connsiteY0" fmla="*/ 84841 h 1095527"/>
              <a:gd name="connsiteX1" fmla="*/ 1251992 w 4764038"/>
              <a:gd name="connsiteY1" fmla="*/ 204623 h 1095527"/>
              <a:gd name="connsiteX2" fmla="*/ 2162791 w 4764038"/>
              <a:gd name="connsiteY2" fmla="*/ 249078 h 1095527"/>
              <a:gd name="connsiteX3" fmla="*/ 3141752 w 4764038"/>
              <a:gd name="connsiteY3" fmla="*/ 235103 h 1095527"/>
              <a:gd name="connsiteX4" fmla="*/ 4764038 w 4764038"/>
              <a:gd name="connsiteY4" fmla="*/ 0 h 1095527"/>
              <a:gd name="connsiteX5" fmla="*/ 4622135 w 4764038"/>
              <a:gd name="connsiteY5" fmla="*/ 914920 h 1095527"/>
              <a:gd name="connsiteX6" fmla="*/ 3314388 w 4764038"/>
              <a:gd name="connsiteY6" fmla="*/ 1081128 h 1095527"/>
              <a:gd name="connsiteX7" fmla="*/ 1160552 w 4764038"/>
              <a:gd name="connsiteY7" fmla="*/ 1027584 h 1095527"/>
              <a:gd name="connsiteX8" fmla="*/ 215326 w 4764038"/>
              <a:gd name="connsiteY8" fmla="*/ 871669 h 1095527"/>
              <a:gd name="connsiteX9" fmla="*/ 0 w 4764038"/>
              <a:gd name="connsiteY9" fmla="*/ 84841 h 1095527"/>
              <a:gd name="connsiteX0" fmla="*/ 0 w 4764038"/>
              <a:gd name="connsiteY0" fmla="*/ 84841 h 1095527"/>
              <a:gd name="connsiteX1" fmla="*/ 1251992 w 4764038"/>
              <a:gd name="connsiteY1" fmla="*/ 204623 h 1095527"/>
              <a:gd name="connsiteX2" fmla="*/ 2162791 w 4764038"/>
              <a:gd name="connsiteY2" fmla="*/ 249078 h 1095527"/>
              <a:gd name="connsiteX3" fmla="*/ 3141752 w 4764038"/>
              <a:gd name="connsiteY3" fmla="*/ 235103 h 1095527"/>
              <a:gd name="connsiteX4" fmla="*/ 4764038 w 4764038"/>
              <a:gd name="connsiteY4" fmla="*/ 0 h 1095527"/>
              <a:gd name="connsiteX5" fmla="*/ 4622135 w 4764038"/>
              <a:gd name="connsiteY5" fmla="*/ 914920 h 1095527"/>
              <a:gd name="connsiteX6" fmla="*/ 3314388 w 4764038"/>
              <a:gd name="connsiteY6" fmla="*/ 1081128 h 1095527"/>
              <a:gd name="connsiteX7" fmla="*/ 1160552 w 4764038"/>
              <a:gd name="connsiteY7" fmla="*/ 1027584 h 1095527"/>
              <a:gd name="connsiteX8" fmla="*/ 215326 w 4764038"/>
              <a:gd name="connsiteY8" fmla="*/ 871669 h 1095527"/>
              <a:gd name="connsiteX9" fmla="*/ 0 w 4764038"/>
              <a:gd name="connsiteY9" fmla="*/ 84841 h 1095527"/>
              <a:gd name="connsiteX0" fmla="*/ 0 w 4744055"/>
              <a:gd name="connsiteY0" fmla="*/ 9059 h 1019745"/>
              <a:gd name="connsiteX1" fmla="*/ 1251992 w 4744055"/>
              <a:gd name="connsiteY1" fmla="*/ 128841 h 1019745"/>
              <a:gd name="connsiteX2" fmla="*/ 2162791 w 4744055"/>
              <a:gd name="connsiteY2" fmla="*/ 173296 h 1019745"/>
              <a:gd name="connsiteX3" fmla="*/ 3141752 w 4744055"/>
              <a:gd name="connsiteY3" fmla="*/ 159321 h 1019745"/>
              <a:gd name="connsiteX4" fmla="*/ 4744055 w 4744055"/>
              <a:gd name="connsiteY4" fmla="*/ 0 h 1019745"/>
              <a:gd name="connsiteX5" fmla="*/ 4622135 w 4744055"/>
              <a:gd name="connsiteY5" fmla="*/ 839138 h 1019745"/>
              <a:gd name="connsiteX6" fmla="*/ 3314388 w 4744055"/>
              <a:gd name="connsiteY6" fmla="*/ 1005346 h 1019745"/>
              <a:gd name="connsiteX7" fmla="*/ 1160552 w 4744055"/>
              <a:gd name="connsiteY7" fmla="*/ 951802 h 1019745"/>
              <a:gd name="connsiteX8" fmla="*/ 215326 w 4744055"/>
              <a:gd name="connsiteY8" fmla="*/ 795887 h 1019745"/>
              <a:gd name="connsiteX9" fmla="*/ 0 w 4744055"/>
              <a:gd name="connsiteY9" fmla="*/ 9059 h 1019745"/>
              <a:gd name="connsiteX0" fmla="*/ 0 w 4744055"/>
              <a:gd name="connsiteY0" fmla="*/ 9059 h 1019745"/>
              <a:gd name="connsiteX1" fmla="*/ 1251992 w 4744055"/>
              <a:gd name="connsiteY1" fmla="*/ 128841 h 1019745"/>
              <a:gd name="connsiteX2" fmla="*/ 2162791 w 4744055"/>
              <a:gd name="connsiteY2" fmla="*/ 173296 h 1019745"/>
              <a:gd name="connsiteX3" fmla="*/ 3141752 w 4744055"/>
              <a:gd name="connsiteY3" fmla="*/ 159321 h 1019745"/>
              <a:gd name="connsiteX4" fmla="*/ 4744055 w 4744055"/>
              <a:gd name="connsiteY4" fmla="*/ 0 h 1019745"/>
              <a:gd name="connsiteX5" fmla="*/ 4622135 w 4744055"/>
              <a:gd name="connsiteY5" fmla="*/ 839138 h 1019745"/>
              <a:gd name="connsiteX6" fmla="*/ 3314388 w 4744055"/>
              <a:gd name="connsiteY6" fmla="*/ 1005346 h 1019745"/>
              <a:gd name="connsiteX7" fmla="*/ 1160552 w 4744055"/>
              <a:gd name="connsiteY7" fmla="*/ 951802 h 1019745"/>
              <a:gd name="connsiteX8" fmla="*/ 215326 w 4744055"/>
              <a:gd name="connsiteY8" fmla="*/ 795887 h 1019745"/>
              <a:gd name="connsiteX9" fmla="*/ 0 w 4744055"/>
              <a:gd name="connsiteY9" fmla="*/ 9059 h 1019745"/>
              <a:gd name="connsiteX0" fmla="*/ 0 w 4744055"/>
              <a:gd name="connsiteY0" fmla="*/ 9059 h 1019745"/>
              <a:gd name="connsiteX1" fmla="*/ 1251992 w 4744055"/>
              <a:gd name="connsiteY1" fmla="*/ 128841 h 1019745"/>
              <a:gd name="connsiteX2" fmla="*/ 2162791 w 4744055"/>
              <a:gd name="connsiteY2" fmla="*/ 173296 h 1019745"/>
              <a:gd name="connsiteX3" fmla="*/ 3141752 w 4744055"/>
              <a:gd name="connsiteY3" fmla="*/ 159321 h 1019745"/>
              <a:gd name="connsiteX4" fmla="*/ 4744055 w 4744055"/>
              <a:gd name="connsiteY4" fmla="*/ 0 h 1019745"/>
              <a:gd name="connsiteX5" fmla="*/ 4622135 w 4744055"/>
              <a:gd name="connsiteY5" fmla="*/ 839138 h 1019745"/>
              <a:gd name="connsiteX6" fmla="*/ 3314388 w 4744055"/>
              <a:gd name="connsiteY6" fmla="*/ 1005346 h 1019745"/>
              <a:gd name="connsiteX7" fmla="*/ 1160552 w 4744055"/>
              <a:gd name="connsiteY7" fmla="*/ 951802 h 1019745"/>
              <a:gd name="connsiteX8" fmla="*/ 215326 w 4744055"/>
              <a:gd name="connsiteY8" fmla="*/ 795887 h 1019745"/>
              <a:gd name="connsiteX9" fmla="*/ 0 w 4744055"/>
              <a:gd name="connsiteY9" fmla="*/ 9059 h 1019745"/>
              <a:gd name="connsiteX0" fmla="*/ 0 w 4744055"/>
              <a:gd name="connsiteY0" fmla="*/ 9059 h 1019745"/>
              <a:gd name="connsiteX1" fmla="*/ 1251992 w 4744055"/>
              <a:gd name="connsiteY1" fmla="*/ 128841 h 1019745"/>
              <a:gd name="connsiteX2" fmla="*/ 2162791 w 4744055"/>
              <a:gd name="connsiteY2" fmla="*/ 173296 h 1019745"/>
              <a:gd name="connsiteX3" fmla="*/ 3141752 w 4744055"/>
              <a:gd name="connsiteY3" fmla="*/ 159321 h 1019745"/>
              <a:gd name="connsiteX4" fmla="*/ 4744055 w 4744055"/>
              <a:gd name="connsiteY4" fmla="*/ 0 h 1019745"/>
              <a:gd name="connsiteX5" fmla="*/ 4670701 w 4744055"/>
              <a:gd name="connsiteY5" fmla="*/ 400642 h 1019745"/>
              <a:gd name="connsiteX6" fmla="*/ 4622135 w 4744055"/>
              <a:gd name="connsiteY6" fmla="*/ 839138 h 1019745"/>
              <a:gd name="connsiteX7" fmla="*/ 3314388 w 4744055"/>
              <a:gd name="connsiteY7" fmla="*/ 1005346 h 1019745"/>
              <a:gd name="connsiteX8" fmla="*/ 1160552 w 4744055"/>
              <a:gd name="connsiteY8" fmla="*/ 951802 h 1019745"/>
              <a:gd name="connsiteX9" fmla="*/ 215326 w 4744055"/>
              <a:gd name="connsiteY9" fmla="*/ 795887 h 1019745"/>
              <a:gd name="connsiteX10" fmla="*/ 0 w 4744055"/>
              <a:gd name="connsiteY10" fmla="*/ 9059 h 1019745"/>
              <a:gd name="connsiteX0" fmla="*/ 0 w 4815581"/>
              <a:gd name="connsiteY0" fmla="*/ 9059 h 1019745"/>
              <a:gd name="connsiteX1" fmla="*/ 1251992 w 4815581"/>
              <a:gd name="connsiteY1" fmla="*/ 128841 h 1019745"/>
              <a:gd name="connsiteX2" fmla="*/ 2162791 w 4815581"/>
              <a:gd name="connsiteY2" fmla="*/ 173296 h 1019745"/>
              <a:gd name="connsiteX3" fmla="*/ 3141752 w 4815581"/>
              <a:gd name="connsiteY3" fmla="*/ 159321 h 1019745"/>
              <a:gd name="connsiteX4" fmla="*/ 4744055 w 4815581"/>
              <a:gd name="connsiteY4" fmla="*/ 0 h 1019745"/>
              <a:gd name="connsiteX5" fmla="*/ 4815581 w 4815581"/>
              <a:gd name="connsiteY5" fmla="*/ 400642 h 1019745"/>
              <a:gd name="connsiteX6" fmla="*/ 4622135 w 4815581"/>
              <a:gd name="connsiteY6" fmla="*/ 839138 h 1019745"/>
              <a:gd name="connsiteX7" fmla="*/ 3314388 w 4815581"/>
              <a:gd name="connsiteY7" fmla="*/ 1005346 h 1019745"/>
              <a:gd name="connsiteX8" fmla="*/ 1160552 w 4815581"/>
              <a:gd name="connsiteY8" fmla="*/ 951802 h 1019745"/>
              <a:gd name="connsiteX9" fmla="*/ 215326 w 4815581"/>
              <a:gd name="connsiteY9" fmla="*/ 795887 h 1019745"/>
              <a:gd name="connsiteX10" fmla="*/ 0 w 4815581"/>
              <a:gd name="connsiteY10" fmla="*/ 9059 h 1019745"/>
              <a:gd name="connsiteX0" fmla="*/ 0 w 4816730"/>
              <a:gd name="connsiteY0" fmla="*/ 9059 h 1019745"/>
              <a:gd name="connsiteX1" fmla="*/ 1251992 w 4816730"/>
              <a:gd name="connsiteY1" fmla="*/ 128841 h 1019745"/>
              <a:gd name="connsiteX2" fmla="*/ 2162791 w 4816730"/>
              <a:gd name="connsiteY2" fmla="*/ 173296 h 1019745"/>
              <a:gd name="connsiteX3" fmla="*/ 3141752 w 4816730"/>
              <a:gd name="connsiteY3" fmla="*/ 159321 h 1019745"/>
              <a:gd name="connsiteX4" fmla="*/ 4744055 w 4816730"/>
              <a:gd name="connsiteY4" fmla="*/ 0 h 1019745"/>
              <a:gd name="connsiteX5" fmla="*/ 4815581 w 4816730"/>
              <a:gd name="connsiteY5" fmla="*/ 400642 h 1019745"/>
              <a:gd name="connsiteX6" fmla="*/ 4622135 w 4816730"/>
              <a:gd name="connsiteY6" fmla="*/ 839138 h 1019745"/>
              <a:gd name="connsiteX7" fmla="*/ 3314388 w 4816730"/>
              <a:gd name="connsiteY7" fmla="*/ 1005346 h 1019745"/>
              <a:gd name="connsiteX8" fmla="*/ 1160552 w 4816730"/>
              <a:gd name="connsiteY8" fmla="*/ 951802 h 1019745"/>
              <a:gd name="connsiteX9" fmla="*/ 215326 w 4816730"/>
              <a:gd name="connsiteY9" fmla="*/ 795887 h 1019745"/>
              <a:gd name="connsiteX10" fmla="*/ 0 w 4816730"/>
              <a:gd name="connsiteY10" fmla="*/ 9059 h 1019745"/>
              <a:gd name="connsiteX0" fmla="*/ 0 w 4833959"/>
              <a:gd name="connsiteY0" fmla="*/ 9059 h 1019745"/>
              <a:gd name="connsiteX1" fmla="*/ 1251992 w 4833959"/>
              <a:gd name="connsiteY1" fmla="*/ 128841 h 1019745"/>
              <a:gd name="connsiteX2" fmla="*/ 2162791 w 4833959"/>
              <a:gd name="connsiteY2" fmla="*/ 173296 h 1019745"/>
              <a:gd name="connsiteX3" fmla="*/ 3141752 w 4833959"/>
              <a:gd name="connsiteY3" fmla="*/ 159321 h 1019745"/>
              <a:gd name="connsiteX4" fmla="*/ 4744055 w 4833959"/>
              <a:gd name="connsiteY4" fmla="*/ 0 h 1019745"/>
              <a:gd name="connsiteX5" fmla="*/ 4815581 w 4833959"/>
              <a:gd name="connsiteY5" fmla="*/ 400642 h 1019745"/>
              <a:gd name="connsiteX6" fmla="*/ 4622135 w 4833959"/>
              <a:gd name="connsiteY6" fmla="*/ 839138 h 1019745"/>
              <a:gd name="connsiteX7" fmla="*/ 3314388 w 4833959"/>
              <a:gd name="connsiteY7" fmla="*/ 1005346 h 1019745"/>
              <a:gd name="connsiteX8" fmla="*/ 1160552 w 4833959"/>
              <a:gd name="connsiteY8" fmla="*/ 951802 h 1019745"/>
              <a:gd name="connsiteX9" fmla="*/ 215326 w 4833959"/>
              <a:gd name="connsiteY9" fmla="*/ 795887 h 1019745"/>
              <a:gd name="connsiteX10" fmla="*/ 0 w 4833959"/>
              <a:gd name="connsiteY10" fmla="*/ 9059 h 1019745"/>
              <a:gd name="connsiteX0" fmla="*/ 0 w 4856389"/>
              <a:gd name="connsiteY0" fmla="*/ 9059 h 1019745"/>
              <a:gd name="connsiteX1" fmla="*/ 1251992 w 4856389"/>
              <a:gd name="connsiteY1" fmla="*/ 128841 h 1019745"/>
              <a:gd name="connsiteX2" fmla="*/ 2162791 w 4856389"/>
              <a:gd name="connsiteY2" fmla="*/ 173296 h 1019745"/>
              <a:gd name="connsiteX3" fmla="*/ 3141752 w 4856389"/>
              <a:gd name="connsiteY3" fmla="*/ 159321 h 1019745"/>
              <a:gd name="connsiteX4" fmla="*/ 4744055 w 4856389"/>
              <a:gd name="connsiteY4" fmla="*/ 0 h 1019745"/>
              <a:gd name="connsiteX5" fmla="*/ 4840560 w 4856389"/>
              <a:gd name="connsiteY5" fmla="*/ 400642 h 1019745"/>
              <a:gd name="connsiteX6" fmla="*/ 4622135 w 4856389"/>
              <a:gd name="connsiteY6" fmla="*/ 839138 h 1019745"/>
              <a:gd name="connsiteX7" fmla="*/ 3314388 w 4856389"/>
              <a:gd name="connsiteY7" fmla="*/ 1005346 h 1019745"/>
              <a:gd name="connsiteX8" fmla="*/ 1160552 w 4856389"/>
              <a:gd name="connsiteY8" fmla="*/ 951802 h 1019745"/>
              <a:gd name="connsiteX9" fmla="*/ 215326 w 4856389"/>
              <a:gd name="connsiteY9" fmla="*/ 795887 h 1019745"/>
              <a:gd name="connsiteX10" fmla="*/ 0 w 4856389"/>
              <a:gd name="connsiteY10" fmla="*/ 9059 h 1019745"/>
              <a:gd name="connsiteX0" fmla="*/ 0 w 4843633"/>
              <a:gd name="connsiteY0" fmla="*/ 9059 h 1019745"/>
              <a:gd name="connsiteX1" fmla="*/ 1251992 w 4843633"/>
              <a:gd name="connsiteY1" fmla="*/ 128841 h 1019745"/>
              <a:gd name="connsiteX2" fmla="*/ 2162791 w 4843633"/>
              <a:gd name="connsiteY2" fmla="*/ 173296 h 1019745"/>
              <a:gd name="connsiteX3" fmla="*/ 3141752 w 4843633"/>
              <a:gd name="connsiteY3" fmla="*/ 159321 h 1019745"/>
              <a:gd name="connsiteX4" fmla="*/ 4744055 w 4843633"/>
              <a:gd name="connsiteY4" fmla="*/ 0 h 1019745"/>
              <a:gd name="connsiteX5" fmla="*/ 4840560 w 4843633"/>
              <a:gd name="connsiteY5" fmla="*/ 400642 h 1019745"/>
              <a:gd name="connsiteX6" fmla="*/ 4622135 w 4843633"/>
              <a:gd name="connsiteY6" fmla="*/ 839138 h 1019745"/>
              <a:gd name="connsiteX7" fmla="*/ 3314388 w 4843633"/>
              <a:gd name="connsiteY7" fmla="*/ 1005346 h 1019745"/>
              <a:gd name="connsiteX8" fmla="*/ 1160552 w 4843633"/>
              <a:gd name="connsiteY8" fmla="*/ 951802 h 1019745"/>
              <a:gd name="connsiteX9" fmla="*/ 215326 w 4843633"/>
              <a:gd name="connsiteY9" fmla="*/ 795887 h 1019745"/>
              <a:gd name="connsiteX10" fmla="*/ 0 w 4843633"/>
              <a:gd name="connsiteY10" fmla="*/ 9059 h 1019745"/>
              <a:gd name="connsiteX0" fmla="*/ 0 w 4843633"/>
              <a:gd name="connsiteY0" fmla="*/ 9059 h 1019745"/>
              <a:gd name="connsiteX1" fmla="*/ 1251992 w 4843633"/>
              <a:gd name="connsiteY1" fmla="*/ 128841 h 1019745"/>
              <a:gd name="connsiteX2" fmla="*/ 2162791 w 4843633"/>
              <a:gd name="connsiteY2" fmla="*/ 173296 h 1019745"/>
              <a:gd name="connsiteX3" fmla="*/ 3141752 w 4843633"/>
              <a:gd name="connsiteY3" fmla="*/ 159321 h 1019745"/>
              <a:gd name="connsiteX4" fmla="*/ 4744055 w 4843633"/>
              <a:gd name="connsiteY4" fmla="*/ 0 h 1019745"/>
              <a:gd name="connsiteX5" fmla="*/ 4840560 w 4843633"/>
              <a:gd name="connsiteY5" fmla="*/ 400642 h 1019745"/>
              <a:gd name="connsiteX6" fmla="*/ 4622135 w 4843633"/>
              <a:gd name="connsiteY6" fmla="*/ 839138 h 1019745"/>
              <a:gd name="connsiteX7" fmla="*/ 3314388 w 4843633"/>
              <a:gd name="connsiteY7" fmla="*/ 1005346 h 1019745"/>
              <a:gd name="connsiteX8" fmla="*/ 1160552 w 4843633"/>
              <a:gd name="connsiteY8" fmla="*/ 951802 h 1019745"/>
              <a:gd name="connsiteX9" fmla="*/ 215326 w 4843633"/>
              <a:gd name="connsiteY9" fmla="*/ 795887 h 1019745"/>
              <a:gd name="connsiteX10" fmla="*/ 0 w 4843633"/>
              <a:gd name="connsiteY10" fmla="*/ 9059 h 1019745"/>
              <a:gd name="connsiteX0" fmla="*/ 407 w 4844040"/>
              <a:gd name="connsiteY0" fmla="*/ 9059 h 1019745"/>
              <a:gd name="connsiteX1" fmla="*/ 1252399 w 4844040"/>
              <a:gd name="connsiteY1" fmla="*/ 128841 h 1019745"/>
              <a:gd name="connsiteX2" fmla="*/ 2163198 w 4844040"/>
              <a:gd name="connsiteY2" fmla="*/ 173296 h 1019745"/>
              <a:gd name="connsiteX3" fmla="*/ 3142159 w 4844040"/>
              <a:gd name="connsiteY3" fmla="*/ 159321 h 1019745"/>
              <a:gd name="connsiteX4" fmla="*/ 4744462 w 4844040"/>
              <a:gd name="connsiteY4" fmla="*/ 0 h 1019745"/>
              <a:gd name="connsiteX5" fmla="*/ 4840967 w 4844040"/>
              <a:gd name="connsiteY5" fmla="*/ 400642 h 1019745"/>
              <a:gd name="connsiteX6" fmla="*/ 4622542 w 4844040"/>
              <a:gd name="connsiteY6" fmla="*/ 839138 h 1019745"/>
              <a:gd name="connsiteX7" fmla="*/ 3314795 w 4844040"/>
              <a:gd name="connsiteY7" fmla="*/ 1005346 h 1019745"/>
              <a:gd name="connsiteX8" fmla="*/ 1160959 w 4844040"/>
              <a:gd name="connsiteY8" fmla="*/ 951802 h 1019745"/>
              <a:gd name="connsiteX9" fmla="*/ 215733 w 4844040"/>
              <a:gd name="connsiteY9" fmla="*/ 795887 h 1019745"/>
              <a:gd name="connsiteX10" fmla="*/ 0 w 4844040"/>
              <a:gd name="connsiteY10" fmla="*/ 410526 h 1019745"/>
              <a:gd name="connsiteX11" fmla="*/ 407 w 4844040"/>
              <a:gd name="connsiteY11" fmla="*/ 9059 h 1019745"/>
              <a:gd name="connsiteX0" fmla="*/ 407 w 4844040"/>
              <a:gd name="connsiteY0" fmla="*/ 9059 h 1019745"/>
              <a:gd name="connsiteX1" fmla="*/ 1252399 w 4844040"/>
              <a:gd name="connsiteY1" fmla="*/ 128841 h 1019745"/>
              <a:gd name="connsiteX2" fmla="*/ 2163198 w 4844040"/>
              <a:gd name="connsiteY2" fmla="*/ 173296 h 1019745"/>
              <a:gd name="connsiteX3" fmla="*/ 3142159 w 4844040"/>
              <a:gd name="connsiteY3" fmla="*/ 159321 h 1019745"/>
              <a:gd name="connsiteX4" fmla="*/ 4744462 w 4844040"/>
              <a:gd name="connsiteY4" fmla="*/ 0 h 1019745"/>
              <a:gd name="connsiteX5" fmla="*/ 4840967 w 4844040"/>
              <a:gd name="connsiteY5" fmla="*/ 400642 h 1019745"/>
              <a:gd name="connsiteX6" fmla="*/ 4622542 w 4844040"/>
              <a:gd name="connsiteY6" fmla="*/ 839138 h 1019745"/>
              <a:gd name="connsiteX7" fmla="*/ 3314795 w 4844040"/>
              <a:gd name="connsiteY7" fmla="*/ 1005346 h 1019745"/>
              <a:gd name="connsiteX8" fmla="*/ 1160959 w 4844040"/>
              <a:gd name="connsiteY8" fmla="*/ 951802 h 1019745"/>
              <a:gd name="connsiteX9" fmla="*/ 215733 w 4844040"/>
              <a:gd name="connsiteY9" fmla="*/ 795887 h 1019745"/>
              <a:gd name="connsiteX10" fmla="*/ 0 w 4844040"/>
              <a:gd name="connsiteY10" fmla="*/ 410526 h 1019745"/>
              <a:gd name="connsiteX11" fmla="*/ 407 w 4844040"/>
              <a:gd name="connsiteY11" fmla="*/ 9059 h 1019745"/>
              <a:gd name="connsiteX0" fmla="*/ 407 w 4844040"/>
              <a:gd name="connsiteY0" fmla="*/ 9059 h 1019745"/>
              <a:gd name="connsiteX1" fmla="*/ 1252399 w 4844040"/>
              <a:gd name="connsiteY1" fmla="*/ 128841 h 1019745"/>
              <a:gd name="connsiteX2" fmla="*/ 2163198 w 4844040"/>
              <a:gd name="connsiteY2" fmla="*/ 173296 h 1019745"/>
              <a:gd name="connsiteX3" fmla="*/ 3142159 w 4844040"/>
              <a:gd name="connsiteY3" fmla="*/ 159321 h 1019745"/>
              <a:gd name="connsiteX4" fmla="*/ 4744462 w 4844040"/>
              <a:gd name="connsiteY4" fmla="*/ 0 h 1019745"/>
              <a:gd name="connsiteX5" fmla="*/ 4840967 w 4844040"/>
              <a:gd name="connsiteY5" fmla="*/ 400642 h 1019745"/>
              <a:gd name="connsiteX6" fmla="*/ 4622542 w 4844040"/>
              <a:gd name="connsiteY6" fmla="*/ 839138 h 1019745"/>
              <a:gd name="connsiteX7" fmla="*/ 3314795 w 4844040"/>
              <a:gd name="connsiteY7" fmla="*/ 1005346 h 1019745"/>
              <a:gd name="connsiteX8" fmla="*/ 1160959 w 4844040"/>
              <a:gd name="connsiteY8" fmla="*/ 951802 h 1019745"/>
              <a:gd name="connsiteX9" fmla="*/ 215733 w 4844040"/>
              <a:gd name="connsiteY9" fmla="*/ 795887 h 1019745"/>
              <a:gd name="connsiteX10" fmla="*/ 0 w 4844040"/>
              <a:gd name="connsiteY10" fmla="*/ 410526 h 1019745"/>
              <a:gd name="connsiteX11" fmla="*/ 407 w 4844040"/>
              <a:gd name="connsiteY11" fmla="*/ 9059 h 1019745"/>
              <a:gd name="connsiteX0" fmla="*/ 407 w 4844040"/>
              <a:gd name="connsiteY0" fmla="*/ 9059 h 1019745"/>
              <a:gd name="connsiteX1" fmla="*/ 1252399 w 4844040"/>
              <a:gd name="connsiteY1" fmla="*/ 128841 h 1019745"/>
              <a:gd name="connsiteX2" fmla="*/ 2163198 w 4844040"/>
              <a:gd name="connsiteY2" fmla="*/ 173296 h 1019745"/>
              <a:gd name="connsiteX3" fmla="*/ 3142159 w 4844040"/>
              <a:gd name="connsiteY3" fmla="*/ 159321 h 1019745"/>
              <a:gd name="connsiteX4" fmla="*/ 4744462 w 4844040"/>
              <a:gd name="connsiteY4" fmla="*/ 0 h 1019745"/>
              <a:gd name="connsiteX5" fmla="*/ 4840967 w 4844040"/>
              <a:gd name="connsiteY5" fmla="*/ 400642 h 1019745"/>
              <a:gd name="connsiteX6" fmla="*/ 4622542 w 4844040"/>
              <a:gd name="connsiteY6" fmla="*/ 839138 h 1019745"/>
              <a:gd name="connsiteX7" fmla="*/ 3314795 w 4844040"/>
              <a:gd name="connsiteY7" fmla="*/ 1005346 h 1019745"/>
              <a:gd name="connsiteX8" fmla="*/ 1160959 w 4844040"/>
              <a:gd name="connsiteY8" fmla="*/ 951802 h 1019745"/>
              <a:gd name="connsiteX9" fmla="*/ 215733 w 4844040"/>
              <a:gd name="connsiteY9" fmla="*/ 795887 h 1019745"/>
              <a:gd name="connsiteX10" fmla="*/ 0 w 4844040"/>
              <a:gd name="connsiteY10" fmla="*/ 410526 h 1019745"/>
              <a:gd name="connsiteX11" fmla="*/ 407 w 4844040"/>
              <a:gd name="connsiteY11" fmla="*/ 9059 h 1019745"/>
              <a:gd name="connsiteX0" fmla="*/ 0 w 4858621"/>
              <a:gd name="connsiteY0" fmla="*/ 0 h 1020570"/>
              <a:gd name="connsiteX1" fmla="*/ 1266980 w 4858621"/>
              <a:gd name="connsiteY1" fmla="*/ 129666 h 1020570"/>
              <a:gd name="connsiteX2" fmla="*/ 2177779 w 4858621"/>
              <a:gd name="connsiteY2" fmla="*/ 174121 h 1020570"/>
              <a:gd name="connsiteX3" fmla="*/ 3156740 w 4858621"/>
              <a:gd name="connsiteY3" fmla="*/ 160146 h 1020570"/>
              <a:gd name="connsiteX4" fmla="*/ 4759043 w 4858621"/>
              <a:gd name="connsiteY4" fmla="*/ 825 h 1020570"/>
              <a:gd name="connsiteX5" fmla="*/ 4855548 w 4858621"/>
              <a:gd name="connsiteY5" fmla="*/ 401467 h 1020570"/>
              <a:gd name="connsiteX6" fmla="*/ 4637123 w 4858621"/>
              <a:gd name="connsiteY6" fmla="*/ 839963 h 1020570"/>
              <a:gd name="connsiteX7" fmla="*/ 3329376 w 4858621"/>
              <a:gd name="connsiteY7" fmla="*/ 1006171 h 1020570"/>
              <a:gd name="connsiteX8" fmla="*/ 1175540 w 4858621"/>
              <a:gd name="connsiteY8" fmla="*/ 952627 h 1020570"/>
              <a:gd name="connsiteX9" fmla="*/ 230314 w 4858621"/>
              <a:gd name="connsiteY9" fmla="*/ 796712 h 1020570"/>
              <a:gd name="connsiteX10" fmla="*/ 14581 w 4858621"/>
              <a:gd name="connsiteY10" fmla="*/ 411351 h 1020570"/>
              <a:gd name="connsiteX11" fmla="*/ 0 w 4858621"/>
              <a:gd name="connsiteY11" fmla="*/ 0 h 1020570"/>
              <a:gd name="connsiteX0" fmla="*/ 19002 w 4877623"/>
              <a:gd name="connsiteY0" fmla="*/ 0 h 1020570"/>
              <a:gd name="connsiteX1" fmla="*/ 1285982 w 4877623"/>
              <a:gd name="connsiteY1" fmla="*/ 129666 h 1020570"/>
              <a:gd name="connsiteX2" fmla="*/ 2196781 w 4877623"/>
              <a:gd name="connsiteY2" fmla="*/ 174121 h 1020570"/>
              <a:gd name="connsiteX3" fmla="*/ 3175742 w 4877623"/>
              <a:gd name="connsiteY3" fmla="*/ 160146 h 1020570"/>
              <a:gd name="connsiteX4" fmla="*/ 4778045 w 4877623"/>
              <a:gd name="connsiteY4" fmla="*/ 825 h 1020570"/>
              <a:gd name="connsiteX5" fmla="*/ 4874550 w 4877623"/>
              <a:gd name="connsiteY5" fmla="*/ 401467 h 1020570"/>
              <a:gd name="connsiteX6" fmla="*/ 4656125 w 4877623"/>
              <a:gd name="connsiteY6" fmla="*/ 839963 h 1020570"/>
              <a:gd name="connsiteX7" fmla="*/ 3348378 w 4877623"/>
              <a:gd name="connsiteY7" fmla="*/ 1006171 h 1020570"/>
              <a:gd name="connsiteX8" fmla="*/ 1194542 w 4877623"/>
              <a:gd name="connsiteY8" fmla="*/ 952627 h 1020570"/>
              <a:gd name="connsiteX9" fmla="*/ 249316 w 4877623"/>
              <a:gd name="connsiteY9" fmla="*/ 796712 h 1020570"/>
              <a:gd name="connsiteX10" fmla="*/ 33583 w 4877623"/>
              <a:gd name="connsiteY10" fmla="*/ 411351 h 1020570"/>
              <a:gd name="connsiteX11" fmla="*/ 19002 w 4877623"/>
              <a:gd name="connsiteY11" fmla="*/ 0 h 1020570"/>
              <a:gd name="connsiteX0" fmla="*/ 37332 w 4895953"/>
              <a:gd name="connsiteY0" fmla="*/ 0 h 1020570"/>
              <a:gd name="connsiteX1" fmla="*/ 1304312 w 4895953"/>
              <a:gd name="connsiteY1" fmla="*/ 129666 h 1020570"/>
              <a:gd name="connsiteX2" fmla="*/ 2215111 w 4895953"/>
              <a:gd name="connsiteY2" fmla="*/ 174121 h 1020570"/>
              <a:gd name="connsiteX3" fmla="*/ 3194072 w 4895953"/>
              <a:gd name="connsiteY3" fmla="*/ 160146 h 1020570"/>
              <a:gd name="connsiteX4" fmla="*/ 4796375 w 4895953"/>
              <a:gd name="connsiteY4" fmla="*/ 825 h 1020570"/>
              <a:gd name="connsiteX5" fmla="*/ 4892880 w 4895953"/>
              <a:gd name="connsiteY5" fmla="*/ 401467 h 1020570"/>
              <a:gd name="connsiteX6" fmla="*/ 4674455 w 4895953"/>
              <a:gd name="connsiteY6" fmla="*/ 839963 h 1020570"/>
              <a:gd name="connsiteX7" fmla="*/ 3366708 w 4895953"/>
              <a:gd name="connsiteY7" fmla="*/ 1006171 h 1020570"/>
              <a:gd name="connsiteX8" fmla="*/ 1212872 w 4895953"/>
              <a:gd name="connsiteY8" fmla="*/ 952627 h 1020570"/>
              <a:gd name="connsiteX9" fmla="*/ 267646 w 4895953"/>
              <a:gd name="connsiteY9" fmla="*/ 796712 h 1020570"/>
              <a:gd name="connsiteX10" fmla="*/ 1956 w 4895953"/>
              <a:gd name="connsiteY10" fmla="*/ 411351 h 1020570"/>
              <a:gd name="connsiteX11" fmla="*/ 37332 w 4895953"/>
              <a:gd name="connsiteY11" fmla="*/ 0 h 1020570"/>
              <a:gd name="connsiteX0" fmla="*/ 18097 w 4931673"/>
              <a:gd name="connsiteY0" fmla="*/ 2470 h 1019745"/>
              <a:gd name="connsiteX1" fmla="*/ 1340032 w 4931673"/>
              <a:gd name="connsiteY1" fmla="*/ 128841 h 1019745"/>
              <a:gd name="connsiteX2" fmla="*/ 2250831 w 4931673"/>
              <a:gd name="connsiteY2" fmla="*/ 173296 h 1019745"/>
              <a:gd name="connsiteX3" fmla="*/ 3229792 w 4931673"/>
              <a:gd name="connsiteY3" fmla="*/ 159321 h 1019745"/>
              <a:gd name="connsiteX4" fmla="*/ 4832095 w 4931673"/>
              <a:gd name="connsiteY4" fmla="*/ 0 h 1019745"/>
              <a:gd name="connsiteX5" fmla="*/ 4928600 w 4931673"/>
              <a:gd name="connsiteY5" fmla="*/ 400642 h 1019745"/>
              <a:gd name="connsiteX6" fmla="*/ 4710175 w 4931673"/>
              <a:gd name="connsiteY6" fmla="*/ 839138 h 1019745"/>
              <a:gd name="connsiteX7" fmla="*/ 3402428 w 4931673"/>
              <a:gd name="connsiteY7" fmla="*/ 1005346 h 1019745"/>
              <a:gd name="connsiteX8" fmla="*/ 1248592 w 4931673"/>
              <a:gd name="connsiteY8" fmla="*/ 951802 h 1019745"/>
              <a:gd name="connsiteX9" fmla="*/ 303366 w 4931673"/>
              <a:gd name="connsiteY9" fmla="*/ 795887 h 1019745"/>
              <a:gd name="connsiteX10" fmla="*/ 37676 w 4931673"/>
              <a:gd name="connsiteY10" fmla="*/ 410526 h 1019745"/>
              <a:gd name="connsiteX11" fmla="*/ 18097 w 4931673"/>
              <a:gd name="connsiteY11" fmla="*/ 2470 h 1019745"/>
              <a:gd name="connsiteX0" fmla="*/ 18097 w 4931673"/>
              <a:gd name="connsiteY0" fmla="*/ 2470 h 1019745"/>
              <a:gd name="connsiteX1" fmla="*/ 1340032 w 4931673"/>
              <a:gd name="connsiteY1" fmla="*/ 128841 h 1019745"/>
              <a:gd name="connsiteX2" fmla="*/ 2250831 w 4931673"/>
              <a:gd name="connsiteY2" fmla="*/ 173296 h 1019745"/>
              <a:gd name="connsiteX3" fmla="*/ 3229792 w 4931673"/>
              <a:gd name="connsiteY3" fmla="*/ 159321 h 1019745"/>
              <a:gd name="connsiteX4" fmla="*/ 4832095 w 4931673"/>
              <a:gd name="connsiteY4" fmla="*/ 0 h 1019745"/>
              <a:gd name="connsiteX5" fmla="*/ 4928600 w 4931673"/>
              <a:gd name="connsiteY5" fmla="*/ 400642 h 1019745"/>
              <a:gd name="connsiteX6" fmla="*/ 4710175 w 4931673"/>
              <a:gd name="connsiteY6" fmla="*/ 839138 h 1019745"/>
              <a:gd name="connsiteX7" fmla="*/ 3402428 w 4931673"/>
              <a:gd name="connsiteY7" fmla="*/ 1005346 h 1019745"/>
              <a:gd name="connsiteX8" fmla="*/ 1248592 w 4931673"/>
              <a:gd name="connsiteY8" fmla="*/ 951802 h 1019745"/>
              <a:gd name="connsiteX9" fmla="*/ 303366 w 4931673"/>
              <a:gd name="connsiteY9" fmla="*/ 795887 h 1019745"/>
              <a:gd name="connsiteX10" fmla="*/ 37676 w 4931673"/>
              <a:gd name="connsiteY10" fmla="*/ 410526 h 1019745"/>
              <a:gd name="connsiteX11" fmla="*/ 18097 w 4931673"/>
              <a:gd name="connsiteY11" fmla="*/ 2470 h 1019745"/>
              <a:gd name="connsiteX0" fmla="*/ 18097 w 4931673"/>
              <a:gd name="connsiteY0" fmla="*/ 2470 h 1019745"/>
              <a:gd name="connsiteX1" fmla="*/ 1340032 w 4931673"/>
              <a:gd name="connsiteY1" fmla="*/ 128841 h 1019745"/>
              <a:gd name="connsiteX2" fmla="*/ 2250831 w 4931673"/>
              <a:gd name="connsiteY2" fmla="*/ 173296 h 1019745"/>
              <a:gd name="connsiteX3" fmla="*/ 3229792 w 4931673"/>
              <a:gd name="connsiteY3" fmla="*/ 159321 h 1019745"/>
              <a:gd name="connsiteX4" fmla="*/ 4832095 w 4931673"/>
              <a:gd name="connsiteY4" fmla="*/ 0 h 1019745"/>
              <a:gd name="connsiteX5" fmla="*/ 4928600 w 4931673"/>
              <a:gd name="connsiteY5" fmla="*/ 400642 h 1019745"/>
              <a:gd name="connsiteX6" fmla="*/ 4710175 w 4931673"/>
              <a:gd name="connsiteY6" fmla="*/ 839138 h 1019745"/>
              <a:gd name="connsiteX7" fmla="*/ 3402428 w 4931673"/>
              <a:gd name="connsiteY7" fmla="*/ 1005346 h 1019745"/>
              <a:gd name="connsiteX8" fmla="*/ 1248592 w 4931673"/>
              <a:gd name="connsiteY8" fmla="*/ 951802 h 1019745"/>
              <a:gd name="connsiteX9" fmla="*/ 303366 w 4931673"/>
              <a:gd name="connsiteY9" fmla="*/ 795887 h 1019745"/>
              <a:gd name="connsiteX10" fmla="*/ 37676 w 4931673"/>
              <a:gd name="connsiteY10" fmla="*/ 410526 h 1019745"/>
              <a:gd name="connsiteX11" fmla="*/ 18097 w 4931673"/>
              <a:gd name="connsiteY11" fmla="*/ 2470 h 1019745"/>
              <a:gd name="connsiteX0" fmla="*/ 18097 w 4931673"/>
              <a:gd name="connsiteY0" fmla="*/ 2470 h 1019745"/>
              <a:gd name="connsiteX1" fmla="*/ 1340032 w 4931673"/>
              <a:gd name="connsiteY1" fmla="*/ 128841 h 1019745"/>
              <a:gd name="connsiteX2" fmla="*/ 2250831 w 4931673"/>
              <a:gd name="connsiteY2" fmla="*/ 173296 h 1019745"/>
              <a:gd name="connsiteX3" fmla="*/ 3229792 w 4931673"/>
              <a:gd name="connsiteY3" fmla="*/ 159321 h 1019745"/>
              <a:gd name="connsiteX4" fmla="*/ 4832095 w 4931673"/>
              <a:gd name="connsiteY4" fmla="*/ 0 h 1019745"/>
              <a:gd name="connsiteX5" fmla="*/ 4928600 w 4931673"/>
              <a:gd name="connsiteY5" fmla="*/ 400642 h 1019745"/>
              <a:gd name="connsiteX6" fmla="*/ 4710175 w 4931673"/>
              <a:gd name="connsiteY6" fmla="*/ 839138 h 1019745"/>
              <a:gd name="connsiteX7" fmla="*/ 3402428 w 4931673"/>
              <a:gd name="connsiteY7" fmla="*/ 1005346 h 1019745"/>
              <a:gd name="connsiteX8" fmla="*/ 1248592 w 4931673"/>
              <a:gd name="connsiteY8" fmla="*/ 951802 h 1019745"/>
              <a:gd name="connsiteX9" fmla="*/ 303366 w 4931673"/>
              <a:gd name="connsiteY9" fmla="*/ 795887 h 1019745"/>
              <a:gd name="connsiteX10" fmla="*/ 37676 w 4931673"/>
              <a:gd name="connsiteY10" fmla="*/ 410526 h 1019745"/>
              <a:gd name="connsiteX11" fmla="*/ 18097 w 4931673"/>
              <a:gd name="connsiteY11" fmla="*/ 2470 h 1019745"/>
              <a:gd name="connsiteX0" fmla="*/ 25042 w 4938618"/>
              <a:gd name="connsiteY0" fmla="*/ 2470 h 1019745"/>
              <a:gd name="connsiteX1" fmla="*/ 1346977 w 4938618"/>
              <a:gd name="connsiteY1" fmla="*/ 128841 h 1019745"/>
              <a:gd name="connsiteX2" fmla="*/ 2257776 w 4938618"/>
              <a:gd name="connsiteY2" fmla="*/ 173296 h 1019745"/>
              <a:gd name="connsiteX3" fmla="*/ 3236737 w 4938618"/>
              <a:gd name="connsiteY3" fmla="*/ 159321 h 1019745"/>
              <a:gd name="connsiteX4" fmla="*/ 4839040 w 4938618"/>
              <a:gd name="connsiteY4" fmla="*/ 0 h 1019745"/>
              <a:gd name="connsiteX5" fmla="*/ 4935545 w 4938618"/>
              <a:gd name="connsiteY5" fmla="*/ 400642 h 1019745"/>
              <a:gd name="connsiteX6" fmla="*/ 4717120 w 4938618"/>
              <a:gd name="connsiteY6" fmla="*/ 839138 h 1019745"/>
              <a:gd name="connsiteX7" fmla="*/ 3409373 w 4938618"/>
              <a:gd name="connsiteY7" fmla="*/ 1005346 h 1019745"/>
              <a:gd name="connsiteX8" fmla="*/ 1255537 w 4938618"/>
              <a:gd name="connsiteY8" fmla="*/ 951802 h 1019745"/>
              <a:gd name="connsiteX9" fmla="*/ 310311 w 4938618"/>
              <a:gd name="connsiteY9" fmla="*/ 795887 h 1019745"/>
              <a:gd name="connsiteX10" fmla="*/ 44621 w 4938618"/>
              <a:gd name="connsiteY10" fmla="*/ 410526 h 1019745"/>
              <a:gd name="connsiteX11" fmla="*/ 25042 w 4938618"/>
              <a:gd name="connsiteY11" fmla="*/ 2470 h 1019745"/>
              <a:gd name="connsiteX0" fmla="*/ 21656 w 4935232"/>
              <a:gd name="connsiteY0" fmla="*/ 2470 h 1019745"/>
              <a:gd name="connsiteX1" fmla="*/ 1343591 w 4935232"/>
              <a:gd name="connsiteY1" fmla="*/ 128841 h 1019745"/>
              <a:gd name="connsiteX2" fmla="*/ 2254390 w 4935232"/>
              <a:gd name="connsiteY2" fmla="*/ 173296 h 1019745"/>
              <a:gd name="connsiteX3" fmla="*/ 3233351 w 4935232"/>
              <a:gd name="connsiteY3" fmla="*/ 159321 h 1019745"/>
              <a:gd name="connsiteX4" fmla="*/ 4835654 w 4935232"/>
              <a:gd name="connsiteY4" fmla="*/ 0 h 1019745"/>
              <a:gd name="connsiteX5" fmla="*/ 4932159 w 4935232"/>
              <a:gd name="connsiteY5" fmla="*/ 400642 h 1019745"/>
              <a:gd name="connsiteX6" fmla="*/ 4713734 w 4935232"/>
              <a:gd name="connsiteY6" fmla="*/ 839138 h 1019745"/>
              <a:gd name="connsiteX7" fmla="*/ 3405987 w 4935232"/>
              <a:gd name="connsiteY7" fmla="*/ 1005346 h 1019745"/>
              <a:gd name="connsiteX8" fmla="*/ 1252151 w 4935232"/>
              <a:gd name="connsiteY8" fmla="*/ 951802 h 1019745"/>
              <a:gd name="connsiteX9" fmla="*/ 306925 w 4935232"/>
              <a:gd name="connsiteY9" fmla="*/ 795887 h 1019745"/>
              <a:gd name="connsiteX10" fmla="*/ 41235 w 4935232"/>
              <a:gd name="connsiteY10" fmla="*/ 410526 h 1019745"/>
              <a:gd name="connsiteX11" fmla="*/ 21656 w 4935232"/>
              <a:gd name="connsiteY11" fmla="*/ 2470 h 10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35232" h="1019745">
                <a:moveTo>
                  <a:pt x="21656" y="2470"/>
                </a:moveTo>
                <a:cubicBezTo>
                  <a:pt x="436245" y="95384"/>
                  <a:pt x="879042" y="111709"/>
                  <a:pt x="1343591" y="128841"/>
                </a:cubicBezTo>
                <a:cubicBezTo>
                  <a:pt x="1704056" y="153468"/>
                  <a:pt x="1939430" y="168216"/>
                  <a:pt x="2254390" y="173296"/>
                </a:cubicBezTo>
                <a:cubicBezTo>
                  <a:pt x="2569350" y="178376"/>
                  <a:pt x="2799810" y="198088"/>
                  <a:pt x="3233351" y="159321"/>
                </a:cubicBezTo>
                <a:cubicBezTo>
                  <a:pt x="3767452" y="106214"/>
                  <a:pt x="4306550" y="92645"/>
                  <a:pt x="4835654" y="0"/>
                </a:cubicBezTo>
                <a:cubicBezTo>
                  <a:pt x="4859496" y="133547"/>
                  <a:pt x="4953278" y="178133"/>
                  <a:pt x="4932159" y="400642"/>
                </a:cubicBezTo>
                <a:cubicBezTo>
                  <a:pt x="4917637" y="615999"/>
                  <a:pt x="4778216" y="692973"/>
                  <a:pt x="4713734" y="839138"/>
                </a:cubicBezTo>
                <a:cubicBezTo>
                  <a:pt x="4341402" y="916086"/>
                  <a:pt x="3986248" y="969545"/>
                  <a:pt x="3405987" y="1005346"/>
                </a:cubicBezTo>
                <a:cubicBezTo>
                  <a:pt x="2627606" y="1048155"/>
                  <a:pt x="1796971" y="985063"/>
                  <a:pt x="1252151" y="951802"/>
                </a:cubicBezTo>
                <a:lnTo>
                  <a:pt x="306925" y="795887"/>
                </a:lnTo>
                <a:cubicBezTo>
                  <a:pt x="133434" y="678416"/>
                  <a:pt x="99825" y="643317"/>
                  <a:pt x="41235" y="410526"/>
                </a:cubicBezTo>
                <a:cubicBezTo>
                  <a:pt x="21386" y="276704"/>
                  <a:pt x="-28438" y="139587"/>
                  <a:pt x="21656" y="247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ФОРМУЛЫ ОКСИДОВ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98 -1.11111E-6 L -0.46966 0.68125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4" y="3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-0.47552 0.450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76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77 7.40741E-7 L -0.35816 0.2414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06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45677 0.6090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47" y="3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-0.49618 0.3886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9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55840" y="764704"/>
            <a:ext cx="3749588" cy="799417"/>
          </a:xfrm>
          <a:prstGeom prst="snip2SameRect">
            <a:avLst/>
          </a:prstGeo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7" name="Скругленный прямоугольник 6">
            <a:hlinkClick r:id="rId2" action="ppaction://hlinksldjump"/>
          </p:cNvPr>
          <p:cNvSpPr/>
          <p:nvPr/>
        </p:nvSpPr>
        <p:spPr>
          <a:xfrm>
            <a:off x="7834536" y="5644791"/>
            <a:ext cx="2664296" cy="648072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878360" y="2420888"/>
            <a:ext cx="7530008" cy="1584176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содержит атом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кислорода, 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ru-RU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содержит три химических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элемента,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оэтому они не являются оксидами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7680176" y="5661248"/>
            <a:ext cx="2664296" cy="648072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</a:t>
            </a: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732840" y="2348880"/>
            <a:ext cx="5387496" cy="7920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BaCO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является оксидом </a:t>
            </a:r>
            <a:endParaRPr lang="ru-RU" b="1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57696DC-615C-45BA-AD40-49E73E58100B}"/>
              </a:ext>
            </a:extLst>
          </p:cNvPr>
          <p:cNvSpPr txBox="1">
            <a:spLocks/>
          </p:cNvSpPr>
          <p:nvPr/>
        </p:nvSpPr>
        <p:spPr>
          <a:xfrm>
            <a:off x="4360050" y="668913"/>
            <a:ext cx="3677580" cy="910044"/>
          </a:xfrm>
          <a:prstGeom prst="round2Same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НЕВЕРНО!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 31">
            <a:hlinkClick r:id="" action="ppaction://hlinkshowjump?jump=nextslide"/>
          </p:cNvPr>
          <p:cNvSpPr/>
          <p:nvPr/>
        </p:nvSpPr>
        <p:spPr>
          <a:xfrm>
            <a:off x="9276878" y="5105208"/>
            <a:ext cx="1080000" cy="1080000"/>
          </a:xfrm>
          <a:prstGeom prst="ellipse">
            <a:avLst/>
          </a:prstGeom>
          <a:gradFill>
            <a:gsLst>
              <a:gs pos="0">
                <a:srgbClr val="FFFF00">
                  <a:lumMod val="98000"/>
                </a:srgb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hlinkClick r:id="" action="ppaction://hlinkshowjump?jump=previousslide"/>
          </p:cNvPr>
          <p:cNvSpPr/>
          <p:nvPr/>
        </p:nvSpPr>
        <p:spPr>
          <a:xfrm>
            <a:off x="9276878" y="5105208"/>
            <a:ext cx="1080000" cy="1080000"/>
          </a:xfrm>
          <a:prstGeom prst="ellipse">
            <a:avLst/>
          </a:prstGeom>
          <a:gradFill>
            <a:gsLst>
              <a:gs pos="0">
                <a:srgbClr val="FFFF00">
                  <a:lumMod val="98000"/>
                </a:srgb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hlinkClick r:id="" action="ppaction://hlinkshowjump?jump=previousslide"/>
          </p:cNvPr>
          <p:cNvSpPr/>
          <p:nvPr/>
        </p:nvSpPr>
        <p:spPr>
          <a:xfrm>
            <a:off x="9276878" y="5105208"/>
            <a:ext cx="1080000" cy="1080000"/>
          </a:xfrm>
          <a:prstGeom prst="ellipse">
            <a:avLst/>
          </a:prstGeom>
          <a:gradFill>
            <a:gsLst>
              <a:gs pos="0">
                <a:srgbClr val="FFFF00">
                  <a:lumMod val="98000"/>
                </a:srgb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hlinkClick r:id="" action="ppaction://hlinkshowjump?jump=previousslide"/>
          </p:cNvPr>
          <p:cNvSpPr/>
          <p:nvPr/>
        </p:nvSpPr>
        <p:spPr>
          <a:xfrm>
            <a:off x="9276878" y="5105208"/>
            <a:ext cx="1080000" cy="1080000"/>
          </a:xfrm>
          <a:prstGeom prst="ellipse">
            <a:avLst/>
          </a:prstGeom>
          <a:gradFill>
            <a:gsLst>
              <a:gs pos="0">
                <a:srgbClr val="FFFF00">
                  <a:lumMod val="98000"/>
                </a:srgb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hlinkClick r:id="" action="ppaction://hlinkshowjump?jump=previousslide"/>
          </p:cNvPr>
          <p:cNvSpPr/>
          <p:nvPr/>
        </p:nvSpPr>
        <p:spPr>
          <a:xfrm>
            <a:off x="9276878" y="5105208"/>
            <a:ext cx="1080000" cy="1080000"/>
          </a:xfrm>
          <a:prstGeom prst="ellipse">
            <a:avLst/>
          </a:prstGeom>
          <a:gradFill>
            <a:gsLst>
              <a:gs pos="0">
                <a:srgbClr val="FFFF00">
                  <a:lumMod val="98000"/>
                </a:srgb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hlinkClick r:id="" action="ppaction://hlinkshowjump?jump=previousslide"/>
          </p:cNvPr>
          <p:cNvSpPr/>
          <p:nvPr/>
        </p:nvSpPr>
        <p:spPr>
          <a:xfrm>
            <a:off x="9276878" y="5105208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FF00">
                  <a:lumMod val="98000"/>
                </a:srgb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9408368" y="620688"/>
            <a:ext cx="151216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9408368" y="1412776"/>
            <a:ext cx="151216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9408368" y="2204864"/>
            <a:ext cx="151216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MgO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9408368" y="3140968"/>
            <a:ext cx="151216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ZnO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9408368" y="4077072"/>
            <a:ext cx="151216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BaCO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Скругленный прямоугольник 51">
            <a:extLst>
              <a:ext uri="{FF2B5EF4-FFF2-40B4-BE49-F238E27FC236}">
                <a16:creationId xmlns:a16="http://schemas.microsoft.com/office/drawing/2014/main" id="{0CA889AA-47E3-4960-8079-FDF269394B2C}"/>
              </a:ext>
            </a:extLst>
          </p:cNvPr>
          <p:cNvSpPr/>
          <p:nvPr/>
        </p:nvSpPr>
        <p:spPr>
          <a:xfrm>
            <a:off x="3071664" y="5301208"/>
            <a:ext cx="3388364" cy="10520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476922" y="2113785"/>
            <a:ext cx="5131246" cy="4727103"/>
            <a:chOff x="2476922" y="2113785"/>
            <a:chExt cx="5131246" cy="4727103"/>
          </a:xfrm>
        </p:grpSpPr>
        <p:pic>
          <p:nvPicPr>
            <p:cNvPr id="21" name="Рисунок 20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76922" y="2113785"/>
              <a:ext cx="5131246" cy="472710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041729" y="5272170"/>
              <a:ext cx="4001632" cy="1384995"/>
            </a:xfrm>
            <a:custGeom>
              <a:avLst/>
              <a:gdLst>
                <a:gd name="connsiteX0" fmla="*/ 0 w 5851326"/>
                <a:gd name="connsiteY0" fmla="*/ 0 h 523220"/>
                <a:gd name="connsiteX1" fmla="*/ 5851326 w 5851326"/>
                <a:gd name="connsiteY1" fmla="*/ 0 h 523220"/>
                <a:gd name="connsiteX2" fmla="*/ 5851326 w 5851326"/>
                <a:gd name="connsiteY2" fmla="*/ 523220 h 523220"/>
                <a:gd name="connsiteX3" fmla="*/ 0 w 5851326"/>
                <a:gd name="connsiteY3" fmla="*/ 523220 h 523220"/>
                <a:gd name="connsiteX4" fmla="*/ 0 w 5851326"/>
                <a:gd name="connsiteY4" fmla="*/ 0 h 523220"/>
                <a:gd name="connsiteX0" fmla="*/ 655320 w 5851326"/>
                <a:gd name="connsiteY0" fmla="*/ 0 h 843260"/>
                <a:gd name="connsiteX1" fmla="*/ 5851326 w 5851326"/>
                <a:gd name="connsiteY1" fmla="*/ 320040 h 843260"/>
                <a:gd name="connsiteX2" fmla="*/ 5851326 w 5851326"/>
                <a:gd name="connsiteY2" fmla="*/ 843260 h 843260"/>
                <a:gd name="connsiteX3" fmla="*/ 0 w 5851326"/>
                <a:gd name="connsiteY3" fmla="*/ 843260 h 843260"/>
                <a:gd name="connsiteX4" fmla="*/ 655320 w 5851326"/>
                <a:gd name="connsiteY4" fmla="*/ 0 h 843260"/>
                <a:gd name="connsiteX0" fmla="*/ 0 w 5196006"/>
                <a:gd name="connsiteY0" fmla="*/ 0 h 843260"/>
                <a:gd name="connsiteX1" fmla="*/ 5196006 w 5196006"/>
                <a:gd name="connsiteY1" fmla="*/ 320040 h 843260"/>
                <a:gd name="connsiteX2" fmla="*/ 5196006 w 5196006"/>
                <a:gd name="connsiteY2" fmla="*/ 843260 h 843260"/>
                <a:gd name="connsiteX3" fmla="*/ 30480 w 5196006"/>
                <a:gd name="connsiteY3" fmla="*/ 767060 h 843260"/>
                <a:gd name="connsiteX4" fmla="*/ 0 w 5196006"/>
                <a:gd name="connsiteY4" fmla="*/ 0 h 843260"/>
                <a:gd name="connsiteX0" fmla="*/ 0 w 5196006"/>
                <a:gd name="connsiteY0" fmla="*/ 0 h 843260"/>
                <a:gd name="connsiteX1" fmla="*/ 5196006 w 5196006"/>
                <a:gd name="connsiteY1" fmla="*/ 320040 h 843260"/>
                <a:gd name="connsiteX2" fmla="*/ 4632126 w 5196006"/>
                <a:gd name="connsiteY2" fmla="*/ 843260 h 843260"/>
                <a:gd name="connsiteX3" fmla="*/ 30480 w 5196006"/>
                <a:gd name="connsiteY3" fmla="*/ 767060 h 843260"/>
                <a:gd name="connsiteX4" fmla="*/ 0 w 5196006"/>
                <a:gd name="connsiteY4" fmla="*/ 0 h 843260"/>
                <a:gd name="connsiteX0" fmla="*/ 0 w 4754046"/>
                <a:gd name="connsiteY0" fmla="*/ 76200 h 919460"/>
                <a:gd name="connsiteX1" fmla="*/ 4754046 w 4754046"/>
                <a:gd name="connsiteY1" fmla="*/ 0 h 919460"/>
                <a:gd name="connsiteX2" fmla="*/ 4632126 w 4754046"/>
                <a:gd name="connsiteY2" fmla="*/ 919460 h 919460"/>
                <a:gd name="connsiteX3" fmla="*/ 30480 w 4754046"/>
                <a:gd name="connsiteY3" fmla="*/ 843260 h 919460"/>
                <a:gd name="connsiteX4" fmla="*/ 0 w 4754046"/>
                <a:gd name="connsiteY4" fmla="*/ 76200 h 919460"/>
                <a:gd name="connsiteX0" fmla="*/ 0 w 4754046"/>
                <a:gd name="connsiteY0" fmla="*/ 0 h 843260"/>
                <a:gd name="connsiteX1" fmla="*/ 4754046 w 4754046"/>
                <a:gd name="connsiteY1" fmla="*/ 30480 h 843260"/>
                <a:gd name="connsiteX2" fmla="*/ 4632126 w 4754046"/>
                <a:gd name="connsiteY2" fmla="*/ 843260 h 843260"/>
                <a:gd name="connsiteX3" fmla="*/ 30480 w 4754046"/>
                <a:gd name="connsiteY3" fmla="*/ 767060 h 843260"/>
                <a:gd name="connsiteX4" fmla="*/ 0 w 4754046"/>
                <a:gd name="connsiteY4" fmla="*/ 0 h 843260"/>
                <a:gd name="connsiteX0" fmla="*/ 0 w 4754046"/>
                <a:gd name="connsiteY0" fmla="*/ 0 h 843260"/>
                <a:gd name="connsiteX1" fmla="*/ 4754046 w 4754046"/>
                <a:gd name="connsiteY1" fmla="*/ 30480 h 843260"/>
                <a:gd name="connsiteX2" fmla="*/ 4632126 w 4754046"/>
                <a:gd name="connsiteY2" fmla="*/ 843260 h 843260"/>
                <a:gd name="connsiteX3" fmla="*/ 1150560 w 4754046"/>
                <a:gd name="connsiteY3" fmla="*/ 768504 h 843260"/>
                <a:gd name="connsiteX4" fmla="*/ 30480 w 4754046"/>
                <a:gd name="connsiteY4" fmla="*/ 767060 h 843260"/>
                <a:gd name="connsiteX5" fmla="*/ 0 w 4754046"/>
                <a:gd name="connsiteY5" fmla="*/ 0 h 843260"/>
                <a:gd name="connsiteX0" fmla="*/ 0 w 4754046"/>
                <a:gd name="connsiteY0" fmla="*/ 0 h 1058064"/>
                <a:gd name="connsiteX1" fmla="*/ 4754046 w 4754046"/>
                <a:gd name="connsiteY1" fmla="*/ 30480 h 1058064"/>
                <a:gd name="connsiteX2" fmla="*/ 4632126 w 4754046"/>
                <a:gd name="connsiteY2" fmla="*/ 843260 h 1058064"/>
                <a:gd name="connsiteX3" fmla="*/ 1150560 w 4754046"/>
                <a:gd name="connsiteY3" fmla="*/ 1058064 h 1058064"/>
                <a:gd name="connsiteX4" fmla="*/ 30480 w 4754046"/>
                <a:gd name="connsiteY4" fmla="*/ 767060 h 1058064"/>
                <a:gd name="connsiteX5" fmla="*/ 0 w 4754046"/>
                <a:gd name="connsiteY5" fmla="*/ 0 h 1058064"/>
                <a:gd name="connsiteX0" fmla="*/ 0 w 4754046"/>
                <a:gd name="connsiteY0" fmla="*/ 0 h 1085821"/>
                <a:gd name="connsiteX1" fmla="*/ 4754046 w 4754046"/>
                <a:gd name="connsiteY1" fmla="*/ 30480 h 1085821"/>
                <a:gd name="connsiteX2" fmla="*/ 4632126 w 4754046"/>
                <a:gd name="connsiteY2" fmla="*/ 843260 h 1085821"/>
                <a:gd name="connsiteX3" fmla="*/ 1150560 w 4754046"/>
                <a:gd name="connsiteY3" fmla="*/ 1058064 h 1085821"/>
                <a:gd name="connsiteX4" fmla="*/ 30480 w 4754046"/>
                <a:gd name="connsiteY4" fmla="*/ 767060 h 1085821"/>
                <a:gd name="connsiteX5" fmla="*/ 0 w 4754046"/>
                <a:gd name="connsiteY5" fmla="*/ 0 h 1085821"/>
                <a:gd name="connsiteX0" fmla="*/ 0 w 4754046"/>
                <a:gd name="connsiteY0" fmla="*/ 0 h 1104042"/>
                <a:gd name="connsiteX1" fmla="*/ 4754046 w 4754046"/>
                <a:gd name="connsiteY1" fmla="*/ 30480 h 1104042"/>
                <a:gd name="connsiteX2" fmla="*/ 4632126 w 4754046"/>
                <a:gd name="connsiteY2" fmla="*/ 843260 h 1104042"/>
                <a:gd name="connsiteX3" fmla="*/ 3299400 w 4754046"/>
                <a:gd name="connsiteY3" fmla="*/ 1088544 h 1104042"/>
                <a:gd name="connsiteX4" fmla="*/ 1150560 w 4754046"/>
                <a:gd name="connsiteY4" fmla="*/ 1058064 h 1104042"/>
                <a:gd name="connsiteX5" fmla="*/ 30480 w 4754046"/>
                <a:gd name="connsiteY5" fmla="*/ 767060 h 1104042"/>
                <a:gd name="connsiteX6" fmla="*/ 0 w 4754046"/>
                <a:gd name="connsiteY6" fmla="*/ 0 h 1104042"/>
                <a:gd name="connsiteX0" fmla="*/ 0 w 4754046"/>
                <a:gd name="connsiteY0" fmla="*/ 0 h 1137848"/>
                <a:gd name="connsiteX1" fmla="*/ 4754046 w 4754046"/>
                <a:gd name="connsiteY1" fmla="*/ 30480 h 1137848"/>
                <a:gd name="connsiteX2" fmla="*/ 4632126 w 4754046"/>
                <a:gd name="connsiteY2" fmla="*/ 843260 h 1137848"/>
                <a:gd name="connsiteX3" fmla="*/ 3299400 w 4754046"/>
                <a:gd name="connsiteY3" fmla="*/ 1088544 h 1137848"/>
                <a:gd name="connsiteX4" fmla="*/ 1150560 w 4754046"/>
                <a:gd name="connsiteY4" fmla="*/ 1058064 h 1137848"/>
                <a:gd name="connsiteX5" fmla="*/ 30480 w 4754046"/>
                <a:gd name="connsiteY5" fmla="*/ 767060 h 1137848"/>
                <a:gd name="connsiteX6" fmla="*/ 0 w 4754046"/>
                <a:gd name="connsiteY6" fmla="*/ 0 h 1137848"/>
                <a:gd name="connsiteX0" fmla="*/ 0 w 4754046"/>
                <a:gd name="connsiteY0" fmla="*/ 0 h 1137848"/>
                <a:gd name="connsiteX1" fmla="*/ 1242000 w 4754046"/>
                <a:gd name="connsiteY1" fmla="*/ 235103 h 1137848"/>
                <a:gd name="connsiteX2" fmla="*/ 4754046 w 4754046"/>
                <a:gd name="connsiteY2" fmla="*/ 30480 h 1137848"/>
                <a:gd name="connsiteX3" fmla="*/ 4632126 w 4754046"/>
                <a:gd name="connsiteY3" fmla="*/ 843260 h 1137848"/>
                <a:gd name="connsiteX4" fmla="*/ 3299400 w 4754046"/>
                <a:gd name="connsiteY4" fmla="*/ 1088544 h 1137848"/>
                <a:gd name="connsiteX5" fmla="*/ 1150560 w 4754046"/>
                <a:gd name="connsiteY5" fmla="*/ 1058064 h 1137848"/>
                <a:gd name="connsiteX6" fmla="*/ 30480 w 4754046"/>
                <a:gd name="connsiteY6" fmla="*/ 767060 h 1137848"/>
                <a:gd name="connsiteX7" fmla="*/ 0 w 4754046"/>
                <a:gd name="connsiteY7" fmla="*/ 0 h 1137848"/>
                <a:gd name="connsiteX0" fmla="*/ 0 w 4754046"/>
                <a:gd name="connsiteY0" fmla="*/ 0 h 1137848"/>
                <a:gd name="connsiteX1" fmla="*/ 1242000 w 4754046"/>
                <a:gd name="connsiteY1" fmla="*/ 235103 h 1137848"/>
                <a:gd name="connsiteX2" fmla="*/ 3131760 w 4754046"/>
                <a:gd name="connsiteY2" fmla="*/ 265583 h 1137848"/>
                <a:gd name="connsiteX3" fmla="*/ 4754046 w 4754046"/>
                <a:gd name="connsiteY3" fmla="*/ 30480 h 1137848"/>
                <a:gd name="connsiteX4" fmla="*/ 4632126 w 4754046"/>
                <a:gd name="connsiteY4" fmla="*/ 843260 h 1137848"/>
                <a:gd name="connsiteX5" fmla="*/ 3299400 w 4754046"/>
                <a:gd name="connsiteY5" fmla="*/ 1088544 h 1137848"/>
                <a:gd name="connsiteX6" fmla="*/ 1150560 w 4754046"/>
                <a:gd name="connsiteY6" fmla="*/ 1058064 h 1137848"/>
                <a:gd name="connsiteX7" fmla="*/ 30480 w 4754046"/>
                <a:gd name="connsiteY7" fmla="*/ 767060 h 1137848"/>
                <a:gd name="connsiteX8" fmla="*/ 0 w 4754046"/>
                <a:gd name="connsiteY8" fmla="*/ 0 h 1137848"/>
                <a:gd name="connsiteX0" fmla="*/ 0 w 4754046"/>
                <a:gd name="connsiteY0" fmla="*/ 0 h 1137848"/>
                <a:gd name="connsiteX1" fmla="*/ 1233501 w 4754046"/>
                <a:gd name="connsiteY1" fmla="*/ 235103 h 1137848"/>
                <a:gd name="connsiteX2" fmla="*/ 3131760 w 4754046"/>
                <a:gd name="connsiteY2" fmla="*/ 265583 h 1137848"/>
                <a:gd name="connsiteX3" fmla="*/ 4754046 w 4754046"/>
                <a:gd name="connsiteY3" fmla="*/ 30480 h 1137848"/>
                <a:gd name="connsiteX4" fmla="*/ 4632126 w 4754046"/>
                <a:gd name="connsiteY4" fmla="*/ 843260 h 1137848"/>
                <a:gd name="connsiteX5" fmla="*/ 3299400 w 4754046"/>
                <a:gd name="connsiteY5" fmla="*/ 1088544 h 1137848"/>
                <a:gd name="connsiteX6" fmla="*/ 1150560 w 4754046"/>
                <a:gd name="connsiteY6" fmla="*/ 1058064 h 1137848"/>
                <a:gd name="connsiteX7" fmla="*/ 30480 w 4754046"/>
                <a:gd name="connsiteY7" fmla="*/ 767060 h 1137848"/>
                <a:gd name="connsiteX8" fmla="*/ 0 w 4754046"/>
                <a:gd name="connsiteY8" fmla="*/ 0 h 1137848"/>
                <a:gd name="connsiteX0" fmla="*/ 0 w 4754046"/>
                <a:gd name="connsiteY0" fmla="*/ 0 h 1137848"/>
                <a:gd name="connsiteX1" fmla="*/ 1233501 w 4754046"/>
                <a:gd name="connsiteY1" fmla="*/ 235103 h 1137848"/>
                <a:gd name="connsiteX2" fmla="*/ 3131760 w 4754046"/>
                <a:gd name="connsiteY2" fmla="*/ 265583 h 1137848"/>
                <a:gd name="connsiteX3" fmla="*/ 4754046 w 4754046"/>
                <a:gd name="connsiteY3" fmla="*/ 30480 h 1137848"/>
                <a:gd name="connsiteX4" fmla="*/ 4632126 w 4754046"/>
                <a:gd name="connsiteY4" fmla="*/ 843260 h 1137848"/>
                <a:gd name="connsiteX5" fmla="*/ 3299400 w 4754046"/>
                <a:gd name="connsiteY5" fmla="*/ 1088544 h 1137848"/>
                <a:gd name="connsiteX6" fmla="*/ 1150560 w 4754046"/>
                <a:gd name="connsiteY6" fmla="*/ 1058064 h 1137848"/>
                <a:gd name="connsiteX7" fmla="*/ 30480 w 4754046"/>
                <a:gd name="connsiteY7" fmla="*/ 767060 h 1137848"/>
                <a:gd name="connsiteX8" fmla="*/ 0 w 4754046"/>
                <a:gd name="connsiteY8" fmla="*/ 0 h 1137848"/>
                <a:gd name="connsiteX0" fmla="*/ 0 w 4754046"/>
                <a:gd name="connsiteY0" fmla="*/ 0 h 1137848"/>
                <a:gd name="connsiteX1" fmla="*/ 1233501 w 4754046"/>
                <a:gd name="connsiteY1" fmla="*/ 235103 h 1137848"/>
                <a:gd name="connsiteX2" fmla="*/ 3131760 w 4754046"/>
                <a:gd name="connsiteY2" fmla="*/ 265583 h 1137848"/>
                <a:gd name="connsiteX3" fmla="*/ 4754046 w 4754046"/>
                <a:gd name="connsiteY3" fmla="*/ 30480 h 1137848"/>
                <a:gd name="connsiteX4" fmla="*/ 4632126 w 4754046"/>
                <a:gd name="connsiteY4" fmla="*/ 843260 h 1137848"/>
                <a:gd name="connsiteX5" fmla="*/ 3299400 w 4754046"/>
                <a:gd name="connsiteY5" fmla="*/ 1088544 h 1137848"/>
                <a:gd name="connsiteX6" fmla="*/ 1150560 w 4754046"/>
                <a:gd name="connsiteY6" fmla="*/ 1058064 h 1137848"/>
                <a:gd name="connsiteX7" fmla="*/ 30480 w 4754046"/>
                <a:gd name="connsiteY7" fmla="*/ 767060 h 1137848"/>
                <a:gd name="connsiteX8" fmla="*/ 0 w 4754046"/>
                <a:gd name="connsiteY8" fmla="*/ 0 h 1137848"/>
                <a:gd name="connsiteX0" fmla="*/ 0 w 4754046"/>
                <a:gd name="connsiteY0" fmla="*/ 0 h 1137848"/>
                <a:gd name="connsiteX1" fmla="*/ 1233501 w 4754046"/>
                <a:gd name="connsiteY1" fmla="*/ 235103 h 1137848"/>
                <a:gd name="connsiteX2" fmla="*/ 3131760 w 4754046"/>
                <a:gd name="connsiteY2" fmla="*/ 265583 h 1137848"/>
                <a:gd name="connsiteX3" fmla="*/ 4754046 w 4754046"/>
                <a:gd name="connsiteY3" fmla="*/ 30480 h 1137848"/>
                <a:gd name="connsiteX4" fmla="*/ 4632126 w 4754046"/>
                <a:gd name="connsiteY4" fmla="*/ 843260 h 1137848"/>
                <a:gd name="connsiteX5" fmla="*/ 3299400 w 4754046"/>
                <a:gd name="connsiteY5" fmla="*/ 1088544 h 1137848"/>
                <a:gd name="connsiteX6" fmla="*/ 1150560 w 4754046"/>
                <a:gd name="connsiteY6" fmla="*/ 1058064 h 1137848"/>
                <a:gd name="connsiteX7" fmla="*/ 30480 w 4754046"/>
                <a:gd name="connsiteY7" fmla="*/ 767060 h 1137848"/>
                <a:gd name="connsiteX8" fmla="*/ 0 w 4754046"/>
                <a:gd name="connsiteY8" fmla="*/ 0 h 1137848"/>
                <a:gd name="connsiteX0" fmla="*/ 0 w 4754046"/>
                <a:gd name="connsiteY0" fmla="*/ 0 h 1137848"/>
                <a:gd name="connsiteX1" fmla="*/ 1233501 w 4754046"/>
                <a:gd name="connsiteY1" fmla="*/ 235103 h 1137848"/>
                <a:gd name="connsiteX2" fmla="*/ 3131760 w 4754046"/>
                <a:gd name="connsiteY2" fmla="*/ 265583 h 1137848"/>
                <a:gd name="connsiteX3" fmla="*/ 4754046 w 4754046"/>
                <a:gd name="connsiteY3" fmla="*/ 30480 h 1137848"/>
                <a:gd name="connsiteX4" fmla="*/ 4632126 w 4754046"/>
                <a:gd name="connsiteY4" fmla="*/ 843260 h 1137848"/>
                <a:gd name="connsiteX5" fmla="*/ 3299400 w 4754046"/>
                <a:gd name="connsiteY5" fmla="*/ 1088544 h 1137848"/>
                <a:gd name="connsiteX6" fmla="*/ 1150560 w 4754046"/>
                <a:gd name="connsiteY6" fmla="*/ 1058064 h 1137848"/>
                <a:gd name="connsiteX7" fmla="*/ 30480 w 4754046"/>
                <a:gd name="connsiteY7" fmla="*/ 767060 h 1137848"/>
                <a:gd name="connsiteX8" fmla="*/ 0 w 4754046"/>
                <a:gd name="connsiteY8" fmla="*/ 0 h 1137848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66982"/>
                <a:gd name="connsiteX1" fmla="*/ 1233501 w 4754046"/>
                <a:gd name="connsiteY1" fmla="*/ 235103 h 1166982"/>
                <a:gd name="connsiteX2" fmla="*/ 3131760 w 4754046"/>
                <a:gd name="connsiteY2" fmla="*/ 265583 h 1166982"/>
                <a:gd name="connsiteX3" fmla="*/ 4754046 w 4754046"/>
                <a:gd name="connsiteY3" fmla="*/ 30480 h 1166982"/>
                <a:gd name="connsiteX4" fmla="*/ 4632126 w 4754046"/>
                <a:gd name="connsiteY4" fmla="*/ 843260 h 1166982"/>
                <a:gd name="connsiteX5" fmla="*/ 3299400 w 4754046"/>
                <a:gd name="connsiteY5" fmla="*/ 1088544 h 1166982"/>
                <a:gd name="connsiteX6" fmla="*/ 1150560 w 4754046"/>
                <a:gd name="connsiteY6" fmla="*/ 1058064 h 1166982"/>
                <a:gd name="connsiteX7" fmla="*/ 30480 w 4754046"/>
                <a:gd name="connsiteY7" fmla="*/ 767060 h 1166982"/>
                <a:gd name="connsiteX8" fmla="*/ 0 w 4754046"/>
                <a:gd name="connsiteY8" fmla="*/ 0 h 1166982"/>
                <a:gd name="connsiteX0" fmla="*/ 0 w 4754046"/>
                <a:gd name="connsiteY0" fmla="*/ 0 h 1148470"/>
                <a:gd name="connsiteX1" fmla="*/ 1233501 w 4754046"/>
                <a:gd name="connsiteY1" fmla="*/ 235103 h 1148470"/>
                <a:gd name="connsiteX2" fmla="*/ 3131760 w 4754046"/>
                <a:gd name="connsiteY2" fmla="*/ 265583 h 1148470"/>
                <a:gd name="connsiteX3" fmla="*/ 4754046 w 4754046"/>
                <a:gd name="connsiteY3" fmla="*/ 30480 h 1148470"/>
                <a:gd name="connsiteX4" fmla="*/ 4632126 w 4754046"/>
                <a:gd name="connsiteY4" fmla="*/ 843260 h 1148470"/>
                <a:gd name="connsiteX5" fmla="*/ 3299400 w 4754046"/>
                <a:gd name="connsiteY5" fmla="*/ 1088544 h 1148470"/>
                <a:gd name="connsiteX6" fmla="*/ 1150560 w 4754046"/>
                <a:gd name="connsiteY6" fmla="*/ 1058064 h 1148470"/>
                <a:gd name="connsiteX7" fmla="*/ 30480 w 4754046"/>
                <a:gd name="connsiteY7" fmla="*/ 767060 h 1148470"/>
                <a:gd name="connsiteX8" fmla="*/ 0 w 4754046"/>
                <a:gd name="connsiteY8" fmla="*/ 0 h 1148470"/>
                <a:gd name="connsiteX0" fmla="*/ 0 w 4754046"/>
                <a:gd name="connsiteY0" fmla="*/ 0 h 1160293"/>
                <a:gd name="connsiteX1" fmla="*/ 1233501 w 4754046"/>
                <a:gd name="connsiteY1" fmla="*/ 235103 h 1160293"/>
                <a:gd name="connsiteX2" fmla="*/ 3131760 w 4754046"/>
                <a:gd name="connsiteY2" fmla="*/ 265583 h 1160293"/>
                <a:gd name="connsiteX3" fmla="*/ 4754046 w 4754046"/>
                <a:gd name="connsiteY3" fmla="*/ 30480 h 1160293"/>
                <a:gd name="connsiteX4" fmla="*/ 4632126 w 4754046"/>
                <a:gd name="connsiteY4" fmla="*/ 843260 h 1160293"/>
                <a:gd name="connsiteX5" fmla="*/ 3303650 w 4754046"/>
                <a:gd name="connsiteY5" fmla="*/ 1105363 h 1160293"/>
                <a:gd name="connsiteX6" fmla="*/ 1150560 w 4754046"/>
                <a:gd name="connsiteY6" fmla="*/ 1058064 h 1160293"/>
                <a:gd name="connsiteX7" fmla="*/ 30480 w 4754046"/>
                <a:gd name="connsiteY7" fmla="*/ 767060 h 1160293"/>
                <a:gd name="connsiteX8" fmla="*/ 0 w 4754046"/>
                <a:gd name="connsiteY8" fmla="*/ 0 h 116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4046" h="1160293">
                  <a:moveTo>
                    <a:pt x="0" y="0"/>
                  </a:moveTo>
                  <a:cubicBezTo>
                    <a:pt x="407057" y="116569"/>
                    <a:pt x="720188" y="168990"/>
                    <a:pt x="1233501" y="235103"/>
                  </a:cubicBezTo>
                  <a:cubicBezTo>
                    <a:pt x="1700962" y="289940"/>
                    <a:pt x="2689800" y="289232"/>
                    <a:pt x="3131760" y="265583"/>
                  </a:cubicBezTo>
                  <a:cubicBezTo>
                    <a:pt x="3706524" y="206837"/>
                    <a:pt x="4213284" y="108848"/>
                    <a:pt x="4754046" y="30480"/>
                  </a:cubicBezTo>
                  <a:lnTo>
                    <a:pt x="4632126" y="843260"/>
                  </a:lnTo>
                  <a:cubicBezTo>
                    <a:pt x="4317432" y="951631"/>
                    <a:pt x="3879661" y="1038728"/>
                    <a:pt x="3303650" y="1105363"/>
                  </a:cubicBezTo>
                  <a:cubicBezTo>
                    <a:pt x="2521018" y="1220167"/>
                    <a:pt x="1695380" y="1130568"/>
                    <a:pt x="1150560" y="1058064"/>
                  </a:cubicBezTo>
                  <a:cubicBezTo>
                    <a:pt x="764449" y="994700"/>
                    <a:pt x="378339" y="892092"/>
                    <a:pt x="30480" y="7670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ВЫБЕРИ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ФОРМУЛЫ ОКСИДОВ</a:t>
              </a:r>
              <a:endPara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98 -7.40741E-7 L -0.4164 0.67199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78" y="3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4164 0.4398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20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-0.36216 0.2414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8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45677 0.6090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47" y="3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-0.43924 0.26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7752184" y="5589240"/>
            <a:ext cx="2664296" cy="648072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210C97B-27DB-428E-B001-8CF04954E279}"/>
              </a:ext>
            </a:extLst>
          </p:cNvPr>
          <p:cNvSpPr txBox="1">
            <a:spLocks/>
          </p:cNvSpPr>
          <p:nvPr/>
        </p:nvSpPr>
        <p:spPr>
          <a:xfrm>
            <a:off x="4655840" y="764704"/>
            <a:ext cx="3749588" cy="799417"/>
          </a:xfrm>
          <a:prstGeom prst="snip2Same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</a:t>
            </a:r>
            <a:r>
              <a:rPr lang="ru-R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03512" y="3244334"/>
            <a:ext cx="6876000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MgO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ZnO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оксиды, </a:t>
            </a:r>
          </a:p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BaCO</a:t>
            </a:r>
            <a:r>
              <a:rPr lang="en-US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соль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7680176" y="5589240"/>
            <a:ext cx="2592288" cy="58114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266F6D-DB95-4E48-98D9-9E185EB8D6F2}"/>
              </a:ext>
            </a:extLst>
          </p:cNvPr>
          <p:cNvSpPr txBox="1">
            <a:spLocks/>
          </p:cNvSpPr>
          <p:nvPr/>
        </p:nvSpPr>
        <p:spPr>
          <a:xfrm>
            <a:off x="4360050" y="668913"/>
            <a:ext cx="3677580" cy="910044"/>
          </a:xfrm>
          <a:prstGeom prst="round2Same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НЕВЕРНО!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5640" y="2060848"/>
            <a:ext cx="612068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ZnO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оксиды, а выбрать нужно было не оксиды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55640" y="3513891"/>
            <a:ext cx="6120680" cy="15573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бинарные вещества, </a:t>
            </a:r>
          </a:p>
          <a:p>
            <a:pPr>
              <a:spcBef>
                <a:spcPct val="20000"/>
              </a:spcBef>
              <a:defRPr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ZnS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но НЕ оксиды</a:t>
            </a:r>
            <a:endParaRPr lang="ru-RU" sz="2800" dirty="0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4000010" y="3645025"/>
            <a:ext cx="360040" cy="1296144"/>
          </a:xfrm>
          <a:prstGeom prst="rightBrace">
            <a:avLst>
              <a:gd name="adj1" fmla="val 45200"/>
              <a:gd name="adj2" fmla="val 5341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 31">
            <a:hlinkClick r:id="" action="ppaction://hlinkshowjump?jump=nextslide"/>
          </p:cNvPr>
          <p:cNvSpPr/>
          <p:nvPr/>
        </p:nvSpPr>
        <p:spPr>
          <a:xfrm>
            <a:off x="9264352" y="4953041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hlinkClick r:id="" action="ppaction://hlinkshowjump?jump=previousslide"/>
          </p:cNvPr>
          <p:cNvSpPr/>
          <p:nvPr/>
        </p:nvSpPr>
        <p:spPr>
          <a:xfrm>
            <a:off x="9264352" y="4953041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hlinkClick r:id="" action="ppaction://hlinkshowjump?jump=previousslide"/>
          </p:cNvPr>
          <p:cNvSpPr/>
          <p:nvPr/>
        </p:nvSpPr>
        <p:spPr>
          <a:xfrm>
            <a:off x="9264352" y="4953041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hlinkClick r:id="" action="ppaction://hlinkshowjump?jump=previousslide"/>
          </p:cNvPr>
          <p:cNvSpPr/>
          <p:nvPr/>
        </p:nvSpPr>
        <p:spPr>
          <a:xfrm>
            <a:off x="9264352" y="4953041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hlinkClick r:id="" action="ppaction://hlinkshowjump?jump=previousslide"/>
          </p:cNvPr>
          <p:cNvSpPr/>
          <p:nvPr/>
        </p:nvSpPr>
        <p:spPr>
          <a:xfrm>
            <a:off x="9264352" y="4953041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hlinkClick r:id="" action="ppaction://hlinkshowjump?jump=previousslide"/>
          </p:cNvPr>
          <p:cNvSpPr/>
          <p:nvPr/>
        </p:nvSpPr>
        <p:spPr>
          <a:xfrm>
            <a:off x="9264352" y="4953041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9480376" y="620688"/>
            <a:ext cx="1584176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ZnS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9480376" y="1412776"/>
            <a:ext cx="1584176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ZnO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9480376" y="2204864"/>
            <a:ext cx="1584176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4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9480376" y="3140968"/>
            <a:ext cx="1584176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9480376" y="4077072"/>
            <a:ext cx="1584176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2927648" y="2130897"/>
            <a:ext cx="5131246" cy="4727103"/>
            <a:chOff x="2476922" y="2113785"/>
            <a:chExt cx="5131246" cy="4727103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76922" y="2113785"/>
              <a:ext cx="5131246" cy="472710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071664" y="4968289"/>
              <a:ext cx="4001632" cy="1261884"/>
            </a:xfrm>
            <a:custGeom>
              <a:avLst/>
              <a:gdLst>
                <a:gd name="connsiteX0" fmla="*/ 0 w 5851326"/>
                <a:gd name="connsiteY0" fmla="*/ 0 h 523220"/>
                <a:gd name="connsiteX1" fmla="*/ 5851326 w 5851326"/>
                <a:gd name="connsiteY1" fmla="*/ 0 h 523220"/>
                <a:gd name="connsiteX2" fmla="*/ 5851326 w 5851326"/>
                <a:gd name="connsiteY2" fmla="*/ 523220 h 523220"/>
                <a:gd name="connsiteX3" fmla="*/ 0 w 5851326"/>
                <a:gd name="connsiteY3" fmla="*/ 523220 h 523220"/>
                <a:gd name="connsiteX4" fmla="*/ 0 w 5851326"/>
                <a:gd name="connsiteY4" fmla="*/ 0 h 523220"/>
                <a:gd name="connsiteX0" fmla="*/ 655320 w 5851326"/>
                <a:gd name="connsiteY0" fmla="*/ 0 h 843260"/>
                <a:gd name="connsiteX1" fmla="*/ 5851326 w 5851326"/>
                <a:gd name="connsiteY1" fmla="*/ 320040 h 843260"/>
                <a:gd name="connsiteX2" fmla="*/ 5851326 w 5851326"/>
                <a:gd name="connsiteY2" fmla="*/ 843260 h 843260"/>
                <a:gd name="connsiteX3" fmla="*/ 0 w 5851326"/>
                <a:gd name="connsiteY3" fmla="*/ 843260 h 843260"/>
                <a:gd name="connsiteX4" fmla="*/ 655320 w 5851326"/>
                <a:gd name="connsiteY4" fmla="*/ 0 h 843260"/>
                <a:gd name="connsiteX0" fmla="*/ 0 w 5196006"/>
                <a:gd name="connsiteY0" fmla="*/ 0 h 843260"/>
                <a:gd name="connsiteX1" fmla="*/ 5196006 w 5196006"/>
                <a:gd name="connsiteY1" fmla="*/ 320040 h 843260"/>
                <a:gd name="connsiteX2" fmla="*/ 5196006 w 5196006"/>
                <a:gd name="connsiteY2" fmla="*/ 843260 h 843260"/>
                <a:gd name="connsiteX3" fmla="*/ 30480 w 5196006"/>
                <a:gd name="connsiteY3" fmla="*/ 767060 h 843260"/>
                <a:gd name="connsiteX4" fmla="*/ 0 w 5196006"/>
                <a:gd name="connsiteY4" fmla="*/ 0 h 843260"/>
                <a:gd name="connsiteX0" fmla="*/ 0 w 5196006"/>
                <a:gd name="connsiteY0" fmla="*/ 0 h 843260"/>
                <a:gd name="connsiteX1" fmla="*/ 5196006 w 5196006"/>
                <a:gd name="connsiteY1" fmla="*/ 320040 h 843260"/>
                <a:gd name="connsiteX2" fmla="*/ 4632126 w 5196006"/>
                <a:gd name="connsiteY2" fmla="*/ 843260 h 843260"/>
                <a:gd name="connsiteX3" fmla="*/ 30480 w 5196006"/>
                <a:gd name="connsiteY3" fmla="*/ 767060 h 843260"/>
                <a:gd name="connsiteX4" fmla="*/ 0 w 5196006"/>
                <a:gd name="connsiteY4" fmla="*/ 0 h 843260"/>
                <a:gd name="connsiteX0" fmla="*/ 0 w 4754046"/>
                <a:gd name="connsiteY0" fmla="*/ 76200 h 919460"/>
                <a:gd name="connsiteX1" fmla="*/ 4754046 w 4754046"/>
                <a:gd name="connsiteY1" fmla="*/ 0 h 919460"/>
                <a:gd name="connsiteX2" fmla="*/ 4632126 w 4754046"/>
                <a:gd name="connsiteY2" fmla="*/ 919460 h 919460"/>
                <a:gd name="connsiteX3" fmla="*/ 30480 w 4754046"/>
                <a:gd name="connsiteY3" fmla="*/ 843260 h 919460"/>
                <a:gd name="connsiteX4" fmla="*/ 0 w 4754046"/>
                <a:gd name="connsiteY4" fmla="*/ 76200 h 919460"/>
                <a:gd name="connsiteX0" fmla="*/ 0 w 4754046"/>
                <a:gd name="connsiteY0" fmla="*/ 0 h 843260"/>
                <a:gd name="connsiteX1" fmla="*/ 4754046 w 4754046"/>
                <a:gd name="connsiteY1" fmla="*/ 30480 h 843260"/>
                <a:gd name="connsiteX2" fmla="*/ 4632126 w 4754046"/>
                <a:gd name="connsiteY2" fmla="*/ 843260 h 843260"/>
                <a:gd name="connsiteX3" fmla="*/ 30480 w 4754046"/>
                <a:gd name="connsiteY3" fmla="*/ 767060 h 843260"/>
                <a:gd name="connsiteX4" fmla="*/ 0 w 4754046"/>
                <a:gd name="connsiteY4" fmla="*/ 0 h 843260"/>
                <a:gd name="connsiteX0" fmla="*/ 0 w 4754046"/>
                <a:gd name="connsiteY0" fmla="*/ 0 h 843260"/>
                <a:gd name="connsiteX1" fmla="*/ 4754046 w 4754046"/>
                <a:gd name="connsiteY1" fmla="*/ 30480 h 843260"/>
                <a:gd name="connsiteX2" fmla="*/ 4632126 w 4754046"/>
                <a:gd name="connsiteY2" fmla="*/ 843260 h 843260"/>
                <a:gd name="connsiteX3" fmla="*/ 1150560 w 4754046"/>
                <a:gd name="connsiteY3" fmla="*/ 768504 h 843260"/>
                <a:gd name="connsiteX4" fmla="*/ 30480 w 4754046"/>
                <a:gd name="connsiteY4" fmla="*/ 767060 h 843260"/>
                <a:gd name="connsiteX5" fmla="*/ 0 w 4754046"/>
                <a:gd name="connsiteY5" fmla="*/ 0 h 843260"/>
                <a:gd name="connsiteX0" fmla="*/ 0 w 4754046"/>
                <a:gd name="connsiteY0" fmla="*/ 0 h 1058064"/>
                <a:gd name="connsiteX1" fmla="*/ 4754046 w 4754046"/>
                <a:gd name="connsiteY1" fmla="*/ 30480 h 1058064"/>
                <a:gd name="connsiteX2" fmla="*/ 4632126 w 4754046"/>
                <a:gd name="connsiteY2" fmla="*/ 843260 h 1058064"/>
                <a:gd name="connsiteX3" fmla="*/ 1150560 w 4754046"/>
                <a:gd name="connsiteY3" fmla="*/ 1058064 h 1058064"/>
                <a:gd name="connsiteX4" fmla="*/ 30480 w 4754046"/>
                <a:gd name="connsiteY4" fmla="*/ 767060 h 1058064"/>
                <a:gd name="connsiteX5" fmla="*/ 0 w 4754046"/>
                <a:gd name="connsiteY5" fmla="*/ 0 h 1058064"/>
                <a:gd name="connsiteX0" fmla="*/ 0 w 4754046"/>
                <a:gd name="connsiteY0" fmla="*/ 0 h 1085821"/>
                <a:gd name="connsiteX1" fmla="*/ 4754046 w 4754046"/>
                <a:gd name="connsiteY1" fmla="*/ 30480 h 1085821"/>
                <a:gd name="connsiteX2" fmla="*/ 4632126 w 4754046"/>
                <a:gd name="connsiteY2" fmla="*/ 843260 h 1085821"/>
                <a:gd name="connsiteX3" fmla="*/ 1150560 w 4754046"/>
                <a:gd name="connsiteY3" fmla="*/ 1058064 h 1085821"/>
                <a:gd name="connsiteX4" fmla="*/ 30480 w 4754046"/>
                <a:gd name="connsiteY4" fmla="*/ 767060 h 1085821"/>
                <a:gd name="connsiteX5" fmla="*/ 0 w 4754046"/>
                <a:gd name="connsiteY5" fmla="*/ 0 h 1085821"/>
                <a:gd name="connsiteX0" fmla="*/ 0 w 4754046"/>
                <a:gd name="connsiteY0" fmla="*/ 0 h 1104042"/>
                <a:gd name="connsiteX1" fmla="*/ 4754046 w 4754046"/>
                <a:gd name="connsiteY1" fmla="*/ 30480 h 1104042"/>
                <a:gd name="connsiteX2" fmla="*/ 4632126 w 4754046"/>
                <a:gd name="connsiteY2" fmla="*/ 843260 h 1104042"/>
                <a:gd name="connsiteX3" fmla="*/ 3299400 w 4754046"/>
                <a:gd name="connsiteY3" fmla="*/ 1088544 h 1104042"/>
                <a:gd name="connsiteX4" fmla="*/ 1150560 w 4754046"/>
                <a:gd name="connsiteY4" fmla="*/ 1058064 h 1104042"/>
                <a:gd name="connsiteX5" fmla="*/ 30480 w 4754046"/>
                <a:gd name="connsiteY5" fmla="*/ 767060 h 1104042"/>
                <a:gd name="connsiteX6" fmla="*/ 0 w 4754046"/>
                <a:gd name="connsiteY6" fmla="*/ 0 h 1104042"/>
                <a:gd name="connsiteX0" fmla="*/ 0 w 4754046"/>
                <a:gd name="connsiteY0" fmla="*/ 0 h 1137848"/>
                <a:gd name="connsiteX1" fmla="*/ 4754046 w 4754046"/>
                <a:gd name="connsiteY1" fmla="*/ 30480 h 1137848"/>
                <a:gd name="connsiteX2" fmla="*/ 4632126 w 4754046"/>
                <a:gd name="connsiteY2" fmla="*/ 843260 h 1137848"/>
                <a:gd name="connsiteX3" fmla="*/ 3299400 w 4754046"/>
                <a:gd name="connsiteY3" fmla="*/ 1088544 h 1137848"/>
                <a:gd name="connsiteX4" fmla="*/ 1150560 w 4754046"/>
                <a:gd name="connsiteY4" fmla="*/ 1058064 h 1137848"/>
                <a:gd name="connsiteX5" fmla="*/ 30480 w 4754046"/>
                <a:gd name="connsiteY5" fmla="*/ 767060 h 1137848"/>
                <a:gd name="connsiteX6" fmla="*/ 0 w 4754046"/>
                <a:gd name="connsiteY6" fmla="*/ 0 h 1137848"/>
                <a:gd name="connsiteX0" fmla="*/ 0 w 4754046"/>
                <a:gd name="connsiteY0" fmla="*/ 0 h 1137848"/>
                <a:gd name="connsiteX1" fmla="*/ 1242000 w 4754046"/>
                <a:gd name="connsiteY1" fmla="*/ 235103 h 1137848"/>
                <a:gd name="connsiteX2" fmla="*/ 4754046 w 4754046"/>
                <a:gd name="connsiteY2" fmla="*/ 30480 h 1137848"/>
                <a:gd name="connsiteX3" fmla="*/ 4632126 w 4754046"/>
                <a:gd name="connsiteY3" fmla="*/ 843260 h 1137848"/>
                <a:gd name="connsiteX4" fmla="*/ 3299400 w 4754046"/>
                <a:gd name="connsiteY4" fmla="*/ 1088544 h 1137848"/>
                <a:gd name="connsiteX5" fmla="*/ 1150560 w 4754046"/>
                <a:gd name="connsiteY5" fmla="*/ 1058064 h 1137848"/>
                <a:gd name="connsiteX6" fmla="*/ 30480 w 4754046"/>
                <a:gd name="connsiteY6" fmla="*/ 767060 h 1137848"/>
                <a:gd name="connsiteX7" fmla="*/ 0 w 4754046"/>
                <a:gd name="connsiteY7" fmla="*/ 0 h 1137848"/>
                <a:gd name="connsiteX0" fmla="*/ 0 w 4754046"/>
                <a:gd name="connsiteY0" fmla="*/ 0 h 1137848"/>
                <a:gd name="connsiteX1" fmla="*/ 1242000 w 4754046"/>
                <a:gd name="connsiteY1" fmla="*/ 235103 h 1137848"/>
                <a:gd name="connsiteX2" fmla="*/ 3131760 w 4754046"/>
                <a:gd name="connsiteY2" fmla="*/ 265583 h 1137848"/>
                <a:gd name="connsiteX3" fmla="*/ 4754046 w 4754046"/>
                <a:gd name="connsiteY3" fmla="*/ 30480 h 1137848"/>
                <a:gd name="connsiteX4" fmla="*/ 4632126 w 4754046"/>
                <a:gd name="connsiteY4" fmla="*/ 843260 h 1137848"/>
                <a:gd name="connsiteX5" fmla="*/ 3299400 w 4754046"/>
                <a:gd name="connsiteY5" fmla="*/ 1088544 h 1137848"/>
                <a:gd name="connsiteX6" fmla="*/ 1150560 w 4754046"/>
                <a:gd name="connsiteY6" fmla="*/ 1058064 h 1137848"/>
                <a:gd name="connsiteX7" fmla="*/ 30480 w 4754046"/>
                <a:gd name="connsiteY7" fmla="*/ 767060 h 1137848"/>
                <a:gd name="connsiteX8" fmla="*/ 0 w 4754046"/>
                <a:gd name="connsiteY8" fmla="*/ 0 h 1137848"/>
                <a:gd name="connsiteX0" fmla="*/ 0 w 4754046"/>
                <a:gd name="connsiteY0" fmla="*/ 0 h 1137848"/>
                <a:gd name="connsiteX1" fmla="*/ 1233501 w 4754046"/>
                <a:gd name="connsiteY1" fmla="*/ 235103 h 1137848"/>
                <a:gd name="connsiteX2" fmla="*/ 3131760 w 4754046"/>
                <a:gd name="connsiteY2" fmla="*/ 265583 h 1137848"/>
                <a:gd name="connsiteX3" fmla="*/ 4754046 w 4754046"/>
                <a:gd name="connsiteY3" fmla="*/ 30480 h 1137848"/>
                <a:gd name="connsiteX4" fmla="*/ 4632126 w 4754046"/>
                <a:gd name="connsiteY4" fmla="*/ 843260 h 1137848"/>
                <a:gd name="connsiteX5" fmla="*/ 3299400 w 4754046"/>
                <a:gd name="connsiteY5" fmla="*/ 1088544 h 1137848"/>
                <a:gd name="connsiteX6" fmla="*/ 1150560 w 4754046"/>
                <a:gd name="connsiteY6" fmla="*/ 1058064 h 1137848"/>
                <a:gd name="connsiteX7" fmla="*/ 30480 w 4754046"/>
                <a:gd name="connsiteY7" fmla="*/ 767060 h 1137848"/>
                <a:gd name="connsiteX8" fmla="*/ 0 w 4754046"/>
                <a:gd name="connsiteY8" fmla="*/ 0 h 1137848"/>
                <a:gd name="connsiteX0" fmla="*/ 0 w 4754046"/>
                <a:gd name="connsiteY0" fmla="*/ 0 h 1137848"/>
                <a:gd name="connsiteX1" fmla="*/ 1233501 w 4754046"/>
                <a:gd name="connsiteY1" fmla="*/ 235103 h 1137848"/>
                <a:gd name="connsiteX2" fmla="*/ 3131760 w 4754046"/>
                <a:gd name="connsiteY2" fmla="*/ 265583 h 1137848"/>
                <a:gd name="connsiteX3" fmla="*/ 4754046 w 4754046"/>
                <a:gd name="connsiteY3" fmla="*/ 30480 h 1137848"/>
                <a:gd name="connsiteX4" fmla="*/ 4632126 w 4754046"/>
                <a:gd name="connsiteY4" fmla="*/ 843260 h 1137848"/>
                <a:gd name="connsiteX5" fmla="*/ 3299400 w 4754046"/>
                <a:gd name="connsiteY5" fmla="*/ 1088544 h 1137848"/>
                <a:gd name="connsiteX6" fmla="*/ 1150560 w 4754046"/>
                <a:gd name="connsiteY6" fmla="*/ 1058064 h 1137848"/>
                <a:gd name="connsiteX7" fmla="*/ 30480 w 4754046"/>
                <a:gd name="connsiteY7" fmla="*/ 767060 h 1137848"/>
                <a:gd name="connsiteX8" fmla="*/ 0 w 4754046"/>
                <a:gd name="connsiteY8" fmla="*/ 0 h 1137848"/>
                <a:gd name="connsiteX0" fmla="*/ 0 w 4754046"/>
                <a:gd name="connsiteY0" fmla="*/ 0 h 1137848"/>
                <a:gd name="connsiteX1" fmla="*/ 1233501 w 4754046"/>
                <a:gd name="connsiteY1" fmla="*/ 235103 h 1137848"/>
                <a:gd name="connsiteX2" fmla="*/ 3131760 w 4754046"/>
                <a:gd name="connsiteY2" fmla="*/ 265583 h 1137848"/>
                <a:gd name="connsiteX3" fmla="*/ 4754046 w 4754046"/>
                <a:gd name="connsiteY3" fmla="*/ 30480 h 1137848"/>
                <a:gd name="connsiteX4" fmla="*/ 4632126 w 4754046"/>
                <a:gd name="connsiteY4" fmla="*/ 843260 h 1137848"/>
                <a:gd name="connsiteX5" fmla="*/ 3299400 w 4754046"/>
                <a:gd name="connsiteY5" fmla="*/ 1088544 h 1137848"/>
                <a:gd name="connsiteX6" fmla="*/ 1150560 w 4754046"/>
                <a:gd name="connsiteY6" fmla="*/ 1058064 h 1137848"/>
                <a:gd name="connsiteX7" fmla="*/ 30480 w 4754046"/>
                <a:gd name="connsiteY7" fmla="*/ 767060 h 1137848"/>
                <a:gd name="connsiteX8" fmla="*/ 0 w 4754046"/>
                <a:gd name="connsiteY8" fmla="*/ 0 h 1137848"/>
                <a:gd name="connsiteX0" fmla="*/ 0 w 4754046"/>
                <a:gd name="connsiteY0" fmla="*/ 0 h 1137848"/>
                <a:gd name="connsiteX1" fmla="*/ 1233501 w 4754046"/>
                <a:gd name="connsiteY1" fmla="*/ 235103 h 1137848"/>
                <a:gd name="connsiteX2" fmla="*/ 3131760 w 4754046"/>
                <a:gd name="connsiteY2" fmla="*/ 265583 h 1137848"/>
                <a:gd name="connsiteX3" fmla="*/ 4754046 w 4754046"/>
                <a:gd name="connsiteY3" fmla="*/ 30480 h 1137848"/>
                <a:gd name="connsiteX4" fmla="*/ 4632126 w 4754046"/>
                <a:gd name="connsiteY4" fmla="*/ 843260 h 1137848"/>
                <a:gd name="connsiteX5" fmla="*/ 3299400 w 4754046"/>
                <a:gd name="connsiteY5" fmla="*/ 1088544 h 1137848"/>
                <a:gd name="connsiteX6" fmla="*/ 1150560 w 4754046"/>
                <a:gd name="connsiteY6" fmla="*/ 1058064 h 1137848"/>
                <a:gd name="connsiteX7" fmla="*/ 30480 w 4754046"/>
                <a:gd name="connsiteY7" fmla="*/ 767060 h 1137848"/>
                <a:gd name="connsiteX8" fmla="*/ 0 w 4754046"/>
                <a:gd name="connsiteY8" fmla="*/ 0 h 1137848"/>
                <a:gd name="connsiteX0" fmla="*/ 0 w 4754046"/>
                <a:gd name="connsiteY0" fmla="*/ 0 h 1137848"/>
                <a:gd name="connsiteX1" fmla="*/ 1233501 w 4754046"/>
                <a:gd name="connsiteY1" fmla="*/ 235103 h 1137848"/>
                <a:gd name="connsiteX2" fmla="*/ 3131760 w 4754046"/>
                <a:gd name="connsiteY2" fmla="*/ 265583 h 1137848"/>
                <a:gd name="connsiteX3" fmla="*/ 4754046 w 4754046"/>
                <a:gd name="connsiteY3" fmla="*/ 30480 h 1137848"/>
                <a:gd name="connsiteX4" fmla="*/ 4632126 w 4754046"/>
                <a:gd name="connsiteY4" fmla="*/ 843260 h 1137848"/>
                <a:gd name="connsiteX5" fmla="*/ 3299400 w 4754046"/>
                <a:gd name="connsiteY5" fmla="*/ 1088544 h 1137848"/>
                <a:gd name="connsiteX6" fmla="*/ 1150560 w 4754046"/>
                <a:gd name="connsiteY6" fmla="*/ 1058064 h 1137848"/>
                <a:gd name="connsiteX7" fmla="*/ 30480 w 4754046"/>
                <a:gd name="connsiteY7" fmla="*/ 767060 h 1137848"/>
                <a:gd name="connsiteX8" fmla="*/ 0 w 4754046"/>
                <a:gd name="connsiteY8" fmla="*/ 0 h 1137848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47240"/>
                <a:gd name="connsiteX1" fmla="*/ 1233501 w 4754046"/>
                <a:gd name="connsiteY1" fmla="*/ 235103 h 1147240"/>
                <a:gd name="connsiteX2" fmla="*/ 3131760 w 4754046"/>
                <a:gd name="connsiteY2" fmla="*/ 265583 h 1147240"/>
                <a:gd name="connsiteX3" fmla="*/ 4754046 w 4754046"/>
                <a:gd name="connsiteY3" fmla="*/ 30480 h 1147240"/>
                <a:gd name="connsiteX4" fmla="*/ 4632126 w 4754046"/>
                <a:gd name="connsiteY4" fmla="*/ 843260 h 1147240"/>
                <a:gd name="connsiteX5" fmla="*/ 3299400 w 4754046"/>
                <a:gd name="connsiteY5" fmla="*/ 1088544 h 1147240"/>
                <a:gd name="connsiteX6" fmla="*/ 1150560 w 4754046"/>
                <a:gd name="connsiteY6" fmla="*/ 1058064 h 1147240"/>
                <a:gd name="connsiteX7" fmla="*/ 30480 w 4754046"/>
                <a:gd name="connsiteY7" fmla="*/ 767060 h 1147240"/>
                <a:gd name="connsiteX8" fmla="*/ 0 w 4754046"/>
                <a:gd name="connsiteY8" fmla="*/ 0 h 1147240"/>
                <a:gd name="connsiteX0" fmla="*/ 0 w 4754046"/>
                <a:gd name="connsiteY0" fmla="*/ 0 h 1166982"/>
                <a:gd name="connsiteX1" fmla="*/ 1233501 w 4754046"/>
                <a:gd name="connsiteY1" fmla="*/ 235103 h 1166982"/>
                <a:gd name="connsiteX2" fmla="*/ 3131760 w 4754046"/>
                <a:gd name="connsiteY2" fmla="*/ 265583 h 1166982"/>
                <a:gd name="connsiteX3" fmla="*/ 4754046 w 4754046"/>
                <a:gd name="connsiteY3" fmla="*/ 30480 h 1166982"/>
                <a:gd name="connsiteX4" fmla="*/ 4632126 w 4754046"/>
                <a:gd name="connsiteY4" fmla="*/ 843260 h 1166982"/>
                <a:gd name="connsiteX5" fmla="*/ 3299400 w 4754046"/>
                <a:gd name="connsiteY5" fmla="*/ 1088544 h 1166982"/>
                <a:gd name="connsiteX6" fmla="*/ 1150560 w 4754046"/>
                <a:gd name="connsiteY6" fmla="*/ 1058064 h 1166982"/>
                <a:gd name="connsiteX7" fmla="*/ 30480 w 4754046"/>
                <a:gd name="connsiteY7" fmla="*/ 767060 h 1166982"/>
                <a:gd name="connsiteX8" fmla="*/ 0 w 4754046"/>
                <a:gd name="connsiteY8" fmla="*/ 0 h 1166982"/>
                <a:gd name="connsiteX0" fmla="*/ 0 w 4754046"/>
                <a:gd name="connsiteY0" fmla="*/ 0 h 1148470"/>
                <a:gd name="connsiteX1" fmla="*/ 1233501 w 4754046"/>
                <a:gd name="connsiteY1" fmla="*/ 235103 h 1148470"/>
                <a:gd name="connsiteX2" fmla="*/ 3131760 w 4754046"/>
                <a:gd name="connsiteY2" fmla="*/ 265583 h 1148470"/>
                <a:gd name="connsiteX3" fmla="*/ 4754046 w 4754046"/>
                <a:gd name="connsiteY3" fmla="*/ 30480 h 1148470"/>
                <a:gd name="connsiteX4" fmla="*/ 4632126 w 4754046"/>
                <a:gd name="connsiteY4" fmla="*/ 843260 h 1148470"/>
                <a:gd name="connsiteX5" fmla="*/ 3299400 w 4754046"/>
                <a:gd name="connsiteY5" fmla="*/ 1088544 h 1148470"/>
                <a:gd name="connsiteX6" fmla="*/ 1150560 w 4754046"/>
                <a:gd name="connsiteY6" fmla="*/ 1058064 h 1148470"/>
                <a:gd name="connsiteX7" fmla="*/ 30480 w 4754046"/>
                <a:gd name="connsiteY7" fmla="*/ 767060 h 1148470"/>
                <a:gd name="connsiteX8" fmla="*/ 0 w 4754046"/>
                <a:gd name="connsiteY8" fmla="*/ 0 h 1148470"/>
                <a:gd name="connsiteX0" fmla="*/ 0 w 4754046"/>
                <a:gd name="connsiteY0" fmla="*/ 0 h 1160293"/>
                <a:gd name="connsiteX1" fmla="*/ 1233501 w 4754046"/>
                <a:gd name="connsiteY1" fmla="*/ 235103 h 1160293"/>
                <a:gd name="connsiteX2" fmla="*/ 3131760 w 4754046"/>
                <a:gd name="connsiteY2" fmla="*/ 265583 h 1160293"/>
                <a:gd name="connsiteX3" fmla="*/ 4754046 w 4754046"/>
                <a:gd name="connsiteY3" fmla="*/ 30480 h 1160293"/>
                <a:gd name="connsiteX4" fmla="*/ 4632126 w 4754046"/>
                <a:gd name="connsiteY4" fmla="*/ 843260 h 1160293"/>
                <a:gd name="connsiteX5" fmla="*/ 3303650 w 4754046"/>
                <a:gd name="connsiteY5" fmla="*/ 1105363 h 1160293"/>
                <a:gd name="connsiteX6" fmla="*/ 1150560 w 4754046"/>
                <a:gd name="connsiteY6" fmla="*/ 1058064 h 1160293"/>
                <a:gd name="connsiteX7" fmla="*/ 30480 w 4754046"/>
                <a:gd name="connsiteY7" fmla="*/ 767060 h 1160293"/>
                <a:gd name="connsiteX8" fmla="*/ 0 w 4754046"/>
                <a:gd name="connsiteY8" fmla="*/ 0 h 116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4046" h="1160293">
                  <a:moveTo>
                    <a:pt x="0" y="0"/>
                  </a:moveTo>
                  <a:cubicBezTo>
                    <a:pt x="407057" y="116569"/>
                    <a:pt x="720188" y="168990"/>
                    <a:pt x="1233501" y="235103"/>
                  </a:cubicBezTo>
                  <a:cubicBezTo>
                    <a:pt x="1700962" y="289940"/>
                    <a:pt x="2689800" y="289232"/>
                    <a:pt x="3131760" y="265583"/>
                  </a:cubicBezTo>
                  <a:cubicBezTo>
                    <a:pt x="3706524" y="206837"/>
                    <a:pt x="4213284" y="108848"/>
                    <a:pt x="4754046" y="30480"/>
                  </a:cubicBezTo>
                  <a:lnTo>
                    <a:pt x="4632126" y="843260"/>
                  </a:lnTo>
                  <a:cubicBezTo>
                    <a:pt x="4317432" y="951631"/>
                    <a:pt x="3879661" y="1038728"/>
                    <a:pt x="3303650" y="1105363"/>
                  </a:cubicBezTo>
                  <a:cubicBezTo>
                    <a:pt x="2521018" y="1220167"/>
                    <a:pt x="1695380" y="1130568"/>
                    <a:pt x="1150560" y="1058064"/>
                  </a:cubicBezTo>
                  <a:cubicBezTo>
                    <a:pt x="764449" y="994700"/>
                    <a:pt x="378339" y="892092"/>
                    <a:pt x="30480" y="7670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ru-RU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ОКСИДАМИ НЕ ЯВЛЯЮТСЯ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-7.40741E-7 L -0.46667 0.63009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2" y="3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47839 0.4409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19" y="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-0.36215 0.2414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8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-0.45677 0.6090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47" y="3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-0.49618 0.2939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9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182</Words>
  <Application>Microsoft Office PowerPoint</Application>
  <PresentationFormat>Широкоэкранный</PresentationFormat>
  <Paragraphs>56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СОСТАВ ОКСИДОВ тестовое задание со множественным ответом</vt:lpstr>
      <vt:lpstr>НЕВЕРНО!</vt:lpstr>
      <vt:lpstr>Презентация PowerPoint</vt:lpstr>
      <vt:lpstr>ПРАВИЛЬНО!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Пользователь Windows</cp:lastModifiedBy>
  <cp:revision>57</cp:revision>
  <dcterms:created xsi:type="dcterms:W3CDTF">2021-04-27T15:17:10Z</dcterms:created>
  <dcterms:modified xsi:type="dcterms:W3CDTF">2021-08-17T18:33:19Z</dcterms:modified>
</cp:coreProperties>
</file>