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0FFD2-2AE2-E18F-843D-07933F0D0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755E40-D9AE-BBA1-9FBE-4F114AB6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6A23C-37BE-352D-02FC-FFC217FC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1A1DD-D7D4-D8AE-C13D-988B98B6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0C1D1-432F-4AAC-1FA2-89FD99C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3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12F36-5E00-9349-DED6-758A3ABD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42705A-B0CE-00E3-6148-E6F02875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0EECE-D333-4F35-C63C-D0FD4A4F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647C8-5DE2-A4D7-3598-75B86A94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28E49-8339-17BA-CAEC-49027812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9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0408A1-40A8-2A3F-18F4-2C8374F3A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74D2ED-8F74-E646-8B38-94D18B227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34DB9-5157-A42D-ED99-A619EA83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982DB-AE92-332C-F3C6-2BD60AFD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ED41E7-FED7-ADBA-1F0B-1E439ADF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FEDD4-7DE7-7ECE-68DE-A2AAEC00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090CB-202D-CF55-0F40-02867E3C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597BC-4393-3C1E-1931-DBE65A9A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0F278-C174-D1E1-3C12-85FDF2D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7B45E-7F6F-295C-9EA1-134E56D5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8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A695F-CD5E-42E1-17F8-14AAEB84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E3216-97E2-705A-8A76-9CF34EB8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57C6-1C8B-E37F-B8E2-C1B91249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DCB9A-BDB7-699B-4D70-3FCAB8D9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64725-6067-93A5-6BAB-BCEA2A86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8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3837A-A010-4B7C-2D58-62414787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545C8-EA12-5511-1E0B-2D891C976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1DFD37-273C-315F-FCFC-F4D023250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0CDE5B-3F7C-C620-1C52-9AD6B53A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2B054-A9E6-3F93-9C47-2EC7BE8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4CEFBA-1F16-F6D8-86FB-CA99D48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8C522-8F66-A59A-6727-672C3E60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F2BF31-86D1-15F2-5E7A-E0942F68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52D07-FE51-5C19-B91B-9B82CC80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FB6AA-7677-D14E-A1E1-273D29807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E44737-C80C-78BB-D63A-034943ADD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475A28-193C-657A-3044-E115948E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476058-66F0-166F-804B-FCA91525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9AC2F6-D6E2-B160-4E28-8ED1F1AC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4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B98C8-6291-6324-0EAC-AE58248E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98F403-51AF-C529-B450-0A869E14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B989CB-A052-4A8C-1F94-25E345D7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7096B5-3719-7653-6ED1-5ACEA254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4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19A661-0131-032A-B19A-F73ED19A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3C2BEB-7F0E-B760-0FE3-D1AC66DC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B2D7A1-62A6-7E46-E4CA-7B1C0921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21275-E85B-4D6B-6C3A-8C26EDE5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8C364-54C8-8AB7-DD18-AABE0E6E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75EA97-9C52-E390-7740-F4D00055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0EFDDD-6B97-D4AF-CC14-22E531DE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225AEF-E5B1-EEDE-A29A-090F2003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6D9377-5368-F454-CBFD-C18ED03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B28E0-C934-17EC-74E3-6717726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A8662-A20F-6F3F-C76D-EB7DEFBCF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98B5A6-021E-56F6-157F-6839CA61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50206D-0D84-0BA4-12B8-A41523E2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6531F-C0B6-B4AC-1BEC-5A01BF88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EDE1C-3CF5-33F8-12E4-CD2D8350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4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EC886-74F3-CB39-FEB6-615DE57C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4A5C90-9EDD-B979-41B5-E75B414E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18F9D-CA51-FBC6-F183-103741F80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3E96-6092-481D-9E01-A714EC9394F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58043-0E7C-6488-F12B-A09636DBD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329C3-46C8-052C-99E8-9B178CF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09EE-5F64-4838-A5D4-01822F566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5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051"/>
            <a:ext cx="9144000" cy="2958353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Определение </a:t>
            </a:r>
            <a:r>
              <a:rPr lang="ru-RU" sz="7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фродовых</a:t>
            </a:r>
            <a:r>
              <a:rPr lang="ru-RU" sz="7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 транзакций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92D53-0BB9-FFDF-12E2-3BCA8D35AADD}"/>
              </a:ext>
            </a:extLst>
          </p:cNvPr>
          <p:cNvSpPr txBox="1"/>
          <p:nvPr/>
        </p:nvSpPr>
        <p:spPr>
          <a:xfrm>
            <a:off x="381854" y="5922386"/>
            <a:ext cx="650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By: </a:t>
            </a:r>
            <a:r>
              <a:rPr lang="ru-RU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МИФИческие</a:t>
            </a:r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 и не очень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9F7726-F699-B5F0-46A2-FA0BB328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803" y="350839"/>
            <a:ext cx="1684394" cy="16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31019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881" y="3087627"/>
            <a:ext cx="5111593" cy="744784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ПРОБЛЕМА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4C491C-6CA5-4A30-F6C8-80FDDA39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4" y="526689"/>
            <a:ext cx="5644993" cy="58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31019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203" y="465446"/>
            <a:ext cx="5111593" cy="95474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ЦЕЛЬ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4203" y="1874969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Разработать механизм </a:t>
            </a:r>
          </a:p>
          <a:p>
            <a:r>
              <a:rPr lang="ru-RU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по минимизации </a:t>
            </a:r>
          </a:p>
          <a:p>
            <a:r>
              <a:rPr lang="ru-RU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мошеннических схем</a:t>
            </a:r>
            <a:endParaRPr lang="ru-RU" sz="40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73" y="1854613"/>
            <a:ext cx="5761728" cy="32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-20582" y="-50600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625" y="544081"/>
            <a:ext cx="6504750" cy="96558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ВОПРОСИКИ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3080786" y="1763925"/>
            <a:ext cx="864524" cy="673331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154926" y="1978756"/>
            <a:ext cx="309614" cy="966762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8510447" y="1722166"/>
            <a:ext cx="837928" cy="787466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6697" y="2736501"/>
            <a:ext cx="2619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Какой возраст отправителя ?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075" y="3523984"/>
            <a:ext cx="251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Какая сумма отправлена ?  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94445" y="2736501"/>
            <a:ext cx="286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Местоположение получателя ?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4987122" y="1978756"/>
            <a:ext cx="427304" cy="954372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13048" y="3428999"/>
            <a:ext cx="2907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Делались ли переводы этому получателю ранее ?</a:t>
            </a:r>
            <a:endParaRPr lang="ru-RU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-102245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625" y="170008"/>
            <a:ext cx="6504750" cy="96558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Что мы сделали ?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79" y="1695685"/>
            <a:ext cx="4566457" cy="4268893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848" y="2268361"/>
            <a:ext cx="3123540" cy="31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0BB39B-8F41-F3F3-988D-08C93880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0672" y="139120"/>
            <a:ext cx="11465859" cy="188258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Бабушки, если вы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sz="7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не возьмете</a:t>
            </a: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наше решение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" name="IMG_247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74177" y="2349496"/>
            <a:ext cx="4243646" cy="42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7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0BB39B-8F41-F3F3-988D-08C93880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0673" y="319702"/>
            <a:ext cx="11008659" cy="122368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 если вы</a:t>
            </a:r>
            <a:r>
              <a:rPr lang="ru-RU" sz="7600" b="1" dirty="0">
                <a:solidFill>
                  <a:schemeClr val="bg1"/>
                </a:solidFill>
              </a:rPr>
              <a:t> </a:t>
            </a:r>
            <a:r>
              <a:rPr lang="ru-RU" sz="7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возьмете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75" y="1900518"/>
            <a:ext cx="3186850" cy="42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F06852-6B2C-C24A-2E68-3BAA7160F23B}"/>
              </a:ext>
            </a:extLst>
          </p:cNvPr>
          <p:cNvSpPr/>
          <p:nvPr/>
        </p:nvSpPr>
        <p:spPr>
          <a:xfrm>
            <a:off x="0" y="31019"/>
            <a:ext cx="12192000" cy="685800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1524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72BF8-D661-A618-72B5-80C393B0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625" y="2599407"/>
            <a:ext cx="6504750" cy="1721223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anose="020B0603020102020204" pitchFamily="34" charset="0"/>
              </a:rPr>
              <a:t>СПАСИБО ЗА ВНИМАНИЕ </a:t>
            </a:r>
            <a:endParaRPr lang="ru-RU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ACB31-B890-BF50-1945-27110E29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86" y="5735637"/>
            <a:ext cx="1662160" cy="7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57</Words>
  <Application>Microsoft Office PowerPoint</Application>
  <PresentationFormat>Широкоэкранный</PresentationFormat>
  <Paragraphs>16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Franklin Gothic Medium</vt:lpstr>
      <vt:lpstr>Segoe UI Black</vt:lpstr>
      <vt:lpstr>Тема Office</vt:lpstr>
      <vt:lpstr>Определение фродовых транзакций</vt:lpstr>
      <vt:lpstr>ПРОБЛЕМА</vt:lpstr>
      <vt:lpstr>ЦЕЛЬ</vt:lpstr>
      <vt:lpstr>ВОПРОСИКИ</vt:lpstr>
      <vt:lpstr>Что мы сделали ?</vt:lpstr>
      <vt:lpstr>Бабушки, если вы не возьмете наше решение:</vt:lpstr>
      <vt:lpstr>И если вы возьмете: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фродовых транзакций</dc:title>
  <dc:creator>Наталья Рыжкова</dc:creator>
  <cp:lastModifiedBy>Olymp</cp:lastModifiedBy>
  <cp:revision>9</cp:revision>
  <dcterms:created xsi:type="dcterms:W3CDTF">2024-04-20T18:01:52Z</dcterms:created>
  <dcterms:modified xsi:type="dcterms:W3CDTF">2024-04-21T10:38:57Z</dcterms:modified>
</cp:coreProperties>
</file>