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B9D2B-6C39-49AA-A0E5-519FA2C2EE87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90EAA-A3FF-4B03-A695-07F035463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88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6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95752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046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195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76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136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8A1150-E82F-4A81-8C6D-F56AD68074FD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F34A57-4813-4D5E-B4B9-75EAB5A7096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47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8524" y="1231148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Игра </a:t>
            </a:r>
            <a:r>
              <a:rPr lang="en-US" dirty="0" smtClean="0"/>
              <a:t>2048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700" y="4138369"/>
            <a:ext cx="8801100" cy="1655762"/>
          </a:xfrm>
        </p:spPr>
        <p:txBody>
          <a:bodyPr/>
          <a:lstStyle/>
          <a:p>
            <a:r>
              <a:rPr lang="ru-RU" i="1" dirty="0" smtClean="0"/>
              <a:t>Авторы: Попова Ксения и Королева Анастасия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601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0585" y="1510699"/>
            <a:ext cx="2268416" cy="1223709"/>
          </a:xfrm>
        </p:spPr>
        <p:txBody>
          <a:bodyPr>
            <a:normAutofit/>
          </a:bodyPr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0585" y="2283829"/>
            <a:ext cx="10178322" cy="3593591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2800" dirty="0"/>
              <a:t>создать </a:t>
            </a:r>
            <a:r>
              <a:rPr lang="ru-RU" sz="2800" dirty="0" smtClean="0"/>
              <a:t>игру, способную сохранять информацию о предыдущих пользователях.</a:t>
            </a:r>
            <a:endParaRPr lang="ru-RU" sz="2800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sz="2800" dirty="0" smtClean="0"/>
              <a:t>изучить </a:t>
            </a:r>
            <a:r>
              <a:rPr lang="ru-RU" sz="2800" dirty="0"/>
              <a:t>литературу по данной теме;</a:t>
            </a:r>
          </a:p>
          <a:p>
            <a:pPr lvl="0"/>
            <a:r>
              <a:rPr lang="ru-RU" sz="2800" dirty="0" smtClean="0"/>
              <a:t>создать игру.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48962" y="2298959"/>
            <a:ext cx="3457910" cy="178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tx1"/>
                </a:solidFill>
              </a:rPr>
              <a:t>Задачи: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5729549"/>
          </a:xfrm>
        </p:spPr>
        <p:txBody>
          <a:bodyPr>
            <a:noAutofit/>
          </a:bodyPr>
          <a:lstStyle/>
          <a:p>
            <a:r>
              <a:rPr lang="ru-RU" sz="2800" dirty="0"/>
              <a:t>Цель игры - собрать кирпичик с цифрой «2048». В начале игры вам выдается два кирпичика с цифрой «2» нажимая кнопочки вверх, вправо, влево или вниз, все ваши кирпичики будут смещаться в ту же сторону. При соприкосновении клеточек с одним и тем же номиналом, они объединяются и создают сумму вдвое больше. Игра заканчивается тогда, когда все пустые ячейки заполнены, и вы больше не можете передвигать клеточки ни в одну из сторон. Ну, или, когда на одном из кубов, наконец, появилась заветная цифра 2048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Игра отлично развивает логическое мышление, навыки стратегического планирования и пространственное воображение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23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301859"/>
            <a:ext cx="10178322" cy="4577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Для создания проекта использовались такие библиотеки как </a:t>
            </a:r>
            <a:r>
              <a:rPr lang="ru-RU" sz="2800" dirty="0" err="1"/>
              <a:t>sys</a:t>
            </a:r>
            <a:r>
              <a:rPr lang="ru-RU" sz="2800" dirty="0"/>
              <a:t>, </a:t>
            </a:r>
            <a:r>
              <a:rPr lang="ru-RU" sz="2800" dirty="0" err="1"/>
              <a:t>pygame</a:t>
            </a:r>
            <a:r>
              <a:rPr lang="ru-RU" sz="2800" dirty="0"/>
              <a:t>, </a:t>
            </a:r>
            <a:r>
              <a:rPr lang="ru-RU" sz="2800" dirty="0" err="1"/>
              <a:t>os</a:t>
            </a:r>
            <a:r>
              <a:rPr lang="ru-RU" sz="2800" dirty="0"/>
              <a:t> (для работы с файлами) и </a:t>
            </a:r>
            <a:r>
              <a:rPr lang="ru-RU" sz="2800" dirty="0" err="1"/>
              <a:t>random</a:t>
            </a:r>
            <a:r>
              <a:rPr lang="ru-RU" sz="2800" dirty="0"/>
              <a:t> (для генерации поля</a:t>
            </a:r>
            <a:r>
              <a:rPr lang="ru-RU" sz="2800" dirty="0" smtClean="0"/>
              <a:t>).</a:t>
            </a:r>
          </a:p>
          <a:p>
            <a:pPr marL="0" indent="0">
              <a:buNone/>
            </a:pPr>
            <a:r>
              <a:rPr lang="ru-RU" sz="2800" dirty="0" smtClean="0"/>
              <a:t>Нами </a:t>
            </a:r>
            <a:r>
              <a:rPr lang="ru-RU" sz="2800" dirty="0"/>
              <a:t>были созданы следующие классы:</a:t>
            </a:r>
          </a:p>
          <a:p>
            <a:pPr lvl="0"/>
            <a:r>
              <a:rPr lang="en-US" sz="2800" dirty="0"/>
              <a:t>Button</a:t>
            </a:r>
            <a:r>
              <a:rPr lang="ru-RU" sz="2800" dirty="0"/>
              <a:t> – создание псевдокнопок</a:t>
            </a:r>
          </a:p>
          <a:p>
            <a:pPr lvl="0"/>
            <a:r>
              <a:rPr lang="en-US" sz="2800" dirty="0"/>
              <a:t>Board</a:t>
            </a:r>
            <a:r>
              <a:rPr lang="ru-RU" sz="2800" dirty="0"/>
              <a:t> – регуляция и от рисовка игрового </a:t>
            </a:r>
            <a:r>
              <a:rPr lang="ru-RU" sz="2800" dirty="0" smtClean="0"/>
              <a:t>поля</a:t>
            </a:r>
          </a:p>
          <a:p>
            <a:pPr marL="0" lvl="0" indent="0">
              <a:buNone/>
            </a:pPr>
            <a:r>
              <a:rPr lang="ru-RU" sz="2800" dirty="0" smtClean="0"/>
              <a:t>Для хранения информации о предыдущих игроках используется файл «</a:t>
            </a:r>
            <a:r>
              <a:rPr lang="en-US" sz="2800" dirty="0"/>
              <a:t>tourner.txt</a:t>
            </a:r>
            <a:r>
              <a:rPr lang="ru-RU" sz="2800" dirty="0"/>
              <a:t>».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491975" y="-144494"/>
            <a:ext cx="7218072" cy="2004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spc="-6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Описание реализации</a:t>
            </a:r>
            <a:endParaRPr lang="ru-RU" sz="3600" spc="-6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75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40" y="220742"/>
            <a:ext cx="6139253" cy="6368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40" y="220740"/>
            <a:ext cx="6139253" cy="63689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40" y="220739"/>
            <a:ext cx="6139253" cy="63689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40" y="220738"/>
            <a:ext cx="6139253" cy="63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578</TotalTime>
  <Words>201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Impact</vt:lpstr>
      <vt:lpstr>Wingdings 2</vt:lpstr>
      <vt:lpstr>Badge</vt:lpstr>
      <vt:lpstr>Игра 2048</vt:lpstr>
      <vt:lpstr>Цель:</vt:lpstr>
      <vt:lpstr>Правила игры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«Управление абонентской сетью»  для интернет провайдера</dc:title>
  <dc:creator>Настя</dc:creator>
  <cp:lastModifiedBy>Пользователь Windows</cp:lastModifiedBy>
  <cp:revision>29</cp:revision>
  <dcterms:created xsi:type="dcterms:W3CDTF">2020-11-13T15:54:00Z</dcterms:created>
  <dcterms:modified xsi:type="dcterms:W3CDTF">2021-01-19T16:53:32Z</dcterms:modified>
</cp:coreProperties>
</file>