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transfer diagram" id="{E0F5172E-6D78-46DF-8231-E6FBCE7D7D23}">
          <p14:sldIdLst>
            <p14:sldId id="257"/>
          </p14:sldIdLst>
        </p14:section>
        <p14:section name="pages image" id="{375F4857-9AC6-4AF9-9576-C8C933C496B6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68552" autoAdjust="0"/>
  </p:normalViewPr>
  <p:slideViewPr>
    <p:cSldViewPr snapToGrid="0">
      <p:cViewPr varScale="1">
        <p:scale>
          <a:sx n="85" d="100"/>
          <a:sy n="85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WABE Kazuki" userId="a0fa2f26-38a5-4f08-8e95-b85ea010310f" providerId="ADAL" clId="{000F2ADB-BA9C-4AA3-AC10-90E3ECD13078}"/>
    <pc:docChg chg="undo redo custSel addSld delSld modSld addSection modSection">
      <pc:chgData name="SUWABE Kazuki" userId="a0fa2f26-38a5-4f08-8e95-b85ea010310f" providerId="ADAL" clId="{000F2ADB-BA9C-4AA3-AC10-90E3ECD13078}" dt="2022-10-19T08:59:17.363" v="683" actId="20577"/>
      <pc:docMkLst>
        <pc:docMk/>
      </pc:docMkLst>
      <pc:sldChg chg="modSp mod">
        <pc:chgData name="SUWABE Kazuki" userId="a0fa2f26-38a5-4f08-8e95-b85ea010310f" providerId="ADAL" clId="{000F2ADB-BA9C-4AA3-AC10-90E3ECD13078}" dt="2022-10-19T08:35:44.333" v="350" actId="20577"/>
        <pc:sldMkLst>
          <pc:docMk/>
          <pc:sldMk cId="143684042" sldId="259"/>
        </pc:sldMkLst>
        <pc:spChg chg="mod">
          <ac:chgData name="SUWABE Kazuki" userId="a0fa2f26-38a5-4f08-8e95-b85ea010310f" providerId="ADAL" clId="{000F2ADB-BA9C-4AA3-AC10-90E3ECD13078}" dt="2022-10-19T08:35:44.333" v="350" actId="20577"/>
          <ac:spMkLst>
            <pc:docMk/>
            <pc:sldMk cId="143684042" sldId="259"/>
            <ac:spMk id="3" creationId="{B06C8A21-BE1A-48B5-A9C3-B7C5065789C3}"/>
          </ac:spMkLst>
        </pc:spChg>
      </pc:sldChg>
      <pc:sldChg chg="addSp modSp mod">
        <pc:chgData name="SUWABE Kazuki" userId="a0fa2f26-38a5-4f08-8e95-b85ea010310f" providerId="ADAL" clId="{000F2ADB-BA9C-4AA3-AC10-90E3ECD13078}" dt="2022-10-19T08:36:51.985" v="382" actId="20577"/>
        <pc:sldMkLst>
          <pc:docMk/>
          <pc:sldMk cId="2733655215" sldId="260"/>
        </pc:sldMkLst>
        <pc:spChg chg="add mod">
          <ac:chgData name="SUWABE Kazuki" userId="a0fa2f26-38a5-4f08-8e95-b85ea010310f" providerId="ADAL" clId="{000F2ADB-BA9C-4AA3-AC10-90E3ECD13078}" dt="2022-10-19T08:36:51.985" v="382" actId="20577"/>
          <ac:spMkLst>
            <pc:docMk/>
            <pc:sldMk cId="2733655215" sldId="260"/>
            <ac:spMk id="4" creationId="{F1D8BCC1-C71A-47A3-A8AA-DA1D38C90DF8}"/>
          </ac:spMkLst>
        </pc:spChg>
      </pc:sldChg>
      <pc:sldChg chg="addSp delSp modSp mod">
        <pc:chgData name="SUWABE Kazuki" userId="a0fa2f26-38a5-4f08-8e95-b85ea010310f" providerId="ADAL" clId="{000F2ADB-BA9C-4AA3-AC10-90E3ECD13078}" dt="2022-10-19T08:40:52.131" v="449" actId="14734"/>
        <pc:sldMkLst>
          <pc:docMk/>
          <pc:sldMk cId="2689517742" sldId="261"/>
        </pc:sldMkLst>
        <pc:spChg chg="add del mod">
          <ac:chgData name="SUWABE Kazuki" userId="a0fa2f26-38a5-4f08-8e95-b85ea010310f" providerId="ADAL" clId="{000F2ADB-BA9C-4AA3-AC10-90E3ECD13078}" dt="2022-10-19T08:37:38.060" v="403" actId="5793"/>
          <ac:spMkLst>
            <pc:docMk/>
            <pc:sldMk cId="2689517742" sldId="261"/>
            <ac:spMk id="4" creationId="{4FE5836E-2C6D-4B8B-81D2-B359F8735F8E}"/>
          </ac:spMkLst>
        </pc:spChg>
        <pc:graphicFrameChg chg="add del mod">
          <ac:chgData name="SUWABE Kazuki" userId="a0fa2f26-38a5-4f08-8e95-b85ea010310f" providerId="ADAL" clId="{000F2ADB-BA9C-4AA3-AC10-90E3ECD13078}" dt="2022-10-19T08:37:10.662" v="384"/>
          <ac:graphicFrameMkLst>
            <pc:docMk/>
            <pc:sldMk cId="2689517742" sldId="261"/>
            <ac:graphicFrameMk id="5" creationId="{C7C4C534-7C9B-4EE9-8485-EAFFE04D21A3}"/>
          </ac:graphicFrameMkLst>
        </pc:graphicFrameChg>
        <pc:graphicFrameChg chg="add del mod modGraphic">
          <ac:chgData name="SUWABE Kazuki" userId="a0fa2f26-38a5-4f08-8e95-b85ea010310f" providerId="ADAL" clId="{000F2ADB-BA9C-4AA3-AC10-90E3ECD13078}" dt="2022-10-19T08:40:52.131" v="449" actId="14734"/>
          <ac:graphicFrameMkLst>
            <pc:docMk/>
            <pc:sldMk cId="2689517742" sldId="261"/>
            <ac:graphicFrameMk id="6" creationId="{26F479E1-9F1C-441B-9494-D0A0A89F1294}"/>
          </ac:graphicFrameMkLst>
        </pc:graphicFrameChg>
        <pc:graphicFrameChg chg="add del mod">
          <ac:chgData name="SUWABE Kazuki" userId="a0fa2f26-38a5-4f08-8e95-b85ea010310f" providerId="ADAL" clId="{000F2ADB-BA9C-4AA3-AC10-90E3ECD13078}" dt="2022-10-19T08:39:00.623" v="432"/>
          <ac:graphicFrameMkLst>
            <pc:docMk/>
            <pc:sldMk cId="2689517742" sldId="261"/>
            <ac:graphicFrameMk id="7" creationId="{6F9DFF47-344F-40FF-8DA5-89C6C37AFC0E}"/>
          </ac:graphicFrameMkLst>
        </pc:graphicFrameChg>
        <pc:picChg chg="add del mod">
          <ac:chgData name="SUWABE Kazuki" userId="a0fa2f26-38a5-4f08-8e95-b85ea010310f" providerId="ADAL" clId="{000F2ADB-BA9C-4AA3-AC10-90E3ECD13078}" dt="2022-10-19T08:38:59.514" v="430"/>
          <ac:picMkLst>
            <pc:docMk/>
            <pc:sldMk cId="2689517742" sldId="261"/>
            <ac:picMk id="8" creationId="{832C0CD1-47D4-413C-92D9-58B560346B6F}"/>
          </ac:picMkLst>
        </pc:picChg>
      </pc:sldChg>
      <pc:sldChg chg="modSp mod">
        <pc:chgData name="SUWABE Kazuki" userId="a0fa2f26-38a5-4f08-8e95-b85ea010310f" providerId="ADAL" clId="{000F2ADB-BA9C-4AA3-AC10-90E3ECD13078}" dt="2022-10-19T04:25:55.346" v="154" actId="113"/>
        <pc:sldMkLst>
          <pc:docMk/>
          <pc:sldMk cId="3549945409" sldId="262"/>
        </pc:sldMkLst>
        <pc:spChg chg="mod">
          <ac:chgData name="SUWABE Kazuki" userId="a0fa2f26-38a5-4f08-8e95-b85ea010310f" providerId="ADAL" clId="{000F2ADB-BA9C-4AA3-AC10-90E3ECD13078}" dt="2022-10-19T04:25:55.346" v="154" actId="113"/>
          <ac:spMkLst>
            <pc:docMk/>
            <pc:sldMk cId="3549945409" sldId="262"/>
            <ac:spMk id="3" creationId="{B06C8A21-BE1A-48B5-A9C3-B7C5065789C3}"/>
          </ac:spMkLst>
        </pc:spChg>
      </pc:sldChg>
      <pc:sldChg chg="modSp mod">
        <pc:chgData name="SUWABE Kazuki" userId="a0fa2f26-38a5-4f08-8e95-b85ea010310f" providerId="ADAL" clId="{000F2ADB-BA9C-4AA3-AC10-90E3ECD13078}" dt="2022-10-19T08:35:16.108" v="349" actId="20577"/>
        <pc:sldMkLst>
          <pc:docMk/>
          <pc:sldMk cId="3959717598" sldId="263"/>
        </pc:sldMkLst>
        <pc:spChg chg="mod">
          <ac:chgData name="SUWABE Kazuki" userId="a0fa2f26-38a5-4f08-8e95-b85ea010310f" providerId="ADAL" clId="{000F2ADB-BA9C-4AA3-AC10-90E3ECD13078}" dt="2022-10-19T08:35:16.108" v="349" actId="20577"/>
          <ac:spMkLst>
            <pc:docMk/>
            <pc:sldMk cId="3959717598" sldId="263"/>
            <ac:spMk id="4" creationId="{6A9405F7-07D3-A30E-5B6D-5668B36A89C9}"/>
          </ac:spMkLst>
        </pc:spChg>
      </pc:sldChg>
      <pc:sldChg chg="addSp delSp modSp add mod">
        <pc:chgData name="SUWABE Kazuki" userId="a0fa2f26-38a5-4f08-8e95-b85ea010310f" providerId="ADAL" clId="{000F2ADB-BA9C-4AA3-AC10-90E3ECD13078}" dt="2022-10-19T08:58:35.214" v="599" actId="313"/>
        <pc:sldMkLst>
          <pc:docMk/>
          <pc:sldMk cId="3669886133" sldId="264"/>
        </pc:sldMkLst>
        <pc:spChg chg="mod">
          <ac:chgData name="SUWABE Kazuki" userId="a0fa2f26-38a5-4f08-8e95-b85ea010310f" providerId="ADAL" clId="{000F2ADB-BA9C-4AA3-AC10-90E3ECD13078}" dt="2022-10-19T04:25:29.281" v="146"/>
          <ac:spMkLst>
            <pc:docMk/>
            <pc:sldMk cId="3669886133" sldId="264"/>
            <ac:spMk id="2" creationId="{7A85073A-B6EE-4547-BDDE-4DF581753547}"/>
          </ac:spMkLst>
        </pc:spChg>
        <pc:spChg chg="del mod">
          <ac:chgData name="SUWABE Kazuki" userId="a0fa2f26-38a5-4f08-8e95-b85ea010310f" providerId="ADAL" clId="{000F2ADB-BA9C-4AA3-AC10-90E3ECD13078}" dt="2022-10-19T08:56:58.110" v="461" actId="478"/>
          <ac:spMkLst>
            <pc:docMk/>
            <pc:sldMk cId="3669886133" sldId="264"/>
            <ac:spMk id="3" creationId="{B06C8A21-BE1A-48B5-A9C3-B7C5065789C3}"/>
          </ac:spMkLst>
        </pc:spChg>
        <pc:spChg chg="mod">
          <ac:chgData name="SUWABE Kazuki" userId="a0fa2f26-38a5-4f08-8e95-b85ea010310f" providerId="ADAL" clId="{000F2ADB-BA9C-4AA3-AC10-90E3ECD13078}" dt="2022-10-19T08:58:35.214" v="599" actId="313"/>
          <ac:spMkLst>
            <pc:docMk/>
            <pc:sldMk cId="3669886133" sldId="264"/>
            <ac:spMk id="4" creationId="{4FE5836E-2C6D-4B8B-81D2-B359F8735F8E}"/>
          </ac:spMkLst>
        </pc:spChg>
        <pc:spChg chg="add del">
          <ac:chgData name="SUWABE Kazuki" userId="a0fa2f26-38a5-4f08-8e95-b85ea010310f" providerId="ADAL" clId="{000F2ADB-BA9C-4AA3-AC10-90E3ECD13078}" dt="2022-10-19T04:25:32.915" v="148" actId="22"/>
          <ac:spMkLst>
            <pc:docMk/>
            <pc:sldMk cId="3669886133" sldId="264"/>
            <ac:spMk id="6" creationId="{8980BFE7-BAEF-4A02-B13B-F268E63D58C8}"/>
          </ac:spMkLst>
        </pc:spChg>
      </pc:sldChg>
      <pc:sldChg chg="modSp add mod">
        <pc:chgData name="SUWABE Kazuki" userId="a0fa2f26-38a5-4f08-8e95-b85ea010310f" providerId="ADAL" clId="{000F2ADB-BA9C-4AA3-AC10-90E3ECD13078}" dt="2022-10-19T04:26:01.370" v="156" actId="113"/>
        <pc:sldMkLst>
          <pc:docMk/>
          <pc:sldMk cId="3945729682" sldId="265"/>
        </pc:sldMkLst>
        <pc:spChg chg="mod">
          <ac:chgData name="SUWABE Kazuki" userId="a0fa2f26-38a5-4f08-8e95-b85ea010310f" providerId="ADAL" clId="{000F2ADB-BA9C-4AA3-AC10-90E3ECD13078}" dt="2022-10-19T04:26:01.370" v="156" actId="113"/>
          <ac:spMkLst>
            <pc:docMk/>
            <pc:sldMk cId="3945729682" sldId="265"/>
            <ac:spMk id="3" creationId="{B06C8A21-BE1A-48B5-A9C3-B7C5065789C3}"/>
          </ac:spMkLst>
        </pc:spChg>
      </pc:sldChg>
      <pc:sldChg chg="addSp delSp modSp add mod">
        <pc:chgData name="SUWABE Kazuki" userId="a0fa2f26-38a5-4f08-8e95-b85ea010310f" providerId="ADAL" clId="{000F2ADB-BA9C-4AA3-AC10-90E3ECD13078}" dt="2022-10-19T08:59:17.363" v="683" actId="20577"/>
        <pc:sldMkLst>
          <pc:docMk/>
          <pc:sldMk cId="432905523" sldId="266"/>
        </pc:sldMkLst>
        <pc:spChg chg="mod">
          <ac:chgData name="SUWABE Kazuki" userId="a0fa2f26-38a5-4f08-8e95-b85ea010310f" providerId="ADAL" clId="{000F2ADB-BA9C-4AA3-AC10-90E3ECD13078}" dt="2022-10-19T04:25:44.032" v="153"/>
          <ac:spMkLst>
            <pc:docMk/>
            <pc:sldMk cId="432905523" sldId="266"/>
            <ac:spMk id="2" creationId="{7A85073A-B6EE-4547-BDDE-4DF581753547}"/>
          </ac:spMkLst>
        </pc:spChg>
        <pc:spChg chg="del">
          <ac:chgData name="SUWABE Kazuki" userId="a0fa2f26-38a5-4f08-8e95-b85ea010310f" providerId="ADAL" clId="{000F2ADB-BA9C-4AA3-AC10-90E3ECD13078}" dt="2022-10-19T08:58:43.930" v="600" actId="478"/>
          <ac:spMkLst>
            <pc:docMk/>
            <pc:sldMk cId="432905523" sldId="266"/>
            <ac:spMk id="3" creationId="{B06C8A21-BE1A-48B5-A9C3-B7C5065789C3}"/>
          </ac:spMkLst>
        </pc:spChg>
        <pc:spChg chg="mod">
          <ac:chgData name="SUWABE Kazuki" userId="a0fa2f26-38a5-4f08-8e95-b85ea010310f" providerId="ADAL" clId="{000F2ADB-BA9C-4AA3-AC10-90E3ECD13078}" dt="2022-10-19T08:59:17.363" v="683" actId="20577"/>
          <ac:spMkLst>
            <pc:docMk/>
            <pc:sldMk cId="432905523" sldId="266"/>
            <ac:spMk id="4" creationId="{4FE5836E-2C6D-4B8B-81D2-B359F8735F8E}"/>
          </ac:spMkLst>
        </pc:spChg>
        <pc:spChg chg="add del mod">
          <ac:chgData name="SUWABE Kazuki" userId="a0fa2f26-38a5-4f08-8e95-b85ea010310f" providerId="ADAL" clId="{000F2ADB-BA9C-4AA3-AC10-90E3ECD13078}" dt="2022-10-19T08:58:45.707" v="601" actId="478"/>
          <ac:spMkLst>
            <pc:docMk/>
            <pc:sldMk cId="432905523" sldId="266"/>
            <ac:spMk id="6" creationId="{F8279605-371A-4F6B-AAE8-68B72B7A914D}"/>
          </ac:spMkLst>
        </pc:spChg>
      </pc:sldChg>
      <pc:sldChg chg="modSp add mod">
        <pc:chgData name="SUWABE Kazuki" userId="a0fa2f26-38a5-4f08-8e95-b85ea010310f" providerId="ADAL" clId="{000F2ADB-BA9C-4AA3-AC10-90E3ECD13078}" dt="2022-10-19T04:41:23.923" v="209" actId="20577"/>
        <pc:sldMkLst>
          <pc:docMk/>
          <pc:sldMk cId="618658052" sldId="267"/>
        </pc:sldMkLst>
        <pc:spChg chg="mod">
          <ac:chgData name="SUWABE Kazuki" userId="a0fa2f26-38a5-4f08-8e95-b85ea010310f" providerId="ADAL" clId="{000F2ADB-BA9C-4AA3-AC10-90E3ECD13078}" dt="2022-10-19T04:41:23.923" v="209" actId="20577"/>
          <ac:spMkLst>
            <pc:docMk/>
            <pc:sldMk cId="618658052" sldId="267"/>
            <ac:spMk id="2" creationId="{7A85073A-B6EE-4547-BDDE-4DF581753547}"/>
          </ac:spMkLst>
        </pc:spChg>
      </pc:sldChg>
      <pc:sldChg chg="add del">
        <pc:chgData name="SUWABE Kazuki" userId="a0fa2f26-38a5-4f08-8e95-b85ea010310f" providerId="ADAL" clId="{000F2ADB-BA9C-4AA3-AC10-90E3ECD13078}" dt="2022-10-19T04:41:17.900" v="198"/>
        <pc:sldMkLst>
          <pc:docMk/>
          <pc:sldMk cId="2574098247" sldId="268"/>
        </pc:sldMkLst>
      </pc:sldChg>
      <pc:sldChg chg="modSp add mod">
        <pc:chgData name="SUWABE Kazuki" userId="a0fa2f26-38a5-4f08-8e95-b85ea010310f" providerId="ADAL" clId="{000F2ADB-BA9C-4AA3-AC10-90E3ECD13078}" dt="2022-10-19T08:36:27.034" v="360"/>
        <pc:sldMkLst>
          <pc:docMk/>
          <pc:sldMk cId="3391944880" sldId="268"/>
        </pc:sldMkLst>
        <pc:spChg chg="mod">
          <ac:chgData name="SUWABE Kazuki" userId="a0fa2f26-38a5-4f08-8e95-b85ea010310f" providerId="ADAL" clId="{000F2ADB-BA9C-4AA3-AC10-90E3ECD13078}" dt="2022-10-19T08:36:27.034" v="360"/>
          <ac:spMkLst>
            <pc:docMk/>
            <pc:sldMk cId="3391944880" sldId="268"/>
            <ac:spMk id="4" creationId="{4FE5836E-2C6D-4B8B-81D2-B359F8735F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3507-4286-4B34-9762-CD2C2FA160E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28A9-A833-4B8B-AD0B-4643E1C09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81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E7EF9-A177-8F0F-5EC4-659A95263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1C84C1-D8D9-E394-9F04-29D4603EA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00A0B-AAEB-EAF6-79D4-1A2C5D1C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A061A-9308-BCB1-DD83-7DD6A44E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5EDED-2102-0ADF-450E-57668C0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50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7A838-4C08-6351-8D99-D0F49834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196527-C60C-5FD0-D396-88C26C35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E9ADB-4868-284D-60C6-0EDEF503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60C000-E767-F336-3601-31EBC127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05A79-5B7B-7C26-9B4B-CBB5C71A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3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14E3D0-44AF-7D4E-3D82-941363839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1F7609-9301-F583-B53F-2071EE6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9A77D-7556-6C67-B7AB-3D7C6973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6B247E-49D3-2962-C098-6F84B6B5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66D51-280C-ACDF-3AD2-2435BBAE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2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84887-89C9-0778-2BEC-8266EA04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16E4-E559-E5DA-D93B-75658858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39A8F-1B6D-753A-8E64-292984F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7A3228-374F-96E1-DD62-15963293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61870-45AC-B749-A47A-EC3130D9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13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4DE8D-362C-A297-5771-44B691DC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58B9E-A587-CB12-195D-A70F92DE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EC1AF-35AD-31B6-FB46-FA3B2D85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D2723-ADA7-9810-F8E7-D161D56D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62574-E985-80B1-F749-FF318CDE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2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21133-4730-66BA-0376-0D7D23AC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2F0F-DF7E-7350-CD8D-E2E8862CD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A0C257-2A5C-6DAF-885F-8CF8672C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6CD6B2-DFFC-FF46-37A8-5EB78CD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673EC-C811-7B81-8ACB-93FA70B2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FF5CB4-A051-541E-9033-BCFD9656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2BDE0-C8E4-8F03-B304-8C374AAB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83043-52A2-091A-E0CC-061DE6F4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55F497-2458-1D36-DEE7-9F3BD693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639B9D-C379-00A3-E781-2A8244AB6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E78FF9-0F77-7469-DD03-0B7583425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2CB97F-1967-CBB8-D062-1326142A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4CF924-FE1E-8E10-9FBE-09F115D5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644E59-87AB-CA81-F450-39350578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4AB1C-0212-E118-BEDA-A9EB8227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035CE5-2EA0-D59D-DD67-D4C38505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B60B4E-4051-06AD-BE19-954F62C0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5A134C-858F-9F60-1331-CB88D0A6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3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C10DFD-1083-92A1-BBD6-B28F8912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ED00D8-730A-D48B-3EE5-DCE28C24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391CD3-1595-5F30-63AB-2F3E45E4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2B88D-BA55-DB2C-0FEF-366DEA96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45B36-8397-1879-15C3-D4D233EA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047639-FEDD-1C2D-8E3C-AA04801F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66452-2782-96BC-EE0B-BF1C0F74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E8A0C-3E13-A774-79FB-12571EB9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7AA74-2B04-FB8D-F19F-70362BBD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7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2C550-97CC-7E64-92A1-EEE453A5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811E87-E5F0-0BA3-43DF-F7C8E577F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4BAD0F-FEBF-52F0-7857-0662CAF9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C060FC-8BFB-A1EE-8E90-E55271F9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A1AC6E-50ED-7C34-C08B-AEBE0B0B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ED7B5-FBE5-788C-17B8-72984055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E8BD9B-3F84-9E4A-AE32-4B245116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116DC3-2505-696F-F00E-5164D922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EB65C-680F-26A7-5DE9-34742281B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051F-5BCE-4CCB-A050-82EFDD05EA9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8B341-446E-9B47-B4CD-F4F86DF8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D44E8-163E-A92D-DDBE-9AE46AEF4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6060-BEC8-4FD6-A2B9-477987A57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8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6651CC-F9F7-72DE-9D34-3C6A82B68275}"/>
              </a:ext>
            </a:extLst>
          </p:cNvPr>
          <p:cNvSpPr/>
          <p:nvPr/>
        </p:nvSpPr>
        <p:spPr>
          <a:xfrm>
            <a:off x="224117" y="717176"/>
            <a:ext cx="1183341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login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48204D-600C-CB3B-E05F-599BC4932507}"/>
              </a:ext>
            </a:extLst>
          </p:cNvPr>
          <p:cNvSpPr/>
          <p:nvPr/>
        </p:nvSpPr>
        <p:spPr>
          <a:xfrm>
            <a:off x="1864658" y="717176"/>
            <a:ext cx="1183341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Welcome page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00753F-7EB3-68CA-4ADD-0B0FA2265909}"/>
              </a:ext>
            </a:extLst>
          </p:cNvPr>
          <p:cNvSpPr/>
          <p:nvPr/>
        </p:nvSpPr>
        <p:spPr>
          <a:xfrm>
            <a:off x="1864658" y="1631576"/>
            <a:ext cx="1183341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 page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9D1525-37C8-5111-6ABC-6804434C7D4E}"/>
              </a:ext>
            </a:extLst>
          </p:cNvPr>
          <p:cNvSpPr/>
          <p:nvPr/>
        </p:nvSpPr>
        <p:spPr>
          <a:xfrm>
            <a:off x="1864658" y="4191000"/>
            <a:ext cx="1183341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Portfolio page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5EDDB8-BE34-E7D5-9E4B-8FDD151C7A3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07458" y="106231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30CF1A9-80AD-A69A-8344-B793A3C70DA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46411" y="1976718"/>
            <a:ext cx="31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451DD5E-F034-0919-82D5-2F10F224F9B1}"/>
              </a:ext>
            </a:extLst>
          </p:cNvPr>
          <p:cNvCxnSpPr>
            <a:cxnSpLocks/>
          </p:cNvCxnSpPr>
          <p:nvPr/>
        </p:nvCxnSpPr>
        <p:spPr>
          <a:xfrm flipH="1">
            <a:off x="1546411" y="1055595"/>
            <a:ext cx="4482" cy="3556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D75B932-0467-D045-7AD3-408B62585753}"/>
              </a:ext>
            </a:extLst>
          </p:cNvPr>
          <p:cNvCxnSpPr>
            <a:cxnSpLocks/>
          </p:cNvCxnSpPr>
          <p:nvPr/>
        </p:nvCxnSpPr>
        <p:spPr>
          <a:xfrm>
            <a:off x="1546411" y="4612341"/>
            <a:ext cx="31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632B6C-4E9F-A290-B1FC-9C589EB18914}"/>
              </a:ext>
            </a:extLst>
          </p:cNvPr>
          <p:cNvSpPr/>
          <p:nvPr/>
        </p:nvSpPr>
        <p:spPr>
          <a:xfrm>
            <a:off x="3558987" y="1631576"/>
            <a:ext cx="1183341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Japan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3413473-A007-D8EE-F61D-FC367E646957}"/>
              </a:ext>
            </a:extLst>
          </p:cNvPr>
          <p:cNvSpPr/>
          <p:nvPr/>
        </p:nvSpPr>
        <p:spPr>
          <a:xfrm>
            <a:off x="3558987" y="2626658"/>
            <a:ext cx="1183341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US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3B91D03-C21C-136F-E466-C63CF9104A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47999" y="1976718"/>
            <a:ext cx="51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12ABF60-CBE0-D442-3822-5C1AE6552E4B}"/>
              </a:ext>
            </a:extLst>
          </p:cNvPr>
          <p:cNvCxnSpPr>
            <a:cxnSpLocks/>
          </p:cNvCxnSpPr>
          <p:nvPr/>
        </p:nvCxnSpPr>
        <p:spPr>
          <a:xfrm>
            <a:off x="3303493" y="1976716"/>
            <a:ext cx="0" cy="995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D79A987-1C44-CBB0-3A50-331BE03B33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03493" y="2971799"/>
            <a:ext cx="2554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1845F91-D690-591A-9D84-1C8F8DAD9BEC}"/>
              </a:ext>
            </a:extLst>
          </p:cNvPr>
          <p:cNvSpPr/>
          <p:nvPr/>
        </p:nvSpPr>
        <p:spPr>
          <a:xfrm>
            <a:off x="4930586" y="1631576"/>
            <a:ext cx="2330828" cy="15688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①</a:t>
            </a:r>
            <a:r>
              <a:rPr lang="en-GB" sz="1400" dirty="0"/>
              <a:t>User should be able to input the KPI(PER, PBR, and ROE) and threshold</a:t>
            </a:r>
          </a:p>
          <a:p>
            <a:pPr algn="ctr"/>
            <a:endParaRPr lang="en-GB" sz="1400" dirty="0"/>
          </a:p>
          <a:p>
            <a:pPr algn="ctr"/>
            <a:r>
              <a:rPr lang="ja-JP" altLang="en-US" sz="1400" dirty="0"/>
              <a:t>②</a:t>
            </a:r>
            <a:r>
              <a:rPr lang="en-GB" altLang="ja-JP" sz="1400" dirty="0"/>
              <a:t>Display top 3 PER, PBR and ROE in the side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427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A957B8-5B8B-8296-3AEC-9527EEEE9253}"/>
              </a:ext>
            </a:extLst>
          </p:cNvPr>
          <p:cNvSpPr/>
          <p:nvPr/>
        </p:nvSpPr>
        <p:spPr>
          <a:xfrm>
            <a:off x="1" y="0"/>
            <a:ext cx="1739152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41E589-E31D-AD47-1B80-E77BCC35B390}"/>
              </a:ext>
            </a:extLst>
          </p:cNvPr>
          <p:cNvSpPr/>
          <p:nvPr/>
        </p:nvSpPr>
        <p:spPr>
          <a:xfrm>
            <a:off x="0" y="0"/>
            <a:ext cx="12191999" cy="5827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73A9A0-2A2C-E788-A62B-0BAB027B07A5}"/>
              </a:ext>
            </a:extLst>
          </p:cNvPr>
          <p:cNvSpPr/>
          <p:nvPr/>
        </p:nvSpPr>
        <p:spPr>
          <a:xfrm>
            <a:off x="-1" y="0"/>
            <a:ext cx="1739152" cy="5827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Your Market INFO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DEDDF4-3012-7901-DA55-ABD0801EE1BA}"/>
              </a:ext>
            </a:extLst>
          </p:cNvPr>
          <p:cNvSpPr txBox="1"/>
          <p:nvPr/>
        </p:nvSpPr>
        <p:spPr>
          <a:xfrm>
            <a:off x="4787153" y="3104490"/>
            <a:ext cx="58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Welcome home Kazuki!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D30C84E-8F62-1614-3A76-9E803FD1B992}"/>
              </a:ext>
            </a:extLst>
          </p:cNvPr>
          <p:cNvSpPr/>
          <p:nvPr/>
        </p:nvSpPr>
        <p:spPr>
          <a:xfrm>
            <a:off x="10309413" y="74740"/>
            <a:ext cx="75934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9B9AFA1-AA00-672F-2936-3EDFB82E414C}"/>
              </a:ext>
            </a:extLst>
          </p:cNvPr>
          <p:cNvSpPr/>
          <p:nvPr/>
        </p:nvSpPr>
        <p:spPr>
          <a:xfrm>
            <a:off x="11250706" y="74740"/>
            <a:ext cx="75934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2832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A957B8-5B8B-8296-3AEC-9527EEEE9253}"/>
              </a:ext>
            </a:extLst>
          </p:cNvPr>
          <p:cNvSpPr/>
          <p:nvPr/>
        </p:nvSpPr>
        <p:spPr>
          <a:xfrm>
            <a:off x="1" y="0"/>
            <a:ext cx="1739152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41E589-E31D-AD47-1B80-E77BCC35B390}"/>
              </a:ext>
            </a:extLst>
          </p:cNvPr>
          <p:cNvSpPr/>
          <p:nvPr/>
        </p:nvSpPr>
        <p:spPr>
          <a:xfrm>
            <a:off x="0" y="0"/>
            <a:ext cx="12191999" cy="5827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73A9A0-2A2C-E788-A62B-0BAB027B07A5}"/>
              </a:ext>
            </a:extLst>
          </p:cNvPr>
          <p:cNvSpPr/>
          <p:nvPr/>
        </p:nvSpPr>
        <p:spPr>
          <a:xfrm>
            <a:off x="-1" y="0"/>
            <a:ext cx="1739152" cy="5827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Your Market INFO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3B8EEA-B627-07C3-8B9D-D9B4444FFCE0}"/>
              </a:ext>
            </a:extLst>
          </p:cNvPr>
          <p:cNvSpPr/>
          <p:nvPr/>
        </p:nvSpPr>
        <p:spPr>
          <a:xfrm>
            <a:off x="1900517" y="941289"/>
            <a:ext cx="1362637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67F9DD-23D2-BFB5-6D2F-A6166138FC5D}"/>
              </a:ext>
            </a:extLst>
          </p:cNvPr>
          <p:cNvSpPr txBox="1"/>
          <p:nvPr/>
        </p:nvSpPr>
        <p:spPr>
          <a:xfrm>
            <a:off x="1810870" y="618560"/>
            <a:ext cx="54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PER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285E9A-CA86-CC30-5868-B79323BBF318}"/>
              </a:ext>
            </a:extLst>
          </p:cNvPr>
          <p:cNvSpPr/>
          <p:nvPr/>
        </p:nvSpPr>
        <p:spPr>
          <a:xfrm>
            <a:off x="3765175" y="956241"/>
            <a:ext cx="1362637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B99C88-284B-00CD-01E7-483121928B41}"/>
              </a:ext>
            </a:extLst>
          </p:cNvPr>
          <p:cNvSpPr txBox="1"/>
          <p:nvPr/>
        </p:nvSpPr>
        <p:spPr>
          <a:xfrm>
            <a:off x="3675528" y="633512"/>
            <a:ext cx="74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PBR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C9039C-E82E-F5D6-F955-0C2ED080C9F4}"/>
              </a:ext>
            </a:extLst>
          </p:cNvPr>
          <p:cNvSpPr/>
          <p:nvPr/>
        </p:nvSpPr>
        <p:spPr>
          <a:xfrm>
            <a:off x="5629833" y="941289"/>
            <a:ext cx="1362637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07E0E-0B37-5B96-6AC1-5DEE625E678C}"/>
              </a:ext>
            </a:extLst>
          </p:cNvPr>
          <p:cNvSpPr txBox="1"/>
          <p:nvPr/>
        </p:nvSpPr>
        <p:spPr>
          <a:xfrm>
            <a:off x="5540186" y="618560"/>
            <a:ext cx="54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ROE</a:t>
            </a:r>
          </a:p>
        </p:txBody>
      </p:sp>
      <p:graphicFrame>
        <p:nvGraphicFramePr>
          <p:cNvPr id="16" name="表 16">
            <a:extLst>
              <a:ext uri="{FF2B5EF4-FFF2-40B4-BE49-F238E27FC236}">
                <a16:creationId xmlns:a16="http://schemas.microsoft.com/office/drawing/2014/main" id="{CC1B488C-DD8F-D4F5-2B69-B78EDC68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1655"/>
              </p:ext>
            </p:extLst>
          </p:nvPr>
        </p:nvGraphicFramePr>
        <p:xfrm>
          <a:off x="1900517" y="2109704"/>
          <a:ext cx="9708775" cy="44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55">
                  <a:extLst>
                    <a:ext uri="{9D8B030D-6E8A-4147-A177-3AD203B41FA5}">
                      <a16:colId xmlns:a16="http://schemas.microsoft.com/office/drawing/2014/main" val="3296486836"/>
                    </a:ext>
                  </a:extLst>
                </a:gridCol>
                <a:gridCol w="1941755">
                  <a:extLst>
                    <a:ext uri="{9D8B030D-6E8A-4147-A177-3AD203B41FA5}">
                      <a16:colId xmlns:a16="http://schemas.microsoft.com/office/drawing/2014/main" val="3569540679"/>
                    </a:ext>
                  </a:extLst>
                </a:gridCol>
                <a:gridCol w="1941755">
                  <a:extLst>
                    <a:ext uri="{9D8B030D-6E8A-4147-A177-3AD203B41FA5}">
                      <a16:colId xmlns:a16="http://schemas.microsoft.com/office/drawing/2014/main" val="630895698"/>
                    </a:ext>
                  </a:extLst>
                </a:gridCol>
                <a:gridCol w="1941755">
                  <a:extLst>
                    <a:ext uri="{9D8B030D-6E8A-4147-A177-3AD203B41FA5}">
                      <a16:colId xmlns:a16="http://schemas.microsoft.com/office/drawing/2014/main" val="1670196623"/>
                    </a:ext>
                  </a:extLst>
                </a:gridCol>
                <a:gridCol w="1941755">
                  <a:extLst>
                    <a:ext uri="{9D8B030D-6E8A-4147-A177-3AD203B41FA5}">
                      <a16:colId xmlns:a16="http://schemas.microsoft.com/office/drawing/2014/main" val="750902871"/>
                    </a:ext>
                  </a:extLst>
                </a:gridCol>
              </a:tblGrid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6174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1724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6964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82157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9361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55351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83842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88255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369627-535A-D06E-E3D2-AAF1585F200A}"/>
              </a:ext>
            </a:extLst>
          </p:cNvPr>
          <p:cNvSpPr/>
          <p:nvPr/>
        </p:nvSpPr>
        <p:spPr>
          <a:xfrm>
            <a:off x="1900517" y="1437377"/>
            <a:ext cx="927849" cy="3107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A0B1F78-A26D-AAFF-66A9-4103F5EAE0E3}"/>
              </a:ext>
            </a:extLst>
          </p:cNvPr>
          <p:cNvSpPr/>
          <p:nvPr/>
        </p:nvSpPr>
        <p:spPr>
          <a:xfrm>
            <a:off x="10528226" y="989142"/>
            <a:ext cx="540533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JPN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1C61BA-3319-B5B9-C56D-6BBCB36B52E0}"/>
              </a:ext>
            </a:extLst>
          </p:cNvPr>
          <p:cNvSpPr/>
          <p:nvPr/>
        </p:nvSpPr>
        <p:spPr>
          <a:xfrm>
            <a:off x="11068759" y="989142"/>
            <a:ext cx="540533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A6104D-08F5-44AA-416A-9CB65E9D4B42}"/>
              </a:ext>
            </a:extLst>
          </p:cNvPr>
          <p:cNvSpPr/>
          <p:nvPr/>
        </p:nvSpPr>
        <p:spPr>
          <a:xfrm>
            <a:off x="10309413" y="74740"/>
            <a:ext cx="75934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12B583-8EF2-D5A9-C6C9-39D578BF486C}"/>
              </a:ext>
            </a:extLst>
          </p:cNvPr>
          <p:cNvSpPr/>
          <p:nvPr/>
        </p:nvSpPr>
        <p:spPr>
          <a:xfrm>
            <a:off x="11250706" y="74740"/>
            <a:ext cx="75934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Portfolio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B43DFF-4944-0C50-CA30-8D73B49EC5F2}"/>
              </a:ext>
            </a:extLst>
          </p:cNvPr>
          <p:cNvSpPr txBox="1"/>
          <p:nvPr/>
        </p:nvSpPr>
        <p:spPr>
          <a:xfrm>
            <a:off x="5082986" y="102213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Brands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4CDF36-95A7-36F0-2D9B-1D89A6F0FD3C}"/>
              </a:ext>
            </a:extLst>
          </p:cNvPr>
          <p:cNvSpPr/>
          <p:nvPr/>
        </p:nvSpPr>
        <p:spPr>
          <a:xfrm>
            <a:off x="11630379" y="2695512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0AAA34-4125-E92A-5C5D-4275FFD996FA}"/>
              </a:ext>
            </a:extLst>
          </p:cNvPr>
          <p:cNvSpPr/>
          <p:nvPr/>
        </p:nvSpPr>
        <p:spPr>
          <a:xfrm>
            <a:off x="11630379" y="3245225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6FE1325-B7A7-C5BB-8D88-73434D8F38B6}"/>
              </a:ext>
            </a:extLst>
          </p:cNvPr>
          <p:cNvSpPr/>
          <p:nvPr/>
        </p:nvSpPr>
        <p:spPr>
          <a:xfrm>
            <a:off x="11630379" y="3794939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3235649-F655-360D-BBB0-344BD099F2DA}"/>
              </a:ext>
            </a:extLst>
          </p:cNvPr>
          <p:cNvSpPr/>
          <p:nvPr/>
        </p:nvSpPr>
        <p:spPr>
          <a:xfrm>
            <a:off x="11630379" y="4371671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FFE671-DE37-6346-7CEF-875EF7A4CB2C}"/>
              </a:ext>
            </a:extLst>
          </p:cNvPr>
          <p:cNvSpPr/>
          <p:nvPr/>
        </p:nvSpPr>
        <p:spPr>
          <a:xfrm>
            <a:off x="11630379" y="4948403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0A4F07-7B86-9B3B-A161-B7965C2C9DC9}"/>
              </a:ext>
            </a:extLst>
          </p:cNvPr>
          <p:cNvSpPr/>
          <p:nvPr/>
        </p:nvSpPr>
        <p:spPr>
          <a:xfrm>
            <a:off x="11630379" y="5525135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DFE8A16-139B-E7EE-9E65-8A96557F2CAE}"/>
              </a:ext>
            </a:extLst>
          </p:cNvPr>
          <p:cNvSpPr/>
          <p:nvPr/>
        </p:nvSpPr>
        <p:spPr>
          <a:xfrm>
            <a:off x="11630379" y="6107949"/>
            <a:ext cx="517302" cy="448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0803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A957B8-5B8B-8296-3AEC-9527EEEE9253}"/>
              </a:ext>
            </a:extLst>
          </p:cNvPr>
          <p:cNvSpPr/>
          <p:nvPr/>
        </p:nvSpPr>
        <p:spPr>
          <a:xfrm>
            <a:off x="1" y="0"/>
            <a:ext cx="1739152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41E589-E31D-AD47-1B80-E77BCC35B390}"/>
              </a:ext>
            </a:extLst>
          </p:cNvPr>
          <p:cNvSpPr/>
          <p:nvPr/>
        </p:nvSpPr>
        <p:spPr>
          <a:xfrm>
            <a:off x="0" y="0"/>
            <a:ext cx="12191999" cy="5827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73A9A0-2A2C-E788-A62B-0BAB027B07A5}"/>
              </a:ext>
            </a:extLst>
          </p:cNvPr>
          <p:cNvSpPr/>
          <p:nvPr/>
        </p:nvSpPr>
        <p:spPr>
          <a:xfrm>
            <a:off x="-1" y="0"/>
            <a:ext cx="1739152" cy="5827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Your Market INFO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FAD832-F4FA-A2D8-BCCC-F39BBC85FCDA}"/>
              </a:ext>
            </a:extLst>
          </p:cNvPr>
          <p:cNvSpPr/>
          <p:nvPr/>
        </p:nvSpPr>
        <p:spPr>
          <a:xfrm>
            <a:off x="10309413" y="74740"/>
            <a:ext cx="75934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CEAB12-B789-67D8-2B51-CB3549775095}"/>
              </a:ext>
            </a:extLst>
          </p:cNvPr>
          <p:cNvSpPr/>
          <p:nvPr/>
        </p:nvSpPr>
        <p:spPr>
          <a:xfrm>
            <a:off x="11250706" y="74740"/>
            <a:ext cx="75934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Portfolio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F88C6F-C7EC-919E-C226-4430EF7874FF}"/>
              </a:ext>
            </a:extLst>
          </p:cNvPr>
          <p:cNvSpPr txBox="1"/>
          <p:nvPr/>
        </p:nvSpPr>
        <p:spPr>
          <a:xfrm>
            <a:off x="5082986" y="102213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Portfolio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B0DC2D25-4289-C648-39D6-C013C32F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99237"/>
              </p:ext>
            </p:extLst>
          </p:nvPr>
        </p:nvGraphicFramePr>
        <p:xfrm>
          <a:off x="1964764" y="977153"/>
          <a:ext cx="45301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16">
                  <a:extLst>
                    <a:ext uri="{9D8B030D-6E8A-4147-A177-3AD203B41FA5}">
                      <a16:colId xmlns:a16="http://schemas.microsoft.com/office/drawing/2014/main" val="4127561039"/>
                    </a:ext>
                  </a:extLst>
                </a:gridCol>
                <a:gridCol w="2389594">
                  <a:extLst>
                    <a:ext uri="{9D8B030D-6E8A-4147-A177-3AD203B41FA5}">
                      <a16:colId xmlns:a16="http://schemas.microsoft.com/office/drawing/2014/main" val="777333787"/>
                    </a:ext>
                  </a:extLst>
                </a:gridCol>
                <a:gridCol w="1510055">
                  <a:extLst>
                    <a:ext uri="{9D8B030D-6E8A-4147-A177-3AD203B41FA5}">
                      <a16:colId xmlns:a16="http://schemas.microsoft.com/office/drawing/2014/main" val="2353563021"/>
                    </a:ext>
                  </a:extLst>
                </a:gridCol>
              </a:tblGrid>
              <a:tr h="341954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48861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34925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85123"/>
                  </a:ext>
                </a:extLst>
              </a:tr>
              <a:tr h="3634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941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46312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FDFBB350-89A4-E612-8856-EFAF6876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57753"/>
              </p:ext>
            </p:extLst>
          </p:nvPr>
        </p:nvGraphicFramePr>
        <p:xfrm>
          <a:off x="1964763" y="4260955"/>
          <a:ext cx="45301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16">
                  <a:extLst>
                    <a:ext uri="{9D8B030D-6E8A-4147-A177-3AD203B41FA5}">
                      <a16:colId xmlns:a16="http://schemas.microsoft.com/office/drawing/2014/main" val="4127561039"/>
                    </a:ext>
                  </a:extLst>
                </a:gridCol>
                <a:gridCol w="2389594">
                  <a:extLst>
                    <a:ext uri="{9D8B030D-6E8A-4147-A177-3AD203B41FA5}">
                      <a16:colId xmlns:a16="http://schemas.microsoft.com/office/drawing/2014/main" val="777333787"/>
                    </a:ext>
                  </a:extLst>
                </a:gridCol>
                <a:gridCol w="1510055">
                  <a:extLst>
                    <a:ext uri="{9D8B030D-6E8A-4147-A177-3AD203B41FA5}">
                      <a16:colId xmlns:a16="http://schemas.microsoft.com/office/drawing/2014/main" val="2353563021"/>
                    </a:ext>
                  </a:extLst>
                </a:gridCol>
              </a:tblGrid>
              <a:tr h="341954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48861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34925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85123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941"/>
                  </a:ext>
                </a:extLst>
              </a:tr>
              <a:tr h="3419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46312"/>
                  </a:ext>
                </a:extLst>
              </a:tr>
            </a:tbl>
          </a:graphicData>
        </a:graphic>
      </p:graphicFrame>
      <p:sp>
        <p:nvSpPr>
          <p:cNvPr id="15" name="楕円 14">
            <a:extLst>
              <a:ext uri="{FF2B5EF4-FFF2-40B4-BE49-F238E27FC236}">
                <a16:creationId xmlns:a16="http://schemas.microsoft.com/office/drawing/2014/main" id="{8F36FFC3-1028-C6B3-0D83-895D9E19F8E4}"/>
              </a:ext>
            </a:extLst>
          </p:cNvPr>
          <p:cNvSpPr/>
          <p:nvPr/>
        </p:nvSpPr>
        <p:spPr>
          <a:xfrm>
            <a:off x="7422777" y="684919"/>
            <a:ext cx="2537012" cy="2396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0EDDD32-7C51-BF71-3617-352991BB3178}"/>
              </a:ext>
            </a:extLst>
          </p:cNvPr>
          <p:cNvSpPr/>
          <p:nvPr/>
        </p:nvSpPr>
        <p:spPr>
          <a:xfrm>
            <a:off x="7539315" y="3977206"/>
            <a:ext cx="2537012" cy="2396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9066</TotalTime>
  <Words>82</Words>
  <Application>Microsoft Office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和樹 諏訪部</dc:creator>
  <cp:lastModifiedBy>Suwabe Kazuki</cp:lastModifiedBy>
  <cp:revision>504</cp:revision>
  <dcterms:created xsi:type="dcterms:W3CDTF">2020-06-23T02:01:38Z</dcterms:created>
  <dcterms:modified xsi:type="dcterms:W3CDTF">2023-06-08T13:54:57Z</dcterms:modified>
</cp:coreProperties>
</file>