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9" d="100"/>
          <a:sy n="109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37441" y="3522701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16, 35, 34, 39, 44, 41, 38, 55, 64, 63, 72, 65, 45</a:t>
            </a:r>
          </a:p>
          <a:p>
            <a:endParaRPr lang="en-US" sz="1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Height: 4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Nodes:  38, 65</a:t>
            </a:r>
            <a:r>
              <a:rPr lang="en-US" sz="1200" dirty="0">
                <a:latin typeface="Times New Roman" pitchFamily="18" charset="0"/>
              </a:rPr>
              <a:t>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  20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  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02140" y="15700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7251" y="1349375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6F0B-4F9C-4E67-A385-ACF1B5F7FDD0}"/>
              </a:ext>
            </a:extLst>
          </p:cNvPr>
          <p:cNvSpPr txBox="1"/>
          <p:nvPr/>
        </p:nvSpPr>
        <p:spPr>
          <a:xfrm>
            <a:off x="1483255" y="1876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6452D-FBE1-4DFC-9E4E-9289C8089A7F}"/>
              </a:ext>
            </a:extLst>
          </p:cNvPr>
          <p:cNvSpPr txBox="1"/>
          <p:nvPr/>
        </p:nvSpPr>
        <p:spPr>
          <a:xfrm>
            <a:off x="1489516" y="21780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C497A-F6A6-4B27-A66F-5DBF17AB5500}"/>
              </a:ext>
            </a:extLst>
          </p:cNvPr>
          <p:cNvSpPr txBox="1"/>
          <p:nvPr/>
        </p:nvSpPr>
        <p:spPr>
          <a:xfrm>
            <a:off x="1425697" y="30991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0EBE8-7152-4406-BBB9-11C1BB6FB9F6}"/>
              </a:ext>
            </a:extLst>
          </p:cNvPr>
          <p:cNvSpPr txBox="1"/>
          <p:nvPr/>
        </p:nvSpPr>
        <p:spPr>
          <a:xfrm>
            <a:off x="1429597" y="40051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A233-D6EF-4C2D-B4EC-98078DA1D67E}"/>
              </a:ext>
            </a:extLst>
          </p:cNvPr>
          <p:cNvSpPr txBox="1"/>
          <p:nvPr/>
        </p:nvSpPr>
        <p:spPr>
          <a:xfrm>
            <a:off x="1425698" y="489179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4C668-BEB7-4B04-A91E-6148D2CB147B}"/>
              </a:ext>
            </a:extLst>
          </p:cNvPr>
          <p:cNvSpPr txBox="1"/>
          <p:nvPr/>
        </p:nvSpPr>
        <p:spPr>
          <a:xfrm>
            <a:off x="1429373" y="45802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A31F5-BA54-431C-A972-5F94A68461BB}"/>
              </a:ext>
            </a:extLst>
          </p:cNvPr>
          <p:cNvSpPr txBox="1"/>
          <p:nvPr/>
        </p:nvSpPr>
        <p:spPr>
          <a:xfrm>
            <a:off x="1438219" y="52141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609A-A46B-4214-95BF-5565DDC780E6}"/>
              </a:ext>
            </a:extLst>
          </p:cNvPr>
          <p:cNvSpPr txBox="1"/>
          <p:nvPr/>
        </p:nvSpPr>
        <p:spPr>
          <a:xfrm>
            <a:off x="1455684" y="58310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4E76C-7CCE-4CE6-A917-59241FD16F42}"/>
              </a:ext>
            </a:extLst>
          </p:cNvPr>
          <p:cNvSpPr txBox="1"/>
          <p:nvPr/>
        </p:nvSpPr>
        <p:spPr>
          <a:xfrm>
            <a:off x="1542180" y="2810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966E5-913D-4255-8154-78CC767C1A4D}"/>
              </a:ext>
            </a:extLst>
          </p:cNvPr>
          <p:cNvSpPr txBox="1"/>
          <p:nvPr/>
        </p:nvSpPr>
        <p:spPr>
          <a:xfrm>
            <a:off x="1494292" y="4299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295DC-2187-47F6-A833-F8FB59DAE161}"/>
              </a:ext>
            </a:extLst>
          </p:cNvPr>
          <p:cNvSpPr txBox="1"/>
          <p:nvPr/>
        </p:nvSpPr>
        <p:spPr>
          <a:xfrm>
            <a:off x="1506981" y="24869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9BD6F-3914-4BB0-AAD1-04D707F96611}"/>
              </a:ext>
            </a:extLst>
          </p:cNvPr>
          <p:cNvSpPr txBox="1"/>
          <p:nvPr/>
        </p:nvSpPr>
        <p:spPr>
          <a:xfrm>
            <a:off x="1483255" y="3410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853B5-BEC6-4F7D-AA00-6041C5E696DA}"/>
              </a:ext>
            </a:extLst>
          </p:cNvPr>
          <p:cNvSpPr txBox="1"/>
          <p:nvPr/>
        </p:nvSpPr>
        <p:spPr>
          <a:xfrm>
            <a:off x="1539269" y="3706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D35E9-FBE3-4918-8DD2-CC30782CA725}"/>
              </a:ext>
            </a:extLst>
          </p:cNvPr>
          <p:cNvSpPr txBox="1"/>
          <p:nvPr/>
        </p:nvSpPr>
        <p:spPr>
          <a:xfrm>
            <a:off x="1475149" y="5532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D5866-F440-4154-AA47-18E512A3A89B}"/>
              </a:ext>
            </a:extLst>
          </p:cNvPr>
          <p:cNvSpPr txBox="1"/>
          <p:nvPr/>
        </p:nvSpPr>
        <p:spPr>
          <a:xfrm>
            <a:off x="1458858" y="6133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19BB6-FA0A-45FC-8332-C21AEE04E632}"/>
              </a:ext>
            </a:extLst>
          </p:cNvPr>
          <p:cNvSpPr txBox="1"/>
          <p:nvPr/>
        </p:nvSpPr>
        <p:spPr>
          <a:xfrm>
            <a:off x="4521030" y="142954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7792F-B0F5-465C-AC4B-C4B80F8C52AD}"/>
              </a:ext>
            </a:extLst>
          </p:cNvPr>
          <p:cNvSpPr/>
          <p:nvPr/>
        </p:nvSpPr>
        <p:spPr>
          <a:xfrm>
            <a:off x="4521030" y="1734344"/>
            <a:ext cx="582211" cy="47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7FE2A-7632-4996-8A07-2E46BA2D0FA9}"/>
              </a:ext>
            </a:extLst>
          </p:cNvPr>
          <p:cNvCxnSpPr/>
          <p:nvPr/>
        </p:nvCxnSpPr>
        <p:spPr>
          <a:xfrm>
            <a:off x="4825830" y="196294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0B343B4-6685-4BD6-9438-57A5D0F998C1}"/>
              </a:ext>
            </a:extLst>
          </p:cNvPr>
          <p:cNvSpPr/>
          <p:nvPr/>
        </p:nvSpPr>
        <p:spPr>
          <a:xfrm>
            <a:off x="5895328" y="166760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B5EB4-2303-4B6F-A1F3-64DCC5984344}"/>
              </a:ext>
            </a:extLst>
          </p:cNvPr>
          <p:cNvSpPr txBox="1"/>
          <p:nvPr/>
        </p:nvSpPr>
        <p:spPr>
          <a:xfrm>
            <a:off x="5980591" y="18034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586E5-6EB0-41D8-99B1-2137977B02DE}"/>
              </a:ext>
            </a:extLst>
          </p:cNvPr>
          <p:cNvCxnSpPr>
            <a:cxnSpLocks/>
            <a:stCxn id="7" idx="3"/>
            <a:endCxn id="34" idx="7"/>
          </p:cNvCxnSpPr>
          <p:nvPr/>
        </p:nvCxnSpPr>
        <p:spPr>
          <a:xfrm flipH="1">
            <a:off x="4667598" y="2219263"/>
            <a:ext cx="1312993" cy="5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7231C4-754A-42F3-B516-DC19AD5D7032}"/>
              </a:ext>
            </a:extLst>
          </p:cNvPr>
          <p:cNvCxnSpPr>
            <a:cxnSpLocks/>
            <a:stCxn id="7" idx="5"/>
            <a:endCxn id="38" idx="1"/>
          </p:cNvCxnSpPr>
          <p:nvPr/>
        </p:nvCxnSpPr>
        <p:spPr>
          <a:xfrm>
            <a:off x="6392276" y="2219263"/>
            <a:ext cx="1272643" cy="4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36CF3B1-5490-43F5-86EF-A308DA65B32A}"/>
              </a:ext>
            </a:extLst>
          </p:cNvPr>
          <p:cNvSpPr/>
          <p:nvPr/>
        </p:nvSpPr>
        <p:spPr>
          <a:xfrm>
            <a:off x="4170650" y="26474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8EAB-16EF-4925-B742-ADA003FB0BE1}"/>
              </a:ext>
            </a:extLst>
          </p:cNvPr>
          <p:cNvSpPr txBox="1"/>
          <p:nvPr/>
        </p:nvSpPr>
        <p:spPr>
          <a:xfrm>
            <a:off x="4241182" y="2788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60ACE-1A66-4AAB-BA91-12C64F4B4349}"/>
              </a:ext>
            </a:extLst>
          </p:cNvPr>
          <p:cNvCxnSpPr>
            <a:cxnSpLocks/>
            <a:stCxn id="34" idx="3"/>
            <a:endCxn id="44" idx="7"/>
          </p:cNvCxnSpPr>
          <p:nvPr/>
        </p:nvCxnSpPr>
        <p:spPr>
          <a:xfrm flipH="1">
            <a:off x="3717109" y="3199143"/>
            <a:ext cx="538804" cy="44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F883C-D7E6-4BA6-A793-F5EF096930BD}"/>
              </a:ext>
            </a:extLst>
          </p:cNvPr>
          <p:cNvCxnSpPr>
            <a:cxnSpLocks/>
            <a:stCxn id="34" idx="5"/>
            <a:endCxn id="67" idx="1"/>
          </p:cNvCxnSpPr>
          <p:nvPr/>
        </p:nvCxnSpPr>
        <p:spPr>
          <a:xfrm>
            <a:off x="4667598" y="3199143"/>
            <a:ext cx="520906" cy="43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116E958-4F32-4210-B352-CB88D30094F0}"/>
              </a:ext>
            </a:extLst>
          </p:cNvPr>
          <p:cNvSpPr/>
          <p:nvPr/>
        </p:nvSpPr>
        <p:spPr>
          <a:xfrm>
            <a:off x="7579656" y="25931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AEDA38-8C80-43D6-A13E-D2BF2255D369}"/>
              </a:ext>
            </a:extLst>
          </p:cNvPr>
          <p:cNvSpPr txBox="1"/>
          <p:nvPr/>
        </p:nvSpPr>
        <p:spPr>
          <a:xfrm>
            <a:off x="7660439" y="271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0C34D8-DEAE-41FC-A720-3488D7EDA3D4}"/>
              </a:ext>
            </a:extLst>
          </p:cNvPr>
          <p:cNvCxnSpPr>
            <a:cxnSpLocks/>
            <a:stCxn id="38" idx="4"/>
            <a:endCxn id="72" idx="7"/>
          </p:cNvCxnSpPr>
          <p:nvPr/>
        </p:nvCxnSpPr>
        <p:spPr>
          <a:xfrm flipH="1">
            <a:off x="7541153" y="3239493"/>
            <a:ext cx="329609" cy="39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2466947-678A-409F-967E-B7960084DDC4}"/>
              </a:ext>
            </a:extLst>
          </p:cNvPr>
          <p:cNvSpPr/>
          <p:nvPr/>
        </p:nvSpPr>
        <p:spPr>
          <a:xfrm>
            <a:off x="3220161" y="3546779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B66CF-C6E8-477E-9603-227A3B05EE38}"/>
              </a:ext>
            </a:extLst>
          </p:cNvPr>
          <p:cNvSpPr txBox="1"/>
          <p:nvPr/>
        </p:nvSpPr>
        <p:spPr>
          <a:xfrm>
            <a:off x="3290693" y="3687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0A5063-B681-4F7E-9C28-C7F36045560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739561" y="4083010"/>
            <a:ext cx="281049" cy="40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0FC0210-349D-4DDA-82CA-C5E133D616EB}"/>
              </a:ext>
            </a:extLst>
          </p:cNvPr>
          <p:cNvSpPr/>
          <p:nvPr/>
        </p:nvSpPr>
        <p:spPr>
          <a:xfrm>
            <a:off x="5103241" y="3541535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D1E2F1-38BB-45A9-A7CE-96709DDB7545}"/>
              </a:ext>
            </a:extLst>
          </p:cNvPr>
          <p:cNvSpPr txBox="1"/>
          <p:nvPr/>
        </p:nvSpPr>
        <p:spPr>
          <a:xfrm>
            <a:off x="5173773" y="3682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F6DD54-7F6C-4C19-87BF-09A54EBAD87B}"/>
              </a:ext>
            </a:extLst>
          </p:cNvPr>
          <p:cNvCxnSpPr>
            <a:cxnSpLocks/>
            <a:stCxn id="67" idx="3"/>
            <a:endCxn id="85" idx="0"/>
          </p:cNvCxnSpPr>
          <p:nvPr/>
        </p:nvCxnSpPr>
        <p:spPr>
          <a:xfrm flipH="1">
            <a:off x="4981156" y="4093195"/>
            <a:ext cx="207348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50146E8-9EA5-4D29-9BBF-02E784134343}"/>
              </a:ext>
            </a:extLst>
          </p:cNvPr>
          <p:cNvSpPr/>
          <p:nvPr/>
        </p:nvSpPr>
        <p:spPr>
          <a:xfrm>
            <a:off x="7044205" y="353550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8D914F-83D0-427A-901B-79721F19D73B}"/>
              </a:ext>
            </a:extLst>
          </p:cNvPr>
          <p:cNvSpPr txBox="1"/>
          <p:nvPr/>
        </p:nvSpPr>
        <p:spPr>
          <a:xfrm>
            <a:off x="7115649" y="368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BFA702-69ED-4513-83A3-69BF72C55C9C}"/>
              </a:ext>
            </a:extLst>
          </p:cNvPr>
          <p:cNvCxnSpPr>
            <a:cxnSpLocks/>
            <a:stCxn id="72" idx="3"/>
            <a:endCxn id="89" idx="0"/>
          </p:cNvCxnSpPr>
          <p:nvPr/>
        </p:nvCxnSpPr>
        <p:spPr>
          <a:xfrm flipH="1">
            <a:off x="6824214" y="4087167"/>
            <a:ext cx="305254" cy="3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C92A6AD-38B3-4AF4-B59B-B9D570A72F97}"/>
              </a:ext>
            </a:extLst>
          </p:cNvPr>
          <p:cNvSpPr/>
          <p:nvPr/>
        </p:nvSpPr>
        <p:spPr>
          <a:xfrm>
            <a:off x="3729504" y="448398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66E70C-A1F0-4C04-B047-89D4D7DECF5B}"/>
              </a:ext>
            </a:extLst>
          </p:cNvPr>
          <p:cNvSpPr txBox="1"/>
          <p:nvPr/>
        </p:nvSpPr>
        <p:spPr>
          <a:xfrm>
            <a:off x="3800036" y="46250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D5452E3-771C-4A0E-805B-140B590F93C7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3448649" y="5035647"/>
            <a:ext cx="366118" cy="3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33306BC-860D-427D-80D3-C20B9F1DD8C5}"/>
              </a:ext>
            </a:extLst>
          </p:cNvPr>
          <p:cNvSpPr/>
          <p:nvPr/>
        </p:nvSpPr>
        <p:spPr>
          <a:xfrm>
            <a:off x="4690050" y="443873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D98761-1C50-4FD5-8E7A-57EC83D0A540}"/>
              </a:ext>
            </a:extLst>
          </p:cNvPr>
          <p:cNvSpPr txBox="1"/>
          <p:nvPr/>
        </p:nvSpPr>
        <p:spPr>
          <a:xfrm>
            <a:off x="4760582" y="4579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EBDA092-471E-4B16-A1FA-EA6D940DA539}"/>
              </a:ext>
            </a:extLst>
          </p:cNvPr>
          <p:cNvSpPr/>
          <p:nvPr/>
        </p:nvSpPr>
        <p:spPr>
          <a:xfrm>
            <a:off x="6533108" y="4407700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5701CC-AF3E-4C8C-B7DA-21A72A95A7D9}"/>
              </a:ext>
            </a:extLst>
          </p:cNvPr>
          <p:cNvSpPr txBox="1"/>
          <p:nvPr/>
        </p:nvSpPr>
        <p:spPr>
          <a:xfrm>
            <a:off x="6603640" y="4548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23AB7C3-BE8A-4A83-854A-CE67E8DD71EE}"/>
              </a:ext>
            </a:extLst>
          </p:cNvPr>
          <p:cNvSpPr/>
          <p:nvPr/>
        </p:nvSpPr>
        <p:spPr>
          <a:xfrm>
            <a:off x="3007761" y="5293606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CE6F8-9351-4D77-AC78-6858EBCE86D3}"/>
              </a:ext>
            </a:extLst>
          </p:cNvPr>
          <p:cNvSpPr txBox="1"/>
          <p:nvPr/>
        </p:nvSpPr>
        <p:spPr>
          <a:xfrm>
            <a:off x="3078293" y="54347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466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Kabindra Raj Suwal</cp:lastModifiedBy>
  <cp:revision>29</cp:revision>
  <cp:lastPrinted>2016-04-12T17:35:20Z</cp:lastPrinted>
  <dcterms:created xsi:type="dcterms:W3CDTF">2006-11-01T05:42:40Z</dcterms:created>
  <dcterms:modified xsi:type="dcterms:W3CDTF">2020-11-05T04:34:22Z</dcterms:modified>
</cp:coreProperties>
</file>