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5B3-6339-42A6-93D8-13A0A0308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E3853-2B83-46D8-81DD-C99608DB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E763-525E-4E90-A90C-71E3B85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E7B5-FA26-4C32-9DFF-5926885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7BE6-AE97-431B-BCA4-1A7EF054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5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741C-0274-4DC2-82BA-2A047DD9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F3E5B-B292-4D12-8910-8525F0DCB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F10E-6666-49C1-8653-AE907C8E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6F8D-4598-450E-8D7F-06873E4B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F119-F202-4E72-86F2-2A87F75D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0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AFD2E-D7FD-47F0-80A9-10174E33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11B2-44E2-4740-869F-1DEEAEED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554E-C449-4BA4-A02F-77482EF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1A60-6A92-4CD2-8C8D-9A2AE694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25BD1-CCB7-41E8-81B6-E55980E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61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2240-D027-4653-A8F0-E2C926F3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6DA5-5F90-43C0-A882-8495743E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7B9B-E82D-4F6A-A903-9A0CC2D7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F34C-333B-4CD9-BD0C-784E178F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AA0D-A351-460C-BFA4-70331F04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42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AFBA-8208-43F7-83A0-E779A817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8E5D-743C-4002-8C3D-92A855CF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A7F5-BF74-48ED-8419-B77D2040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3631-C2F7-41C4-9B09-1D6B7CD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D516-2427-4974-9118-D98D33DB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4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440-5D5B-4D70-97C3-F3EEEF1E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BA41-88FC-4ED3-B4E7-EAF8A948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6384-3439-4E09-A20B-AD5DBB96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B617-6E83-4AB6-8A32-FFF9E8A4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6449-26F2-46C6-8B12-A9EF525D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F840-4515-45AB-878C-AD7DE7E2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B6C5-62AF-4254-810E-12116613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6D5E-79D9-48A8-839E-2E44E254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24348-2B4C-411B-AA2B-A0D17B2F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06E68-C828-4C88-81A6-24D7A35E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08086-8EC8-4614-81AA-02AA7CAD3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4C7E0-965A-4F41-8C2B-EB12A4C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DCACA-CD53-42B3-85BA-EDE4477A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AA83D-8645-42E1-98E2-539D225D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406-D275-4CFB-9794-B63EC624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1FEF-927E-49BA-A9C8-A380BBA6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C51D5-84EB-438A-A189-E08A9A6A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3FF7-FDA0-46B0-B97A-05A760D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37C1-DE5F-490B-AE1A-1476250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9E938-6CE1-4460-ACCF-A40E0304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D91E6-3AF5-4078-B7EF-CD40F94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02FA-496F-4CB4-BAEF-BBC32117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0BE6-951F-4167-96DF-8177D802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6914-9D4C-4B96-B35A-CC26CD07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21FD-7CD1-413E-9573-70EDD0B2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C728B-E2A7-4BAC-9CB3-ABBD31A2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276A7-1853-4816-B8B7-5D0F13CD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6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4D50-1A80-48BC-8813-5C416734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78F7-E930-4E3B-9946-82ED9F30A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67644-06EB-470E-B2C6-D6F1D9E8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38DBC-8908-4950-AC29-5B4904EB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FC66-9A9B-4A6E-A72A-B13F1E9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9C60B-F6DD-4609-ACC0-1BCA2CAA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7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61C04-5CDE-4514-B4D9-9F5AEAD2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4045-95D4-4448-B8A1-8AC84666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CEFE-D894-4165-BD39-543B90EB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F00A-1B88-4287-9B3C-973544B90A0C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49F3-DAEF-4537-967C-5FE158D28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8402-8709-4683-B614-344DF6A48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3B00-1123-4EA7-9139-29987AEC8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3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5C843-7AEA-47E7-BE6F-CC16C312E718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F494-E3BD-4878-8456-94AA2706EA5E}"/>
              </a:ext>
            </a:extLst>
          </p:cNvPr>
          <p:cNvSpPr/>
          <p:nvPr/>
        </p:nvSpPr>
        <p:spPr>
          <a:xfrm>
            <a:off x="5143850" y="1942050"/>
            <a:ext cx="1904300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2EED0-91A8-4A2B-8215-76E198A7522F}"/>
              </a:ext>
            </a:extLst>
          </p:cNvPr>
          <p:cNvSpPr/>
          <p:nvPr/>
        </p:nvSpPr>
        <p:spPr>
          <a:xfrm>
            <a:off x="5143850" y="3324263"/>
            <a:ext cx="1904300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 as admin</a:t>
            </a:r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C1105-BE21-4146-B5A5-792F4798E80D}"/>
              </a:ext>
            </a:extLst>
          </p:cNvPr>
          <p:cNvSpPr/>
          <p:nvPr/>
        </p:nvSpPr>
        <p:spPr>
          <a:xfrm>
            <a:off x="226503" y="100668"/>
            <a:ext cx="171974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4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3E984-FAD8-4DDA-922D-80FB3B7C6F86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27FB1-DA53-4828-B975-9F98B1958A9C}"/>
              </a:ext>
            </a:extLst>
          </p:cNvPr>
          <p:cNvSpPr/>
          <p:nvPr/>
        </p:nvSpPr>
        <p:spPr>
          <a:xfrm>
            <a:off x="251669" y="184558"/>
            <a:ext cx="1484851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 page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A28B6-1EB4-4823-AB75-21498AACC3A1}"/>
              </a:ext>
            </a:extLst>
          </p:cNvPr>
          <p:cNvSpPr/>
          <p:nvPr/>
        </p:nvSpPr>
        <p:spPr>
          <a:xfrm>
            <a:off x="226503" y="100668"/>
            <a:ext cx="171974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 window</a:t>
            </a:r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E0AF1-A56B-4F4C-8D82-19BC9E6162BF}"/>
              </a:ext>
            </a:extLst>
          </p:cNvPr>
          <p:cNvSpPr/>
          <p:nvPr/>
        </p:nvSpPr>
        <p:spPr>
          <a:xfrm>
            <a:off x="4689446" y="2021747"/>
            <a:ext cx="2835479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Username </a:t>
            </a:r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33CA4-748E-48F7-BB2D-71A4A0E5C6C1}"/>
              </a:ext>
            </a:extLst>
          </p:cNvPr>
          <p:cNvSpPr/>
          <p:nvPr/>
        </p:nvSpPr>
        <p:spPr>
          <a:xfrm>
            <a:off x="4689446" y="3429000"/>
            <a:ext cx="2835479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39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44AF2-C83E-4C46-A53F-E4C0FB78007A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F8BA4-FB85-459E-963A-76DE429B8109}"/>
              </a:ext>
            </a:extLst>
          </p:cNvPr>
          <p:cNvSpPr/>
          <p:nvPr/>
        </p:nvSpPr>
        <p:spPr>
          <a:xfrm>
            <a:off x="226503" y="100668"/>
            <a:ext cx="2625754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Recourse, top </a:t>
            </a:r>
            <a:r>
              <a:rPr kumimoji="1" lang="en-US" altLang="ja-JP" dirty="0"/>
              <a:t>window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C6727-CDA2-46B1-95F1-63CBD18C2419}"/>
              </a:ext>
            </a:extLst>
          </p:cNvPr>
          <p:cNvSpPr/>
          <p:nvPr/>
        </p:nvSpPr>
        <p:spPr>
          <a:xfrm>
            <a:off x="1828800" y="1283516"/>
            <a:ext cx="2097248" cy="4290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D55F8-4B5C-4A05-A908-4B0B67176D2B}"/>
              </a:ext>
            </a:extLst>
          </p:cNvPr>
          <p:cNvSpPr/>
          <p:nvPr/>
        </p:nvSpPr>
        <p:spPr>
          <a:xfrm>
            <a:off x="4655890" y="1283516"/>
            <a:ext cx="2097248" cy="4290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81B35-ACDB-4CB9-AC89-C797568E2E34}"/>
              </a:ext>
            </a:extLst>
          </p:cNvPr>
          <p:cNvSpPr/>
          <p:nvPr/>
        </p:nvSpPr>
        <p:spPr>
          <a:xfrm>
            <a:off x="7482980" y="1283516"/>
            <a:ext cx="2097248" cy="4290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291C1-A7C0-478B-A2BC-1B7B77A11B98}"/>
              </a:ext>
            </a:extLst>
          </p:cNvPr>
          <p:cNvSpPr/>
          <p:nvPr/>
        </p:nvSpPr>
        <p:spPr>
          <a:xfrm>
            <a:off x="2147582" y="1409350"/>
            <a:ext cx="1568741" cy="22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Department 1</a:t>
            </a:r>
            <a:endParaRPr kumimoji="1" lang="ja-JP" alt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1D533-0DC8-4CB8-A2A5-5EEB5DBDE5AC}"/>
              </a:ext>
            </a:extLst>
          </p:cNvPr>
          <p:cNvSpPr/>
          <p:nvPr/>
        </p:nvSpPr>
        <p:spPr>
          <a:xfrm>
            <a:off x="2306972" y="1996580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Show all data</a:t>
            </a:r>
            <a:endParaRPr kumimoji="1" lang="ja-JP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0A8C-F7BE-43A2-B780-AF48B9445CCC}"/>
              </a:ext>
            </a:extLst>
          </p:cNvPr>
          <p:cNvSpPr/>
          <p:nvPr/>
        </p:nvSpPr>
        <p:spPr>
          <a:xfrm>
            <a:off x="2306972" y="2576819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Edit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922B9-E8F6-47AA-A516-EF1157ECA0BF}"/>
              </a:ext>
            </a:extLst>
          </p:cNvPr>
          <p:cNvSpPr/>
          <p:nvPr/>
        </p:nvSpPr>
        <p:spPr>
          <a:xfrm>
            <a:off x="2306972" y="3163361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Export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84B98-FCCC-43B4-A86C-CDE0A1F150E5}"/>
              </a:ext>
            </a:extLst>
          </p:cNvPr>
          <p:cNvSpPr/>
          <p:nvPr/>
        </p:nvSpPr>
        <p:spPr>
          <a:xfrm>
            <a:off x="4967681" y="1522601"/>
            <a:ext cx="1568741" cy="22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Department 2</a:t>
            </a:r>
            <a:endParaRPr kumimoji="1" lang="ja-JP" alt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B68AE-C535-4FFF-9712-F8A17CC70963}"/>
              </a:ext>
            </a:extLst>
          </p:cNvPr>
          <p:cNvSpPr/>
          <p:nvPr/>
        </p:nvSpPr>
        <p:spPr>
          <a:xfrm>
            <a:off x="5127071" y="2109831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Show all data</a:t>
            </a:r>
            <a:endParaRPr kumimoji="1" lang="ja-JP" alt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C663E-5F30-4CB5-AC91-AB2E6BD74F8E}"/>
              </a:ext>
            </a:extLst>
          </p:cNvPr>
          <p:cNvSpPr/>
          <p:nvPr/>
        </p:nvSpPr>
        <p:spPr>
          <a:xfrm>
            <a:off x="5127071" y="2690070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Edit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C9F4C2-53AC-4040-B5D8-C637D54976C7}"/>
              </a:ext>
            </a:extLst>
          </p:cNvPr>
          <p:cNvSpPr/>
          <p:nvPr/>
        </p:nvSpPr>
        <p:spPr>
          <a:xfrm>
            <a:off x="5127071" y="3276612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Export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87CBE4-2DEC-446D-84AB-EB6848D2BBFB}"/>
              </a:ext>
            </a:extLst>
          </p:cNvPr>
          <p:cNvSpPr/>
          <p:nvPr/>
        </p:nvSpPr>
        <p:spPr>
          <a:xfrm>
            <a:off x="7786382" y="1522601"/>
            <a:ext cx="1568741" cy="22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Department 3</a:t>
            </a:r>
            <a:endParaRPr kumimoji="1" lang="ja-JP" alt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81889-8FAF-4EA8-9B68-BD920DDCEA72}"/>
              </a:ext>
            </a:extLst>
          </p:cNvPr>
          <p:cNvSpPr/>
          <p:nvPr/>
        </p:nvSpPr>
        <p:spPr>
          <a:xfrm>
            <a:off x="7945772" y="2109831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Show all data</a:t>
            </a:r>
            <a:endParaRPr kumimoji="1" lang="ja-JP" alt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A4792-DD36-4602-923A-364B10737788}"/>
              </a:ext>
            </a:extLst>
          </p:cNvPr>
          <p:cNvSpPr/>
          <p:nvPr/>
        </p:nvSpPr>
        <p:spPr>
          <a:xfrm>
            <a:off x="7945772" y="2690070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Edit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3D527-CC61-4772-B5F4-BA345E07C452}"/>
              </a:ext>
            </a:extLst>
          </p:cNvPr>
          <p:cNvSpPr/>
          <p:nvPr/>
        </p:nvSpPr>
        <p:spPr>
          <a:xfrm>
            <a:off x="7945772" y="3276612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Export</a:t>
            </a:r>
            <a:r>
              <a:rPr kumimoji="1" lang="en-US" altLang="ja-JP" sz="800" dirty="0"/>
              <a:t> data</a:t>
            </a:r>
            <a:endParaRPr kumimoji="1" lang="ja-JP" alt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5E8E-10D6-4EE5-8023-983E4F2EED73}"/>
              </a:ext>
            </a:extLst>
          </p:cNvPr>
          <p:cNvSpPr/>
          <p:nvPr/>
        </p:nvSpPr>
        <p:spPr>
          <a:xfrm>
            <a:off x="2306971" y="3742226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Show hierarchy</a:t>
            </a:r>
            <a:endParaRPr kumimoji="1" lang="ja-JP" alt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D59AC-C353-47FA-B869-9EE9F7C35B37}"/>
              </a:ext>
            </a:extLst>
          </p:cNvPr>
          <p:cNvSpPr/>
          <p:nvPr/>
        </p:nvSpPr>
        <p:spPr>
          <a:xfrm>
            <a:off x="5127070" y="3797856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Show hierarchy</a:t>
            </a:r>
            <a:endParaRPr kumimoji="1" lang="ja-JP" alt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FC0AE-CF23-4A02-B406-D3B35CB4293B}"/>
              </a:ext>
            </a:extLst>
          </p:cNvPr>
          <p:cNvSpPr/>
          <p:nvPr/>
        </p:nvSpPr>
        <p:spPr>
          <a:xfrm>
            <a:off x="7969541" y="3835630"/>
            <a:ext cx="1124125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Show hierarchy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137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0F1C8-2F81-4395-BC79-F0DCE800A088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F415C-C9EA-4846-96DD-F74437C89B7A}"/>
              </a:ext>
            </a:extLst>
          </p:cNvPr>
          <p:cNvSpPr/>
          <p:nvPr/>
        </p:nvSpPr>
        <p:spPr>
          <a:xfrm>
            <a:off x="226503" y="100668"/>
            <a:ext cx="171974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Data grid view</a:t>
            </a:r>
            <a:endParaRPr kumimoji="1" lang="ja-JP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9708F7-FC17-459A-9D43-0DEE9C6F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18216"/>
              </p:ext>
            </p:extLst>
          </p:nvPr>
        </p:nvGraphicFramePr>
        <p:xfrm>
          <a:off x="2031999" y="719666"/>
          <a:ext cx="8471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36">
                  <a:extLst>
                    <a:ext uri="{9D8B030D-6E8A-4147-A177-3AD203B41FA5}">
                      <a16:colId xmlns:a16="http://schemas.microsoft.com/office/drawing/2014/main" val="2890451544"/>
                    </a:ext>
                  </a:extLst>
                </a:gridCol>
                <a:gridCol w="1411836">
                  <a:extLst>
                    <a:ext uri="{9D8B030D-6E8A-4147-A177-3AD203B41FA5}">
                      <a16:colId xmlns:a16="http://schemas.microsoft.com/office/drawing/2014/main" val="3707661813"/>
                    </a:ext>
                  </a:extLst>
                </a:gridCol>
                <a:gridCol w="1411836">
                  <a:extLst>
                    <a:ext uri="{9D8B030D-6E8A-4147-A177-3AD203B41FA5}">
                      <a16:colId xmlns:a16="http://schemas.microsoft.com/office/drawing/2014/main" val="1917276357"/>
                    </a:ext>
                  </a:extLst>
                </a:gridCol>
                <a:gridCol w="1411836">
                  <a:extLst>
                    <a:ext uri="{9D8B030D-6E8A-4147-A177-3AD203B41FA5}">
                      <a16:colId xmlns:a16="http://schemas.microsoft.com/office/drawing/2014/main" val="2908586980"/>
                    </a:ext>
                  </a:extLst>
                </a:gridCol>
                <a:gridCol w="1411836">
                  <a:extLst>
                    <a:ext uri="{9D8B030D-6E8A-4147-A177-3AD203B41FA5}">
                      <a16:colId xmlns:a16="http://schemas.microsoft.com/office/drawing/2014/main" val="3646853334"/>
                    </a:ext>
                  </a:extLst>
                </a:gridCol>
                <a:gridCol w="1411836">
                  <a:extLst>
                    <a:ext uri="{9D8B030D-6E8A-4147-A177-3AD203B41FA5}">
                      <a16:colId xmlns:a16="http://schemas.microsoft.com/office/drawing/2014/main" val="35751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Department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Working year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 so on...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54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7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2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00D81-FE76-4D36-B122-444DA4500370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DE5B17-AF2E-4B9A-89C7-C904005975F1}"/>
              </a:ext>
            </a:extLst>
          </p:cNvPr>
          <p:cNvSpPr/>
          <p:nvPr/>
        </p:nvSpPr>
        <p:spPr>
          <a:xfrm>
            <a:off x="226503" y="100668"/>
            <a:ext cx="171974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Admin page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FB701-A53D-47BF-BE55-C9C3F05FEA20}"/>
              </a:ext>
            </a:extLst>
          </p:cNvPr>
          <p:cNvSpPr/>
          <p:nvPr/>
        </p:nvSpPr>
        <p:spPr>
          <a:xfrm>
            <a:off x="4127383" y="1560352"/>
            <a:ext cx="2726423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account</a:t>
            </a:r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33D50-31C1-4BF8-B346-786F3B729C4F}"/>
              </a:ext>
            </a:extLst>
          </p:cNvPr>
          <p:cNvSpPr/>
          <p:nvPr/>
        </p:nvSpPr>
        <p:spPr>
          <a:xfrm>
            <a:off x="4127382" y="2560867"/>
            <a:ext cx="2726423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account</a:t>
            </a:r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5C640-25C9-43BB-A409-9B8FD914821E}"/>
              </a:ext>
            </a:extLst>
          </p:cNvPr>
          <p:cNvSpPr/>
          <p:nvPr/>
        </p:nvSpPr>
        <p:spPr>
          <a:xfrm>
            <a:off x="4127382" y="3442996"/>
            <a:ext cx="2726423" cy="59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admin account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6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CA708-9849-4ABD-AD6E-23C61F1B8A80}"/>
              </a:ext>
            </a:extLst>
          </p:cNvPr>
          <p:cNvSpPr/>
          <p:nvPr/>
        </p:nvSpPr>
        <p:spPr>
          <a:xfrm>
            <a:off x="226503" y="100668"/>
            <a:ext cx="1719743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hierarchy page</a:t>
            </a:r>
            <a:endParaRPr kumimoji="1" lang="ja-JP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70DB9B-AC12-4890-B969-819B0EE3BAD0}"/>
              </a:ext>
            </a:extLst>
          </p:cNvPr>
          <p:cNvSpPr/>
          <p:nvPr/>
        </p:nvSpPr>
        <p:spPr>
          <a:xfrm>
            <a:off x="1035698" y="559837"/>
            <a:ext cx="10123714" cy="5766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EF2C1-F09C-4488-9301-214ABA6D37E7}"/>
              </a:ext>
            </a:extLst>
          </p:cNvPr>
          <p:cNvSpPr/>
          <p:nvPr/>
        </p:nvSpPr>
        <p:spPr>
          <a:xfrm>
            <a:off x="4827864" y="988788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Department Leader</a:t>
            </a:r>
            <a:endParaRPr kumimoji="1" lang="ja-JP" alt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BA022C-B796-4B67-857D-B59DFCCD632B}"/>
              </a:ext>
            </a:extLst>
          </p:cNvPr>
          <p:cNvCxnSpPr/>
          <p:nvPr/>
        </p:nvCxnSpPr>
        <p:spPr>
          <a:xfrm>
            <a:off x="5721292" y="1400961"/>
            <a:ext cx="0" cy="77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779137-5EE7-408C-A3FD-4092F7CC53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990" y="2172747"/>
            <a:ext cx="2055305" cy="545285"/>
          </a:xfrm>
          <a:prstGeom prst="bentConnector3">
            <a:avLst>
              <a:gd name="adj1" fmla="val 99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D915D5-9EEB-472A-A6C4-9B8ECA174FDD}"/>
              </a:ext>
            </a:extLst>
          </p:cNvPr>
          <p:cNvCxnSpPr/>
          <p:nvPr/>
        </p:nvCxnSpPr>
        <p:spPr>
          <a:xfrm>
            <a:off x="5721292" y="2172747"/>
            <a:ext cx="2172748" cy="545286"/>
          </a:xfrm>
          <a:prstGeom prst="bentConnector3">
            <a:avLst>
              <a:gd name="adj1" fmla="val 99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024AD-0309-4136-956A-04D82B0BCBC6}"/>
              </a:ext>
            </a:extLst>
          </p:cNvPr>
          <p:cNvSpPr/>
          <p:nvPr/>
        </p:nvSpPr>
        <p:spPr>
          <a:xfrm>
            <a:off x="2906787" y="2725308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Group supervisor</a:t>
            </a:r>
            <a:endParaRPr kumimoji="1" lang="ja-JP" alt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FBD70-F32D-4BF7-AB30-B7D3ED5AF298}"/>
              </a:ext>
            </a:extLst>
          </p:cNvPr>
          <p:cNvSpPr/>
          <p:nvPr/>
        </p:nvSpPr>
        <p:spPr>
          <a:xfrm>
            <a:off x="7000612" y="2718033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Group supervisor</a:t>
            </a:r>
            <a:endParaRPr lang="ja-JP" alt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68A882-BAD6-48D0-A0EE-BD9A6C648D07}"/>
              </a:ext>
            </a:extLst>
          </p:cNvPr>
          <p:cNvCxnSpPr/>
          <p:nvPr/>
        </p:nvCxnSpPr>
        <p:spPr>
          <a:xfrm>
            <a:off x="3741490" y="3124768"/>
            <a:ext cx="0" cy="77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6470512-67FB-4E98-8763-B9F0CD1CD8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6788" y="3896554"/>
            <a:ext cx="834707" cy="441666"/>
          </a:xfrm>
          <a:prstGeom prst="bentConnector3">
            <a:avLst>
              <a:gd name="adj1" fmla="val 104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64BD225-DFCC-46EF-9CD1-D416FC7BA2A5}"/>
              </a:ext>
            </a:extLst>
          </p:cNvPr>
          <p:cNvCxnSpPr>
            <a:cxnSpLocks/>
          </p:cNvCxnSpPr>
          <p:nvPr/>
        </p:nvCxnSpPr>
        <p:spPr>
          <a:xfrm>
            <a:off x="3741490" y="3896554"/>
            <a:ext cx="989901" cy="441666"/>
          </a:xfrm>
          <a:prstGeom prst="bentConnector3">
            <a:avLst>
              <a:gd name="adj1" fmla="val 9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09C31-39BB-403E-8C47-7ACC6E11E076}"/>
              </a:ext>
            </a:extLst>
          </p:cNvPr>
          <p:cNvCxnSpPr/>
          <p:nvPr/>
        </p:nvCxnSpPr>
        <p:spPr>
          <a:xfrm>
            <a:off x="7894040" y="3124768"/>
            <a:ext cx="0" cy="77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18B466-CD99-4EFB-8063-C0EC21F557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62864" y="3889277"/>
            <a:ext cx="834707" cy="441666"/>
          </a:xfrm>
          <a:prstGeom prst="bentConnector3">
            <a:avLst>
              <a:gd name="adj1" fmla="val 104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CDF374-198E-4AE0-AC1C-D6EC31D081F7}"/>
              </a:ext>
            </a:extLst>
          </p:cNvPr>
          <p:cNvCxnSpPr>
            <a:cxnSpLocks/>
          </p:cNvCxnSpPr>
          <p:nvPr/>
        </p:nvCxnSpPr>
        <p:spPr>
          <a:xfrm>
            <a:off x="7797566" y="3889277"/>
            <a:ext cx="989901" cy="441666"/>
          </a:xfrm>
          <a:prstGeom prst="bentConnector3">
            <a:avLst>
              <a:gd name="adj1" fmla="val 9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3C7A400-72E1-4BF5-97D0-47EE4BCCABC7}"/>
              </a:ext>
            </a:extLst>
          </p:cNvPr>
          <p:cNvSpPr/>
          <p:nvPr/>
        </p:nvSpPr>
        <p:spPr>
          <a:xfrm>
            <a:off x="1954634" y="4330943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Group member</a:t>
            </a:r>
            <a:endParaRPr kumimoji="1" lang="ja-JP" alt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D60DBE-E265-4188-9825-667CA48DF734}"/>
              </a:ext>
            </a:extLst>
          </p:cNvPr>
          <p:cNvSpPr/>
          <p:nvPr/>
        </p:nvSpPr>
        <p:spPr>
          <a:xfrm>
            <a:off x="3865229" y="4330943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Group member</a:t>
            </a:r>
            <a:endParaRPr kumimoji="1" lang="ja-JP" alt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B059-2054-48C2-968F-9F9067302D56}"/>
              </a:ext>
            </a:extLst>
          </p:cNvPr>
          <p:cNvSpPr/>
          <p:nvPr/>
        </p:nvSpPr>
        <p:spPr>
          <a:xfrm>
            <a:off x="6010711" y="4338220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Group member</a:t>
            </a:r>
            <a:endParaRPr kumimoji="1" lang="ja-JP" altLang="en-US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9409E9-0165-4E45-8021-937E2334D032}"/>
              </a:ext>
            </a:extLst>
          </p:cNvPr>
          <p:cNvSpPr/>
          <p:nvPr/>
        </p:nvSpPr>
        <p:spPr>
          <a:xfrm>
            <a:off x="7823074" y="4338220"/>
            <a:ext cx="1786855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Group member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767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kouhei suzuki</dc:creator>
  <cp:lastModifiedBy>kouhei suzuki</cp:lastModifiedBy>
  <cp:revision>4</cp:revision>
  <dcterms:created xsi:type="dcterms:W3CDTF">2020-11-06T04:25:32Z</dcterms:created>
  <dcterms:modified xsi:type="dcterms:W3CDTF">2020-11-06T05:05:20Z</dcterms:modified>
</cp:coreProperties>
</file>