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Lst>
  <p:sldSz cy="5143500" cx="9144000"/>
  <p:notesSz cx="6858000" cy="9144000"/>
  <p:embeddedFontLst>
    <p:embeddedFont>
      <p:font typeface="Helvetica Neue"/>
      <p:regular r:id="rId19"/>
      <p:bold r:id="rId20"/>
      <p:italic r:id="rId21"/>
      <p:boldItalic r:id="rId22"/>
    </p:embeddedFont>
    <p:embeddedFont>
      <p:font typeface="Helvetica Neue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B1FFFF-CC60-4D1B-9CA2-C032EA277124}">
  <a:tblStyle styleId="{F9B1FFFF-CC60-4D1B-9CA2-C032EA27712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C3E2890-3466-40C2-8534-ECAF7D738DA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font" Target="fonts/HelveticaNeue-regular.fntdata"/><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b3c02ca426_2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1b3c02ca426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b3c02ca426_2_2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b3c02ca426_2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3c02ca426_2_1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b3c02ca426_2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29245eaa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29245eaa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b9208e9d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b9208e9d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9208e9d3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b9208e9d3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b9208e9d3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b9208e9d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b9208e9d3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b9208e9d3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b94d43aaa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b94d43aaa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b9208e9d3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b9208e9d3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
    <p:bg>
      <p:bgPr>
        <a:solidFill>
          <a:schemeClr val="lt2"/>
        </a:solidFill>
      </p:bgPr>
    </p:bg>
    <p:spTree>
      <p:nvGrpSpPr>
        <p:cNvPr id="56" name="Shape 56"/>
        <p:cNvGrpSpPr/>
        <p:nvPr/>
      </p:nvGrpSpPr>
      <p:grpSpPr>
        <a:xfrm>
          <a:off x="0" y="0"/>
          <a:ext cx="0" cy="0"/>
          <a:chOff x="0" y="0"/>
          <a:chExt cx="0" cy="0"/>
        </a:xfrm>
      </p:grpSpPr>
      <p:sp>
        <p:nvSpPr>
          <p:cNvPr id="57" name="Google Shape;57;p14"/>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58" name="Google Shape;58;p14"/>
          <p:cNvPicPr preferRelativeResize="0"/>
          <p:nvPr/>
        </p:nvPicPr>
        <p:blipFill rotWithShape="1">
          <a:blip r:embed="rId2">
            <a:alphaModFix/>
          </a:blip>
          <a:srcRect b="42109" l="31992" r="32031" t="42024"/>
          <a:stretch/>
        </p:blipFill>
        <p:spPr>
          <a:xfrm>
            <a:off x="5573211" y="563639"/>
            <a:ext cx="2946600" cy="999930"/>
          </a:xfrm>
          <a:prstGeom prst="rect">
            <a:avLst/>
          </a:prstGeom>
          <a:noFill/>
          <a:ln>
            <a:noFill/>
          </a:ln>
        </p:spPr>
      </p:pic>
      <p:sp>
        <p:nvSpPr>
          <p:cNvPr id="59" name="Google Shape;59;p14"/>
          <p:cNvSpPr txBox="1"/>
          <p:nvPr>
            <p:ph idx="2" type="body"/>
          </p:nvPr>
        </p:nvSpPr>
        <p:spPr>
          <a:xfrm>
            <a:off x="633113" y="2838745"/>
            <a:ext cx="7886925" cy="676125"/>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75"/>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775"/>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3"/>
            <a:ext cx="7886700" cy="2139525"/>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2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19"/>
          <p:cNvSpPr txBox="1"/>
          <p:nvPr>
            <p:ph idx="1" type="body"/>
          </p:nvPr>
        </p:nvSpPr>
        <p:spPr>
          <a:xfrm>
            <a:off x="629841" y="1260872"/>
            <a:ext cx="38684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4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25" cy="61785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25" cy="276345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9" name="Shape 99"/>
        <p:cNvGrpSpPr/>
        <p:nvPr/>
      </p:nvGrpSpPr>
      <p:grpSpPr>
        <a:xfrm>
          <a:off x="0" y="0"/>
          <a:ext cx="0" cy="0"/>
          <a:chOff x="0" y="0"/>
          <a:chExt cx="0" cy="0"/>
        </a:xfrm>
      </p:grpSpPr>
      <p:sp>
        <p:nvSpPr>
          <p:cNvPr id="100" name="Google Shape;100;p21"/>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1"/>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1"/>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3" name="Shape 103"/>
        <p:cNvGrpSpPr/>
        <p:nvPr/>
      </p:nvGrpSpPr>
      <p:grpSpPr>
        <a:xfrm>
          <a:off x="0" y="0"/>
          <a:ext cx="0" cy="0"/>
          <a:chOff x="0" y="0"/>
          <a:chExt cx="0" cy="0"/>
        </a:xfrm>
      </p:grpSpPr>
      <p:sp>
        <p:nvSpPr>
          <p:cNvPr id="104" name="Google Shape;104;p22"/>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5" name="Google Shape;105;p22"/>
          <p:cNvSpPr txBox="1"/>
          <p:nvPr>
            <p:ph idx="1" type="body"/>
          </p:nvPr>
        </p:nvSpPr>
        <p:spPr>
          <a:xfrm>
            <a:off x="3887391" y="740569"/>
            <a:ext cx="4629150" cy="3655125"/>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6" name="Google Shape;106;p22"/>
          <p:cNvSpPr txBox="1"/>
          <p:nvPr>
            <p:ph idx="2"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7" name="Google Shape;107;p22"/>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8" name="Google Shape;108;p22"/>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22"/>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0" name="Shape 110"/>
        <p:cNvGrpSpPr/>
        <p:nvPr/>
      </p:nvGrpSpPr>
      <p:grpSpPr>
        <a:xfrm>
          <a:off x="0" y="0"/>
          <a:ext cx="0" cy="0"/>
          <a:chOff x="0" y="0"/>
          <a:chExt cx="0" cy="0"/>
        </a:xfrm>
      </p:grpSpPr>
      <p:sp>
        <p:nvSpPr>
          <p:cNvPr id="111" name="Google Shape;111;p23"/>
          <p:cNvSpPr txBox="1"/>
          <p:nvPr>
            <p:ph type="title"/>
          </p:nvPr>
        </p:nvSpPr>
        <p:spPr>
          <a:xfrm>
            <a:off x="629841" y="342900"/>
            <a:ext cx="2949075"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23"/>
          <p:cNvSpPr/>
          <p:nvPr>
            <p:ph idx="2" type="pic"/>
          </p:nvPr>
        </p:nvSpPr>
        <p:spPr>
          <a:xfrm>
            <a:off x="3887391" y="740569"/>
            <a:ext cx="4629150" cy="3655125"/>
          </a:xfrm>
          <a:prstGeom prst="rect">
            <a:avLst/>
          </a:prstGeom>
          <a:noFill/>
          <a:ln>
            <a:noFill/>
          </a:ln>
        </p:spPr>
      </p:sp>
      <p:sp>
        <p:nvSpPr>
          <p:cNvPr id="113" name="Google Shape;113;p23"/>
          <p:cNvSpPr txBox="1"/>
          <p:nvPr>
            <p:ph idx="1" type="body"/>
          </p:nvPr>
        </p:nvSpPr>
        <p:spPr>
          <a:xfrm>
            <a:off x="629841" y="1543050"/>
            <a:ext cx="2949075" cy="2858625"/>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4" name="Google Shape;114;p2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2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2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7" name="Shape 117"/>
        <p:cNvGrpSpPr/>
        <p:nvPr/>
      </p:nvGrpSpPr>
      <p:grpSpPr>
        <a:xfrm>
          <a:off x="0" y="0"/>
          <a:ext cx="0" cy="0"/>
          <a:chOff x="0" y="0"/>
          <a:chExt cx="0" cy="0"/>
        </a:xfrm>
      </p:grpSpPr>
      <p:sp>
        <p:nvSpPr>
          <p:cNvPr id="118" name="Google Shape;118;p24"/>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9" name="Google Shape;119;p2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0" name="Google Shape;120;p24"/>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4"/>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24"/>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25"/>
          <p:cNvSpPr txBox="1"/>
          <p:nvPr>
            <p:ph type="title"/>
          </p:nvPr>
        </p:nvSpPr>
        <p:spPr>
          <a:xfrm rot="5400000">
            <a:off x="5350050" y="1467469"/>
            <a:ext cx="4358925"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25"/>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6" name="Google Shape;126;p25"/>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25"/>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25"/>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8" name="Shape 138"/>
        <p:cNvGrpSpPr/>
        <p:nvPr/>
      </p:nvGrpSpPr>
      <p:grpSpPr>
        <a:xfrm>
          <a:off x="0" y="0"/>
          <a:ext cx="0" cy="0"/>
          <a:chOff x="0" y="0"/>
          <a:chExt cx="0" cy="0"/>
        </a:xfrm>
      </p:grpSpPr>
      <p:sp>
        <p:nvSpPr>
          <p:cNvPr id="139" name="Google Shape;139;p27"/>
          <p:cNvSpPr txBox="1"/>
          <p:nvPr>
            <p:ph type="title"/>
          </p:nvPr>
        </p:nvSpPr>
        <p:spPr>
          <a:xfrm>
            <a:off x="445727" y="200025"/>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solidFill>
                  <a:schemeClr val="dk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7"/>
          <p:cNvSpPr txBox="1"/>
          <p:nvPr>
            <p:ph idx="1" type="body"/>
          </p:nvPr>
        </p:nvSpPr>
        <p:spPr>
          <a:xfrm>
            <a:off x="436820" y="1326713"/>
            <a:ext cx="7886700" cy="3263400"/>
          </a:xfrm>
          <a:prstGeom prst="rect">
            <a:avLst/>
          </a:prstGeom>
          <a:noFill/>
          <a:ln>
            <a:noFill/>
          </a:ln>
        </p:spPr>
        <p:txBody>
          <a:bodyPr anchorCtr="0" anchor="t" bIns="34275" lIns="68575" spcFirstLastPara="1" rIns="68575" wrap="square" tIns="34275">
            <a:noAutofit/>
          </a:bodyPr>
          <a:lstStyle>
            <a:lvl1pPr indent="-342900" lvl="0" marL="457200" algn="l">
              <a:lnSpc>
                <a:spcPct val="90000"/>
              </a:lnSpc>
              <a:spcBef>
                <a:spcPts val="800"/>
              </a:spcBef>
              <a:spcAft>
                <a:spcPts val="0"/>
              </a:spcAft>
              <a:buClr>
                <a:schemeClr val="dk1"/>
              </a:buClr>
              <a:buSzPts val="1800"/>
              <a:buFont typeface="Helvetica Neue Light"/>
              <a:buChar char="•"/>
              <a:defRPr sz="1800"/>
            </a:lvl1pPr>
            <a:lvl2pPr indent="-323850" lvl="1" marL="914400" algn="l">
              <a:lnSpc>
                <a:spcPct val="90000"/>
              </a:lnSpc>
              <a:spcBef>
                <a:spcPts val="400"/>
              </a:spcBef>
              <a:spcAft>
                <a:spcPts val="0"/>
              </a:spcAft>
              <a:buClr>
                <a:schemeClr val="dk1"/>
              </a:buClr>
              <a:buSzPts val="1500"/>
              <a:buFont typeface="Helvetica Neue Light"/>
              <a:buChar char="•"/>
              <a:defRPr sz="1500"/>
            </a:lvl2pPr>
            <a:lvl3pPr indent="-317500" lvl="2" marL="1371600" algn="l">
              <a:lnSpc>
                <a:spcPct val="90000"/>
              </a:lnSpc>
              <a:spcBef>
                <a:spcPts val="400"/>
              </a:spcBef>
              <a:spcAft>
                <a:spcPts val="0"/>
              </a:spcAft>
              <a:buClr>
                <a:schemeClr val="dk1"/>
              </a:buClr>
              <a:buSzPts val="1400"/>
              <a:buFont typeface="Helvetica Neue Light"/>
              <a:buChar char="•"/>
              <a:defRPr sz="1400"/>
            </a:lvl3pPr>
            <a:lvl4pPr indent="-304800" lvl="3" marL="1828800" algn="l">
              <a:lnSpc>
                <a:spcPct val="90000"/>
              </a:lnSpc>
              <a:spcBef>
                <a:spcPts val="400"/>
              </a:spcBef>
              <a:spcAft>
                <a:spcPts val="0"/>
              </a:spcAft>
              <a:buClr>
                <a:schemeClr val="dk1"/>
              </a:buClr>
              <a:buSzPts val="1200"/>
              <a:buFont typeface="Helvetica Neue Light"/>
              <a:buChar char="•"/>
              <a:defRPr sz="1200"/>
            </a:lvl4pPr>
            <a:lvl5pPr indent="-304800" lvl="4" marL="2286000" algn="l">
              <a:lnSpc>
                <a:spcPct val="90000"/>
              </a:lnSpc>
              <a:spcBef>
                <a:spcPts val="400"/>
              </a:spcBef>
              <a:spcAft>
                <a:spcPts val="0"/>
              </a:spcAft>
              <a:buClr>
                <a:schemeClr val="dk1"/>
              </a:buClr>
              <a:buSzPts val="1200"/>
              <a:buFont typeface="Helvetica Neue Light"/>
              <a:buChar char="•"/>
              <a:defRPr sz="1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1" name="Google Shape;141;p27"/>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42" name="Google Shape;142;p27"/>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43" name="Google Shape;143;p27"/>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extLst>
    <p:ext uri="{DCECCB84-F9BA-43D5-87BE-67443E8EF086}">
      <p15:sldGuideLst>
        <p15:guide id="1" orient="horz" pos="55">
          <p15:clr>
            <a:srgbClr val="FBAE40"/>
          </p15:clr>
        </p15:guide>
        <p15:guide id="2" pos="2880">
          <p15:clr>
            <a:srgbClr val="FBAE40"/>
          </p15:clr>
        </p15:guide>
        <p15:guide id="3" orient="horz" pos="3185">
          <p15:clr>
            <a:srgbClr val="FBAE40"/>
          </p15:clr>
        </p15:guide>
        <p15:guide id="4" orient="horz" pos="123">
          <p15:clr>
            <a:srgbClr val="FBAE40"/>
          </p15:clr>
        </p15:guide>
        <p15:guide id="5" orient="horz" pos="752">
          <p15:clr>
            <a:srgbClr val="FBAE40"/>
          </p15:clr>
        </p15:guide>
        <p15:guide id="6" pos="91">
          <p15:clr>
            <a:srgbClr val="FBAE40"/>
          </p15:clr>
        </p15:guide>
        <p15:guide id="7" pos="277">
          <p15:clr>
            <a:srgbClr val="FBAE40"/>
          </p15:clr>
        </p15:guide>
        <p15:guide id="8" orient="horz" pos="838">
          <p15:clr>
            <a:srgbClr val="FBAE40"/>
          </p15:clr>
        </p15:guide>
        <p15:guide id="9" pos="5244">
          <p15:clr>
            <a:srgbClr val="FBAE40"/>
          </p15:clr>
        </p15:guide>
        <p15:guide id="10" orient="horz" pos="2896">
          <p15:clr>
            <a:srgbClr val="FBAE40"/>
          </p15:clr>
        </p15:guide>
        <p15:guide id="11" pos="5669">
          <p15:clr>
            <a:srgbClr val="FBAE40"/>
          </p15:clr>
        </p15:guide>
        <p15:guide id="12" orient="horz" pos="2981">
          <p15:clr>
            <a:srgbClr val="FBAE40"/>
          </p15:clr>
        </p15:guide>
        <p15:guide id="13" orient="horz" pos="3151">
          <p15:clr>
            <a:srgbClr val="FBAE40"/>
          </p15:clr>
        </p15:guide>
        <p15:guide id="14" orient="horz" pos="3083">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lt2"/>
        </a:solidFill>
      </p:bgPr>
    </p:bg>
    <p:spTree>
      <p:nvGrpSpPr>
        <p:cNvPr id="144" name="Shape 144"/>
        <p:cNvGrpSpPr/>
        <p:nvPr/>
      </p:nvGrpSpPr>
      <p:grpSpPr>
        <a:xfrm>
          <a:off x="0" y="0"/>
          <a:ext cx="0" cy="0"/>
          <a:chOff x="0" y="0"/>
          <a:chExt cx="0" cy="0"/>
        </a:xfrm>
      </p:grpSpPr>
      <p:sp>
        <p:nvSpPr>
          <p:cNvPr id="145" name="Google Shape;145;p28"/>
          <p:cNvSpPr txBox="1"/>
          <p:nvPr>
            <p:ph idx="1" type="body"/>
          </p:nvPr>
        </p:nvSpPr>
        <p:spPr>
          <a:xfrm>
            <a:off x="633113" y="3532668"/>
            <a:ext cx="7886700" cy="414000"/>
          </a:xfrm>
          <a:prstGeom prst="rect">
            <a:avLst/>
          </a:prstGeom>
          <a:noFill/>
          <a:ln cap="flat" cmpd="sng" w="9525">
            <a:solidFill>
              <a:schemeClr val="lt2"/>
            </a:solidFill>
            <a:prstDash val="solid"/>
            <a:round/>
            <a:headEnd len="sm" w="sm" type="none"/>
            <a:tailEnd len="sm" w="sm" type="none"/>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444848"/>
              </a:buClr>
              <a:buSzPts val="1500"/>
              <a:buFont typeface="Helvetica Neue Light"/>
              <a:buNone/>
              <a:defRPr b="0" i="0" sz="1500">
                <a:solidFill>
                  <a:srgbClr val="444848"/>
                </a:solidFill>
                <a:latin typeface="Helvetica Neue Light"/>
                <a:ea typeface="Helvetica Neue Light"/>
                <a:cs typeface="Helvetica Neue Light"/>
                <a:sym typeface="Helvetica Neue Light"/>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pic>
        <p:nvPicPr>
          <p:cNvPr id="146" name="Google Shape;146;p28"/>
          <p:cNvPicPr preferRelativeResize="0"/>
          <p:nvPr/>
        </p:nvPicPr>
        <p:blipFill rotWithShape="1">
          <a:blip r:embed="rId2">
            <a:alphaModFix/>
          </a:blip>
          <a:srcRect b="42109" l="31992" r="32031" t="42024"/>
          <a:stretch/>
        </p:blipFill>
        <p:spPr>
          <a:xfrm>
            <a:off x="5573211" y="563639"/>
            <a:ext cx="2946600" cy="999930"/>
          </a:xfrm>
          <a:prstGeom prst="rect">
            <a:avLst/>
          </a:prstGeom>
          <a:noFill/>
          <a:ln>
            <a:noFill/>
          </a:ln>
        </p:spPr>
      </p:pic>
      <p:sp>
        <p:nvSpPr>
          <p:cNvPr id="147" name="Google Shape;147;p28"/>
          <p:cNvSpPr txBox="1"/>
          <p:nvPr>
            <p:ph idx="2" type="body"/>
          </p:nvPr>
        </p:nvSpPr>
        <p:spPr>
          <a:xfrm>
            <a:off x="633113" y="2838745"/>
            <a:ext cx="7886925" cy="67612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2"/>
              </a:buClr>
              <a:buSzPts val="3300"/>
              <a:buFont typeface="Helvetica Neue"/>
              <a:buNone/>
              <a:defRPr b="1" i="0" sz="3300">
                <a:solidFill>
                  <a:schemeClr val="dk2"/>
                </a:solidFill>
                <a:latin typeface="Helvetica Neue"/>
                <a:ea typeface="Helvetica Neue"/>
                <a:cs typeface="Helvetica Neue"/>
                <a:sym typeface="Helvetica Neue"/>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8" name="Shape 148"/>
        <p:cNvGrpSpPr/>
        <p:nvPr/>
      </p:nvGrpSpPr>
      <p:grpSpPr>
        <a:xfrm>
          <a:off x="0" y="0"/>
          <a:ext cx="0" cy="0"/>
          <a:chOff x="0" y="0"/>
          <a:chExt cx="0" cy="0"/>
        </a:xfrm>
      </p:grpSpPr>
      <p:sp>
        <p:nvSpPr>
          <p:cNvPr id="149" name="Google Shape;149;p29"/>
          <p:cNvSpPr txBox="1"/>
          <p:nvPr>
            <p:ph type="title"/>
          </p:nvPr>
        </p:nvSpPr>
        <p:spPr>
          <a:xfrm>
            <a:off x="623888" y="1282303"/>
            <a:ext cx="7886700" cy="21395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2"/>
              </a:buClr>
              <a:buSzPts val="2700"/>
              <a:buFont typeface="Helvetica Neue"/>
              <a:buNone/>
              <a:defRPr sz="2700">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9"/>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rgbClr val="888888"/>
              </a:buClr>
              <a:buSzPts val="1500"/>
              <a:buFont typeface="Helvetica Neue Light"/>
              <a:buNone/>
              <a:defRPr b="0" i="0" sz="15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400"/>
              </a:spcBef>
              <a:spcAft>
                <a:spcPts val="0"/>
              </a:spcAft>
              <a:buClr>
                <a:srgbClr val="888888"/>
              </a:buClr>
              <a:buSzPts val="1500"/>
              <a:buFont typeface="Helvetica Neue Light"/>
              <a:buNone/>
              <a:defRPr sz="1500">
                <a:solidFill>
                  <a:srgbClr val="888888"/>
                </a:solidFill>
              </a:defRPr>
            </a:lvl2pPr>
            <a:lvl3pPr indent="-228600" lvl="2" marL="1371600" algn="l">
              <a:lnSpc>
                <a:spcPct val="90000"/>
              </a:lnSpc>
              <a:spcBef>
                <a:spcPts val="400"/>
              </a:spcBef>
              <a:spcAft>
                <a:spcPts val="0"/>
              </a:spcAft>
              <a:buClr>
                <a:srgbClr val="888888"/>
              </a:buClr>
              <a:buSzPts val="1400"/>
              <a:buFont typeface="Helvetica Neue Light"/>
              <a:buNone/>
              <a:defRPr sz="1400">
                <a:solidFill>
                  <a:srgbClr val="888888"/>
                </a:solidFill>
              </a:defRPr>
            </a:lvl3pPr>
            <a:lvl4pPr indent="-228600" lvl="3" marL="1828800" algn="l">
              <a:lnSpc>
                <a:spcPct val="90000"/>
              </a:lnSpc>
              <a:spcBef>
                <a:spcPts val="400"/>
              </a:spcBef>
              <a:spcAft>
                <a:spcPts val="0"/>
              </a:spcAft>
              <a:buClr>
                <a:srgbClr val="888888"/>
              </a:buClr>
              <a:buSzPts val="1200"/>
              <a:buFont typeface="Helvetica Neue Light"/>
              <a:buNone/>
              <a:defRPr sz="1200">
                <a:solidFill>
                  <a:srgbClr val="888888"/>
                </a:solidFill>
              </a:defRPr>
            </a:lvl4pPr>
            <a:lvl5pPr indent="-228600" lvl="4" marL="2286000" algn="l">
              <a:lnSpc>
                <a:spcPct val="90000"/>
              </a:lnSpc>
              <a:spcBef>
                <a:spcPts val="400"/>
              </a:spcBef>
              <a:spcAft>
                <a:spcPts val="0"/>
              </a:spcAft>
              <a:buClr>
                <a:srgbClr val="888888"/>
              </a:buClr>
              <a:buSzPts val="1200"/>
              <a:buFont typeface="Helvetica Neue Light"/>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51" name="Google Shape;151;p29"/>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52" name="Google Shape;152;p29"/>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53" name="Google Shape;153;p29"/>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4" name="Shape 154"/>
        <p:cNvGrpSpPr/>
        <p:nvPr/>
      </p:nvGrpSpPr>
      <p:grpSpPr>
        <a:xfrm>
          <a:off x="0" y="0"/>
          <a:ext cx="0" cy="0"/>
          <a:chOff x="0" y="0"/>
          <a:chExt cx="0" cy="0"/>
        </a:xfrm>
      </p:grpSpPr>
      <p:sp>
        <p:nvSpPr>
          <p:cNvPr id="155" name="Google Shape;155;p30"/>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30"/>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7" name="Google Shape;157;p30"/>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58" name="Google Shape;158;p30"/>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59" name="Google Shape;159;p30"/>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60" name="Google Shape;160;p30"/>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1" name="Shape 161"/>
        <p:cNvGrpSpPr/>
        <p:nvPr/>
      </p:nvGrpSpPr>
      <p:grpSpPr>
        <a:xfrm>
          <a:off x="0" y="0"/>
          <a:ext cx="0" cy="0"/>
          <a:chOff x="0" y="0"/>
          <a:chExt cx="0" cy="0"/>
        </a:xfrm>
      </p:grpSpPr>
      <p:sp>
        <p:nvSpPr>
          <p:cNvPr id="162" name="Google Shape;162;p31"/>
          <p:cNvSpPr txBox="1"/>
          <p:nvPr>
            <p:ph type="title"/>
          </p:nvPr>
        </p:nvSpPr>
        <p:spPr>
          <a:xfrm>
            <a:off x="629841"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31"/>
          <p:cNvSpPr txBox="1"/>
          <p:nvPr>
            <p:ph idx="1" type="body"/>
          </p:nvPr>
        </p:nvSpPr>
        <p:spPr>
          <a:xfrm>
            <a:off x="629841" y="1260872"/>
            <a:ext cx="3868200" cy="61807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4" name="Google Shape;164;p31"/>
          <p:cNvSpPr txBox="1"/>
          <p:nvPr>
            <p:ph idx="2" type="body"/>
          </p:nvPr>
        </p:nvSpPr>
        <p:spPr>
          <a:xfrm>
            <a:off x="629841" y="1878806"/>
            <a:ext cx="3868200" cy="27632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5" name="Google Shape;165;p31"/>
          <p:cNvSpPr txBox="1"/>
          <p:nvPr>
            <p:ph idx="3" type="body"/>
          </p:nvPr>
        </p:nvSpPr>
        <p:spPr>
          <a:xfrm>
            <a:off x="4629150" y="1260872"/>
            <a:ext cx="3887325" cy="618075"/>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chemeClr val="dk1"/>
              </a:buClr>
              <a:buSzPts val="1800"/>
              <a:buFont typeface="Helvetica Neue Light"/>
              <a:buNone/>
              <a:defRPr b="1" sz="1800"/>
            </a:lvl1pPr>
            <a:lvl2pPr indent="-228600" lvl="1" marL="914400" algn="l">
              <a:lnSpc>
                <a:spcPct val="90000"/>
              </a:lnSpc>
              <a:spcBef>
                <a:spcPts val="400"/>
              </a:spcBef>
              <a:spcAft>
                <a:spcPts val="0"/>
              </a:spcAft>
              <a:buClr>
                <a:schemeClr val="dk1"/>
              </a:buClr>
              <a:buSzPts val="1500"/>
              <a:buFont typeface="Helvetica Neue Light"/>
              <a:buNone/>
              <a:defRPr b="1" sz="1500"/>
            </a:lvl2pPr>
            <a:lvl3pPr indent="-228600" lvl="2" marL="1371600" algn="l">
              <a:lnSpc>
                <a:spcPct val="90000"/>
              </a:lnSpc>
              <a:spcBef>
                <a:spcPts val="400"/>
              </a:spcBef>
              <a:spcAft>
                <a:spcPts val="0"/>
              </a:spcAft>
              <a:buClr>
                <a:schemeClr val="dk1"/>
              </a:buClr>
              <a:buSzPts val="1400"/>
              <a:buFont typeface="Helvetica Neue Light"/>
              <a:buNone/>
              <a:defRPr b="1" sz="1400"/>
            </a:lvl3pPr>
            <a:lvl4pPr indent="-228600" lvl="3" marL="1828800" algn="l">
              <a:lnSpc>
                <a:spcPct val="90000"/>
              </a:lnSpc>
              <a:spcBef>
                <a:spcPts val="400"/>
              </a:spcBef>
              <a:spcAft>
                <a:spcPts val="0"/>
              </a:spcAft>
              <a:buClr>
                <a:schemeClr val="dk1"/>
              </a:buClr>
              <a:buSzPts val="1200"/>
              <a:buFont typeface="Helvetica Neue Light"/>
              <a:buNone/>
              <a:defRPr b="1" sz="1200"/>
            </a:lvl4pPr>
            <a:lvl5pPr indent="-228600" lvl="4" marL="2286000" algn="l">
              <a:lnSpc>
                <a:spcPct val="90000"/>
              </a:lnSpc>
              <a:spcBef>
                <a:spcPts val="400"/>
              </a:spcBef>
              <a:spcAft>
                <a:spcPts val="0"/>
              </a:spcAft>
              <a:buClr>
                <a:schemeClr val="dk1"/>
              </a:buClr>
              <a:buSzPts val="1200"/>
              <a:buFont typeface="Helvetica Neue Light"/>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66" name="Google Shape;166;p31"/>
          <p:cNvSpPr txBox="1"/>
          <p:nvPr>
            <p:ph idx="4" type="body"/>
          </p:nvPr>
        </p:nvSpPr>
        <p:spPr>
          <a:xfrm>
            <a:off x="4629150" y="1878806"/>
            <a:ext cx="3887325" cy="27632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67" name="Google Shape;167;p31"/>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68" name="Google Shape;168;p31"/>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69" name="Google Shape;169;p31"/>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sp>
        <p:nvSpPr>
          <p:cNvPr id="171" name="Google Shape;171;p32"/>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32"/>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3" name="Google Shape;173;p32"/>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74" name="Google Shape;174;p32"/>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5" name="Shape 175"/>
        <p:cNvGrpSpPr/>
        <p:nvPr/>
      </p:nvGrpSpPr>
      <p:grpSpPr>
        <a:xfrm>
          <a:off x="0" y="0"/>
          <a:ext cx="0" cy="0"/>
          <a:chOff x="0" y="0"/>
          <a:chExt cx="0" cy="0"/>
        </a:xfrm>
      </p:grpSpPr>
      <p:sp>
        <p:nvSpPr>
          <p:cNvPr id="176" name="Google Shape;176;p33"/>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77" name="Google Shape;177;p33"/>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78" name="Google Shape;178;p33"/>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79" name="Shape 179"/>
        <p:cNvGrpSpPr/>
        <p:nvPr/>
      </p:nvGrpSpPr>
      <p:grpSpPr>
        <a:xfrm>
          <a:off x="0" y="0"/>
          <a:ext cx="0" cy="0"/>
          <a:chOff x="0" y="0"/>
          <a:chExt cx="0" cy="0"/>
        </a:xfrm>
      </p:grpSpPr>
      <p:sp>
        <p:nvSpPr>
          <p:cNvPr id="180" name="Google Shape;180;p34"/>
          <p:cNvSpPr txBox="1"/>
          <p:nvPr>
            <p:ph type="title"/>
          </p:nvPr>
        </p:nvSpPr>
        <p:spPr>
          <a:xfrm>
            <a:off x="629841" y="342900"/>
            <a:ext cx="2949300" cy="11999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1" name="Google Shape;181;p34"/>
          <p:cNvSpPr txBox="1"/>
          <p:nvPr>
            <p:ph idx="1" type="body"/>
          </p:nvPr>
        </p:nvSpPr>
        <p:spPr>
          <a:xfrm>
            <a:off x="3887391" y="740569"/>
            <a:ext cx="4628925" cy="3655125"/>
          </a:xfrm>
          <a:prstGeom prst="rect">
            <a:avLst/>
          </a:prstGeom>
          <a:noFill/>
          <a:ln>
            <a:noFill/>
          </a:ln>
        </p:spPr>
        <p:txBody>
          <a:bodyPr anchorCtr="0" anchor="t" bIns="34275" lIns="68575" spcFirstLastPara="1" rIns="68575" wrap="square" tIns="34275">
            <a:noAutofit/>
          </a:bodyPr>
          <a:lstStyle>
            <a:lvl1pPr indent="-381000" lvl="0" marL="457200" algn="l">
              <a:lnSpc>
                <a:spcPct val="90000"/>
              </a:lnSpc>
              <a:spcBef>
                <a:spcPts val="800"/>
              </a:spcBef>
              <a:spcAft>
                <a:spcPts val="0"/>
              </a:spcAft>
              <a:buClr>
                <a:schemeClr val="dk1"/>
              </a:buClr>
              <a:buSzPts val="2400"/>
              <a:buFont typeface="Helvetica Neue Light"/>
              <a:buChar char="•"/>
              <a:defRPr sz="2400"/>
            </a:lvl1pPr>
            <a:lvl2pPr indent="-361950" lvl="1" marL="914400" algn="l">
              <a:lnSpc>
                <a:spcPct val="90000"/>
              </a:lnSpc>
              <a:spcBef>
                <a:spcPts val="400"/>
              </a:spcBef>
              <a:spcAft>
                <a:spcPts val="0"/>
              </a:spcAft>
              <a:buClr>
                <a:schemeClr val="dk1"/>
              </a:buClr>
              <a:buSzPts val="2100"/>
              <a:buFont typeface="Helvetica Neue Light"/>
              <a:buChar char="•"/>
              <a:defRPr sz="2100"/>
            </a:lvl2pPr>
            <a:lvl3pPr indent="-342900" lvl="2" marL="1371600" algn="l">
              <a:lnSpc>
                <a:spcPct val="90000"/>
              </a:lnSpc>
              <a:spcBef>
                <a:spcPts val="400"/>
              </a:spcBef>
              <a:spcAft>
                <a:spcPts val="0"/>
              </a:spcAft>
              <a:buClr>
                <a:schemeClr val="dk1"/>
              </a:buClr>
              <a:buSzPts val="1800"/>
              <a:buFont typeface="Helvetica Neue Light"/>
              <a:buChar char="•"/>
              <a:defRPr sz="1800"/>
            </a:lvl3pPr>
            <a:lvl4pPr indent="-323850" lvl="3" marL="1828800" algn="l">
              <a:lnSpc>
                <a:spcPct val="90000"/>
              </a:lnSpc>
              <a:spcBef>
                <a:spcPts val="400"/>
              </a:spcBef>
              <a:spcAft>
                <a:spcPts val="0"/>
              </a:spcAft>
              <a:buClr>
                <a:schemeClr val="dk1"/>
              </a:buClr>
              <a:buSzPts val="1500"/>
              <a:buFont typeface="Helvetica Neue Light"/>
              <a:buChar char="•"/>
              <a:defRPr sz="1500"/>
            </a:lvl4pPr>
            <a:lvl5pPr indent="-323850" lvl="4" marL="2286000" algn="l">
              <a:lnSpc>
                <a:spcPct val="90000"/>
              </a:lnSpc>
              <a:spcBef>
                <a:spcPts val="400"/>
              </a:spcBef>
              <a:spcAft>
                <a:spcPts val="0"/>
              </a:spcAft>
              <a:buClr>
                <a:schemeClr val="dk1"/>
              </a:buClr>
              <a:buSzPts val="1500"/>
              <a:buFont typeface="Helvetica Neue Light"/>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82" name="Google Shape;182;p34"/>
          <p:cNvSpPr txBox="1"/>
          <p:nvPr>
            <p:ph idx="2" type="body"/>
          </p:nvPr>
        </p:nvSpPr>
        <p:spPr>
          <a:xfrm>
            <a:off x="629841" y="1543050"/>
            <a:ext cx="2949300" cy="28586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83" name="Google Shape;183;p34"/>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84" name="Google Shape;184;p34"/>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85" name="Google Shape;185;p34"/>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6" name="Shape 186"/>
        <p:cNvGrpSpPr/>
        <p:nvPr/>
      </p:nvGrpSpPr>
      <p:grpSpPr>
        <a:xfrm>
          <a:off x="0" y="0"/>
          <a:ext cx="0" cy="0"/>
          <a:chOff x="0" y="0"/>
          <a:chExt cx="0" cy="0"/>
        </a:xfrm>
      </p:grpSpPr>
      <p:sp>
        <p:nvSpPr>
          <p:cNvPr id="187" name="Google Shape;187;p35"/>
          <p:cNvSpPr txBox="1"/>
          <p:nvPr>
            <p:ph type="title"/>
          </p:nvPr>
        </p:nvSpPr>
        <p:spPr>
          <a:xfrm>
            <a:off x="629841" y="342900"/>
            <a:ext cx="2949300" cy="119992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Helvetica Neue"/>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8" name="Google Shape;188;p35"/>
          <p:cNvSpPr/>
          <p:nvPr>
            <p:ph idx="2" type="pic"/>
          </p:nvPr>
        </p:nvSpPr>
        <p:spPr>
          <a:xfrm>
            <a:off x="3887391" y="740569"/>
            <a:ext cx="4628925" cy="3655125"/>
          </a:xfrm>
          <a:prstGeom prst="rect">
            <a:avLst/>
          </a:prstGeom>
          <a:noFill/>
          <a:ln>
            <a:noFill/>
          </a:ln>
        </p:spPr>
      </p:sp>
      <p:sp>
        <p:nvSpPr>
          <p:cNvPr id="189" name="Google Shape;189;p35"/>
          <p:cNvSpPr txBox="1"/>
          <p:nvPr>
            <p:ph idx="1" type="body"/>
          </p:nvPr>
        </p:nvSpPr>
        <p:spPr>
          <a:xfrm>
            <a:off x="629841" y="1543050"/>
            <a:ext cx="2949300" cy="2858625"/>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Font typeface="Helvetica Neue Light"/>
              <a:buNone/>
              <a:defRPr sz="1200"/>
            </a:lvl1pPr>
            <a:lvl2pPr indent="-228600" lvl="1" marL="914400" algn="l">
              <a:lnSpc>
                <a:spcPct val="90000"/>
              </a:lnSpc>
              <a:spcBef>
                <a:spcPts val="400"/>
              </a:spcBef>
              <a:spcAft>
                <a:spcPts val="0"/>
              </a:spcAft>
              <a:buClr>
                <a:schemeClr val="dk1"/>
              </a:buClr>
              <a:buSzPts val="1100"/>
              <a:buFont typeface="Helvetica Neue Light"/>
              <a:buNone/>
              <a:defRPr sz="1100"/>
            </a:lvl2pPr>
            <a:lvl3pPr indent="-228600" lvl="2" marL="1371600" algn="l">
              <a:lnSpc>
                <a:spcPct val="90000"/>
              </a:lnSpc>
              <a:spcBef>
                <a:spcPts val="400"/>
              </a:spcBef>
              <a:spcAft>
                <a:spcPts val="0"/>
              </a:spcAft>
              <a:buClr>
                <a:schemeClr val="dk1"/>
              </a:buClr>
              <a:buSzPts val="900"/>
              <a:buFont typeface="Helvetica Neue Light"/>
              <a:buNone/>
              <a:defRPr sz="900"/>
            </a:lvl3pPr>
            <a:lvl4pPr indent="-228600" lvl="3" marL="1828800" algn="l">
              <a:lnSpc>
                <a:spcPct val="90000"/>
              </a:lnSpc>
              <a:spcBef>
                <a:spcPts val="400"/>
              </a:spcBef>
              <a:spcAft>
                <a:spcPts val="0"/>
              </a:spcAft>
              <a:buClr>
                <a:schemeClr val="dk1"/>
              </a:buClr>
              <a:buSzPts val="800"/>
              <a:buFont typeface="Helvetica Neue Light"/>
              <a:buNone/>
              <a:defRPr sz="800"/>
            </a:lvl4pPr>
            <a:lvl5pPr indent="-228600" lvl="4" marL="2286000" algn="l">
              <a:lnSpc>
                <a:spcPct val="90000"/>
              </a:lnSpc>
              <a:spcBef>
                <a:spcPts val="400"/>
              </a:spcBef>
              <a:spcAft>
                <a:spcPts val="0"/>
              </a:spcAft>
              <a:buClr>
                <a:schemeClr val="dk1"/>
              </a:buClr>
              <a:buSzPts val="800"/>
              <a:buFont typeface="Helvetica Neue Light"/>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90" name="Google Shape;190;p35"/>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91" name="Google Shape;191;p35"/>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92" name="Google Shape;192;p35"/>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3" name="Shape 193"/>
        <p:cNvGrpSpPr/>
        <p:nvPr/>
      </p:nvGrpSpPr>
      <p:grpSpPr>
        <a:xfrm>
          <a:off x="0" y="0"/>
          <a:ext cx="0" cy="0"/>
          <a:chOff x="0" y="0"/>
          <a:chExt cx="0" cy="0"/>
        </a:xfrm>
      </p:grpSpPr>
      <p:sp>
        <p:nvSpPr>
          <p:cNvPr id="194" name="Google Shape;194;p36"/>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5" name="Google Shape;195;p36"/>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96" name="Google Shape;196;p36"/>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97" name="Google Shape;197;p36"/>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198" name="Google Shape;198;p36"/>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9" name="Shape 199"/>
        <p:cNvGrpSpPr/>
        <p:nvPr/>
      </p:nvGrpSpPr>
      <p:grpSpPr>
        <a:xfrm>
          <a:off x="0" y="0"/>
          <a:ext cx="0" cy="0"/>
          <a:chOff x="0" y="0"/>
          <a:chExt cx="0" cy="0"/>
        </a:xfrm>
      </p:grpSpPr>
      <p:sp>
        <p:nvSpPr>
          <p:cNvPr id="200" name="Google Shape;200;p37"/>
          <p:cNvSpPr txBox="1"/>
          <p:nvPr>
            <p:ph type="title"/>
          </p:nvPr>
        </p:nvSpPr>
        <p:spPr>
          <a:xfrm rot="5400000">
            <a:off x="5350050" y="1467469"/>
            <a:ext cx="4358925" cy="1971675"/>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3000"/>
              <a:buFont typeface="Helvetica Neue"/>
              <a:buNone/>
              <a:defRPr sz="30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1" name="Google Shape;201;p37"/>
          <p:cNvSpPr txBox="1"/>
          <p:nvPr>
            <p:ph idx="1" type="body"/>
          </p:nvPr>
        </p:nvSpPr>
        <p:spPr>
          <a:xfrm rot="5400000">
            <a:off x="1349550" y="-447056"/>
            <a:ext cx="4358925" cy="5800725"/>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202" name="Google Shape;202;p37"/>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203" name="Google Shape;203;p37"/>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b="0" i="0" sz="9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pic>
        <p:nvPicPr>
          <p:cNvPr id="204" name="Google Shape;204;p37"/>
          <p:cNvPicPr preferRelativeResize="0"/>
          <p:nvPr/>
        </p:nvPicPr>
        <p:blipFill rotWithShape="1">
          <a:blip r:embed="rId2">
            <a:alphaModFix/>
          </a:blip>
          <a:srcRect b="38397" l="29652" r="29479" t="38311"/>
          <a:stretch/>
        </p:blipFill>
        <p:spPr>
          <a:xfrm>
            <a:off x="269111" y="4529211"/>
            <a:ext cx="1024355" cy="44924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theme" Target="../theme/theme4.xml"/><Relationship Id="rId12" Type="http://schemas.openxmlformats.org/officeDocument/2006/relationships/slideLayout" Target="../slideLayouts/slideLayout34.xml"/><Relationship Id="rId1" Type="http://schemas.openxmlformats.org/officeDocument/2006/relationships/image" Target="../media/image5.png"/><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75"/>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628650" y="273844"/>
            <a:ext cx="7886700" cy="994275"/>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chemeClr val="dk1"/>
              </a:buClr>
              <a:buSzPts val="3000"/>
              <a:buFont typeface="Helvetica Neue"/>
              <a:buNone/>
              <a:defRPr b="1" i="0" sz="3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26"/>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Helvetica Neue Light"/>
              <a:buChar char="•"/>
              <a:defRPr b="0" i="0" sz="2100" u="none" cap="none" strike="noStrike">
                <a:solidFill>
                  <a:schemeClr val="dk1"/>
                </a:solidFill>
                <a:latin typeface="Helvetica Neue Light"/>
                <a:ea typeface="Helvetica Neue Light"/>
                <a:cs typeface="Helvetica Neue Light"/>
                <a:sym typeface="Helvetica Neue Light"/>
              </a:defRPr>
            </a:lvl1pPr>
            <a:lvl2pPr indent="-342900" lvl="1" marL="914400" marR="0" rtl="0" algn="l">
              <a:lnSpc>
                <a:spcPct val="90000"/>
              </a:lnSpc>
              <a:spcBef>
                <a:spcPts val="4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2pPr>
            <a:lvl3pPr indent="-323850" lvl="2" marL="1371600" marR="0" rtl="0" algn="l">
              <a:lnSpc>
                <a:spcPct val="90000"/>
              </a:lnSpc>
              <a:spcBef>
                <a:spcPts val="400"/>
              </a:spcBef>
              <a:spcAft>
                <a:spcPts val="0"/>
              </a:spcAft>
              <a:buClr>
                <a:schemeClr val="dk1"/>
              </a:buClr>
              <a:buSzPts val="1500"/>
              <a:buFont typeface="Helvetica Neue Light"/>
              <a:buChar char="•"/>
              <a:defRPr b="0" i="0" sz="1500" u="none" cap="none" strike="noStrike">
                <a:solidFill>
                  <a:schemeClr val="dk1"/>
                </a:solidFill>
                <a:latin typeface="Helvetica Neue Light"/>
                <a:ea typeface="Helvetica Neue Light"/>
                <a:cs typeface="Helvetica Neue Light"/>
                <a:sym typeface="Helvetica Neue Light"/>
              </a:defRPr>
            </a:lvl3pPr>
            <a:lvl4pPr indent="-317500" lvl="3" marL="18288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4pPr>
            <a:lvl5pPr indent="-317500" lvl="4" marL="2286000" marR="0" rtl="0" algn="l">
              <a:lnSpc>
                <a:spcPct val="90000"/>
              </a:lnSpc>
              <a:spcBef>
                <a:spcPts val="400"/>
              </a:spcBef>
              <a:spcAft>
                <a:spcPts val="0"/>
              </a:spcAft>
              <a:buClr>
                <a:schemeClr val="dk1"/>
              </a:buClr>
              <a:buSzPts val="1400"/>
              <a:buFont typeface="Helvetica Neue Light"/>
              <a:buChar char="•"/>
              <a:defRPr b="0" i="0" sz="1400" u="none" cap="none" strike="noStrike">
                <a:solidFill>
                  <a:schemeClr val="dk1"/>
                </a:solidFill>
                <a:latin typeface="Helvetica Neue Light"/>
                <a:ea typeface="Helvetica Neue Light"/>
                <a:cs typeface="Helvetica Neue Light"/>
                <a:sym typeface="Helvetica Neue Light"/>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grpSp>
        <p:nvGrpSpPr>
          <p:cNvPr id="132" name="Google Shape;132;p26"/>
          <p:cNvGrpSpPr/>
          <p:nvPr/>
        </p:nvGrpSpPr>
        <p:grpSpPr>
          <a:xfrm>
            <a:off x="0" y="5067300"/>
            <a:ext cx="9144002" cy="79122"/>
            <a:chOff x="0" y="6756400"/>
            <a:chExt cx="12192002" cy="105496"/>
          </a:xfrm>
        </p:grpSpPr>
        <p:pic>
          <p:nvPicPr>
            <p:cNvPr id="133" name="Google Shape;133;p26"/>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134" name="Google Shape;134;p26"/>
            <p:cNvPicPr preferRelativeResize="0"/>
            <p:nvPr/>
          </p:nvPicPr>
          <p:blipFill rotWithShape="1">
            <a:blip r:embed="rId1">
              <a:alphaModFix/>
            </a:blip>
            <a:srcRect b="15583" l="0" r="71579" t="0"/>
            <a:stretch/>
          </p:blipFill>
          <p:spPr>
            <a:xfrm>
              <a:off x="0" y="6756400"/>
              <a:ext cx="2598719" cy="101600"/>
            </a:xfrm>
            <a:prstGeom prst="rect">
              <a:avLst/>
            </a:prstGeom>
            <a:noFill/>
            <a:ln>
              <a:noFill/>
            </a:ln>
          </p:spPr>
        </p:pic>
        <p:pic>
          <p:nvPicPr>
            <p:cNvPr id="135" name="Google Shape;135;p26"/>
            <p:cNvPicPr preferRelativeResize="0"/>
            <p:nvPr/>
          </p:nvPicPr>
          <p:blipFill rotWithShape="1">
            <a:blip r:embed="rId1">
              <a:alphaModFix/>
            </a:blip>
            <a:srcRect b="15583" l="0" r="71579" t="0"/>
            <a:stretch/>
          </p:blipFill>
          <p:spPr>
            <a:xfrm>
              <a:off x="9593283" y="6756400"/>
              <a:ext cx="2598719" cy="105496"/>
            </a:xfrm>
            <a:prstGeom prst="rect">
              <a:avLst/>
            </a:prstGeom>
            <a:noFill/>
            <a:ln>
              <a:noFill/>
            </a:ln>
          </p:spPr>
        </p:pic>
      </p:grpSp>
      <p:sp>
        <p:nvSpPr>
          <p:cNvPr id="136" name="Google Shape;136;p26"/>
          <p:cNvSpPr txBox="1"/>
          <p:nvPr>
            <p:ph idx="12" type="sldNum"/>
          </p:nvPr>
        </p:nvSpPr>
        <p:spPr>
          <a:xfrm>
            <a:off x="8102009" y="4713506"/>
            <a:ext cx="413325" cy="28327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
              <a:t>|</a:t>
            </a:r>
            <a:r>
              <a:rPr b="0" lang="en"/>
              <a:t>  </a:t>
            </a:r>
            <a:fld id="{00000000-1234-1234-1234-123412341234}" type="slidenum">
              <a:rPr b="0" lang="en"/>
              <a:t>‹#›</a:t>
            </a:fld>
            <a:endParaRPr b="0"/>
          </a:p>
        </p:txBody>
      </p:sp>
      <p:sp>
        <p:nvSpPr>
          <p:cNvPr id="137" name="Google Shape;137;p26"/>
          <p:cNvSpPr txBox="1"/>
          <p:nvPr>
            <p:ph idx="10" type="dt"/>
          </p:nvPr>
        </p:nvSpPr>
        <p:spPr>
          <a:xfrm>
            <a:off x="5943600" y="4713506"/>
            <a:ext cx="2158425" cy="283275"/>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9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hyperlink" Target="https://pdfs.semanticscholar.org/a1fb/b84d70e7de9ca1888368f5432f6d9cfa450a.pdf" TargetMode="External"/><Relationship Id="rId4" Type="http://schemas.openxmlformats.org/officeDocument/2006/relationships/hyperlink" Target="https://link.springer.com/article/10.1007/s40534-015-0079-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7E6E6"/>
        </a:solidFill>
      </p:bgPr>
    </p:bg>
    <p:spTree>
      <p:nvGrpSpPr>
        <p:cNvPr id="208" name="Shape 208"/>
        <p:cNvGrpSpPr/>
        <p:nvPr/>
      </p:nvGrpSpPr>
      <p:grpSpPr>
        <a:xfrm>
          <a:off x="0" y="0"/>
          <a:ext cx="0" cy="0"/>
          <a:chOff x="0" y="0"/>
          <a:chExt cx="0" cy="0"/>
        </a:xfrm>
      </p:grpSpPr>
      <p:graphicFrame>
        <p:nvGraphicFramePr>
          <p:cNvPr id="209" name="Google Shape;209;p38"/>
          <p:cNvGraphicFramePr/>
          <p:nvPr/>
        </p:nvGraphicFramePr>
        <p:xfrm>
          <a:off x="5410988" y="2383350"/>
          <a:ext cx="3000000" cy="3000000"/>
        </p:xfrm>
        <a:graphic>
          <a:graphicData uri="http://schemas.openxmlformats.org/drawingml/2006/table">
            <a:tbl>
              <a:tblPr>
                <a:noFill/>
                <a:tableStyleId>{F9B1FFFF-CC60-4D1B-9CA2-C032EA277124}</a:tableStyleId>
              </a:tblPr>
              <a:tblGrid>
                <a:gridCol w="1845975"/>
                <a:gridCol w="1795325"/>
              </a:tblGrid>
              <a:tr h="428525">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Parth Joshi</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AU2140002</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Harsh Choksi </a:t>
                      </a:r>
                      <a:endParaRPr sz="1500">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AU2140061</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Niyati Patel </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1"/>
                          </a:solidFill>
                          <a:latin typeface="Helvetica Neue"/>
                          <a:ea typeface="Helvetica Neue"/>
                          <a:cs typeface="Helvetica Neue"/>
                          <a:sym typeface="Helvetica Neue"/>
                        </a:rPr>
                        <a:t>AU2140097</a:t>
                      </a:r>
                      <a:endParaRPr sz="1500">
                        <a:solidFill>
                          <a:schemeClr val="dk1"/>
                        </a:solidFill>
                        <a:latin typeface="Helvetica Neue"/>
                        <a:ea typeface="Helvetica Neue"/>
                        <a:cs typeface="Helvetica Neue"/>
                        <a:sym typeface="Helvetica Neue"/>
                      </a:endParaRPr>
                    </a:p>
                  </a:txBody>
                  <a:tcPr marT="68575" marB="68575" marR="68575" marL="68575"/>
                </a:tc>
              </a:tr>
              <a:tr h="428525">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Krutarth Vora</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c>
                  <a:txBody>
                    <a:bodyPr/>
                    <a:lstStyle/>
                    <a:p>
                      <a:pPr indent="0" lvl="0" marL="0" rtl="0" algn="ctr">
                        <a:spcBef>
                          <a:spcPts val="0"/>
                        </a:spcBef>
                        <a:spcAft>
                          <a:spcPts val="0"/>
                        </a:spcAft>
                        <a:buClr>
                          <a:schemeClr val="dk1"/>
                        </a:buClr>
                        <a:buSzPts val="1500"/>
                        <a:buFont typeface="Arial"/>
                        <a:buNone/>
                      </a:pPr>
                      <a:r>
                        <a:rPr lang="en" sz="1500">
                          <a:solidFill>
                            <a:schemeClr val="dk1"/>
                          </a:solidFill>
                          <a:latin typeface="Helvetica Neue"/>
                          <a:ea typeface="Helvetica Neue"/>
                          <a:cs typeface="Helvetica Neue"/>
                          <a:sym typeface="Helvetica Neue"/>
                        </a:rPr>
                        <a:t>AU2140162</a:t>
                      </a:r>
                      <a:endParaRPr sz="1500" u="none" cap="none" strike="noStrike">
                        <a:solidFill>
                          <a:schemeClr val="dk1"/>
                        </a:solidFill>
                        <a:latin typeface="Helvetica Neue"/>
                        <a:ea typeface="Helvetica Neue"/>
                        <a:cs typeface="Helvetica Neue"/>
                        <a:sym typeface="Helvetica Neue"/>
                      </a:endParaRPr>
                    </a:p>
                  </a:txBody>
                  <a:tcPr marT="68575" marB="68575" marR="68575" marL="68575"/>
                </a:tc>
              </a:tr>
            </a:tbl>
          </a:graphicData>
        </a:graphic>
      </p:graphicFrame>
      <p:sp>
        <p:nvSpPr>
          <p:cNvPr id="210" name="Google Shape;210;p38"/>
          <p:cNvSpPr txBox="1"/>
          <p:nvPr>
            <p:ph idx="2" type="body"/>
          </p:nvPr>
        </p:nvSpPr>
        <p:spPr>
          <a:xfrm>
            <a:off x="302000" y="378500"/>
            <a:ext cx="4916400" cy="954000"/>
          </a:xfrm>
          <a:prstGeom prst="rect">
            <a:avLst/>
          </a:prstGeom>
          <a:noFill/>
          <a:ln cap="flat" cmpd="sng" w="9525">
            <a:solidFill>
              <a:srgbClr val="801B19"/>
            </a:solidFill>
            <a:prstDash val="solid"/>
            <a:round/>
            <a:headEnd len="sm" w="sm" type="none"/>
            <a:tailEnd len="sm" w="sm" type="none"/>
          </a:ln>
        </p:spPr>
        <p:txBody>
          <a:bodyPr anchorCtr="0" anchor="ctr" bIns="34275" lIns="68575" spcFirstLastPara="1" rIns="68575" wrap="square" tIns="34275">
            <a:noAutofit/>
          </a:bodyPr>
          <a:lstStyle/>
          <a:p>
            <a:pPr indent="0" lvl="0" marL="0" rtl="0" algn="ctr">
              <a:lnSpc>
                <a:spcPct val="125000"/>
              </a:lnSpc>
              <a:spcBef>
                <a:spcPts val="800"/>
              </a:spcBef>
              <a:spcAft>
                <a:spcPts val="0"/>
              </a:spcAft>
              <a:buClr>
                <a:srgbClr val="801B19"/>
              </a:buClr>
              <a:buSzPts val="3000"/>
              <a:buFont typeface="Helvetica Neue"/>
              <a:buNone/>
            </a:pPr>
            <a:r>
              <a:rPr lang="en" sz="2800">
                <a:solidFill>
                  <a:srgbClr val="801B19"/>
                </a:solidFill>
              </a:rPr>
              <a:t>CSE523 </a:t>
            </a:r>
            <a:r>
              <a:rPr lang="en" sz="2800">
                <a:solidFill>
                  <a:srgbClr val="801B19"/>
                </a:solidFill>
              </a:rPr>
              <a:t>: </a:t>
            </a:r>
            <a:r>
              <a:rPr lang="en" sz="2800">
                <a:solidFill>
                  <a:srgbClr val="801B19"/>
                </a:solidFill>
              </a:rPr>
              <a:t>Machine</a:t>
            </a:r>
            <a:r>
              <a:rPr lang="en" sz="2800">
                <a:solidFill>
                  <a:srgbClr val="801B19"/>
                </a:solidFill>
              </a:rPr>
              <a:t> Learning </a:t>
            </a:r>
            <a:endParaRPr i="1" sz="2100">
              <a:solidFill>
                <a:srgbClr val="801B19"/>
              </a:solidFill>
            </a:endParaRPr>
          </a:p>
        </p:txBody>
      </p:sp>
      <p:graphicFrame>
        <p:nvGraphicFramePr>
          <p:cNvPr id="211" name="Google Shape;211;p38"/>
          <p:cNvGraphicFramePr/>
          <p:nvPr/>
        </p:nvGraphicFramePr>
        <p:xfrm>
          <a:off x="5410988" y="1778269"/>
          <a:ext cx="3000000" cy="3000000"/>
        </p:xfrm>
        <a:graphic>
          <a:graphicData uri="http://schemas.openxmlformats.org/drawingml/2006/table">
            <a:tbl>
              <a:tblPr>
                <a:noFill/>
                <a:tableStyleId>{F9B1FFFF-CC60-4D1B-9CA2-C032EA277124}</a:tableStyleId>
              </a:tblPr>
              <a:tblGrid>
                <a:gridCol w="3641325"/>
              </a:tblGrid>
              <a:tr h="605075">
                <a:tc>
                  <a:txBody>
                    <a:bodyPr/>
                    <a:lstStyle/>
                    <a:p>
                      <a:pPr indent="0" lvl="0" marL="0" marR="0" rtl="0" algn="ctr">
                        <a:lnSpc>
                          <a:spcPct val="100000"/>
                        </a:lnSpc>
                        <a:spcBef>
                          <a:spcPts val="0"/>
                        </a:spcBef>
                        <a:spcAft>
                          <a:spcPts val="0"/>
                        </a:spcAft>
                        <a:buClr>
                          <a:srgbClr val="000000"/>
                        </a:buClr>
                        <a:buSzPts val="2100"/>
                        <a:buFont typeface="Arial"/>
                        <a:buNone/>
                      </a:pPr>
                      <a:r>
                        <a:rPr b="1" lang="en" sz="2100">
                          <a:solidFill>
                            <a:srgbClr val="980000"/>
                          </a:solidFill>
                          <a:latin typeface="Helvetica Neue"/>
                          <a:ea typeface="Helvetica Neue"/>
                          <a:cs typeface="Helvetica Neue"/>
                          <a:sym typeface="Helvetica Neue"/>
                        </a:rPr>
                        <a:t>PROJECT </a:t>
                      </a:r>
                      <a:r>
                        <a:rPr b="1" lang="en" sz="2100" u="none" cap="none" strike="noStrike">
                          <a:solidFill>
                            <a:srgbClr val="980000"/>
                          </a:solidFill>
                          <a:latin typeface="Helvetica Neue"/>
                          <a:ea typeface="Helvetica Neue"/>
                          <a:cs typeface="Helvetica Neue"/>
                          <a:sym typeface="Helvetica Neue"/>
                        </a:rPr>
                        <a:t>- </a:t>
                      </a:r>
                      <a:r>
                        <a:rPr b="1" lang="en" sz="2100">
                          <a:solidFill>
                            <a:srgbClr val="980000"/>
                          </a:solidFill>
                          <a:latin typeface="Helvetica Neue"/>
                          <a:ea typeface="Helvetica Neue"/>
                          <a:cs typeface="Helvetica Neue"/>
                          <a:sym typeface="Helvetica Neue"/>
                        </a:rPr>
                        <a:t>5</a:t>
                      </a:r>
                      <a:r>
                        <a:rPr b="1" lang="en" sz="2100" u="none" cap="none" strike="noStrike">
                          <a:solidFill>
                            <a:srgbClr val="980000"/>
                          </a:solidFill>
                          <a:latin typeface="Helvetica Neue"/>
                          <a:ea typeface="Helvetica Neue"/>
                          <a:cs typeface="Helvetica Neue"/>
                          <a:sym typeface="Helvetica Neue"/>
                        </a:rPr>
                        <a:t> </a:t>
                      </a:r>
                      <a:endParaRPr sz="1900" u="none" cap="none" strike="noStrike">
                        <a:solidFill>
                          <a:srgbClr val="980000"/>
                        </a:solidFill>
                        <a:latin typeface="Helvetica Neue"/>
                        <a:ea typeface="Helvetica Neue"/>
                        <a:cs typeface="Helvetica Neue"/>
                        <a:sym typeface="Helvetica Neue"/>
                      </a:endParaRPr>
                    </a:p>
                  </a:txBody>
                  <a:tcPr marT="68575" marB="68575" marR="68575" marL="68575"/>
                </a:tc>
              </a:tr>
            </a:tbl>
          </a:graphicData>
        </a:graphic>
      </p:graphicFrame>
      <p:sp>
        <p:nvSpPr>
          <p:cNvPr id="212" name="Google Shape;212;p38"/>
          <p:cNvSpPr txBox="1"/>
          <p:nvPr>
            <p:ph idx="2" type="body"/>
          </p:nvPr>
        </p:nvSpPr>
        <p:spPr>
          <a:xfrm>
            <a:off x="684063" y="2383346"/>
            <a:ext cx="4235100" cy="15258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800"/>
              </a:spcBef>
              <a:spcAft>
                <a:spcPts val="0"/>
              </a:spcAft>
              <a:buSzPts val="3300"/>
              <a:buNone/>
            </a:pPr>
            <a:r>
              <a:rPr lang="en" sz="2700">
                <a:solidFill>
                  <a:srgbClr val="131314"/>
                </a:solidFill>
              </a:rPr>
              <a:t>Identifying hard stop &amp; momentary stop using vehicle trajectory dataset</a:t>
            </a:r>
            <a:endParaRPr i="1" sz="2000">
              <a:solidFill>
                <a:srgbClr val="131314"/>
              </a:solidFill>
            </a:endParaRPr>
          </a:p>
        </p:txBody>
      </p:sp>
      <p:sp>
        <p:nvSpPr>
          <p:cNvPr id="213" name="Google Shape;213;p38"/>
          <p:cNvSpPr txBox="1"/>
          <p:nvPr/>
        </p:nvSpPr>
        <p:spPr>
          <a:xfrm>
            <a:off x="1687200" y="4295450"/>
            <a:ext cx="3959700" cy="387900"/>
          </a:xfrm>
          <a:prstGeom prst="rect">
            <a:avLst/>
          </a:prstGeom>
          <a:noFill/>
          <a:ln>
            <a:noFill/>
          </a:ln>
        </p:spPr>
        <p:txBody>
          <a:bodyPr anchorCtr="0" anchor="t" bIns="68575" lIns="68575" spcFirstLastPara="1" rIns="68575" wrap="square" tIns="68575">
            <a:spAutoFit/>
          </a:bodyPr>
          <a:lstStyle/>
          <a:p>
            <a:pPr indent="0" lvl="0" marL="0" marR="0" rtl="0" algn="l">
              <a:lnSpc>
                <a:spcPct val="90000"/>
              </a:lnSpc>
              <a:spcBef>
                <a:spcPts val="800"/>
              </a:spcBef>
              <a:spcAft>
                <a:spcPts val="0"/>
              </a:spcAft>
              <a:buClr>
                <a:srgbClr val="000000"/>
              </a:buClr>
              <a:buSzPts val="3000"/>
              <a:buFont typeface="Arial"/>
              <a:buNone/>
            </a:pPr>
            <a:r>
              <a:rPr b="0" i="1" lang="en" sz="1700" u="none" cap="none" strike="noStrike">
                <a:solidFill>
                  <a:srgbClr val="801B19"/>
                </a:solidFill>
                <a:latin typeface="Helvetica Neue"/>
                <a:ea typeface="Helvetica Neue"/>
                <a:cs typeface="Helvetica Neue"/>
                <a:sym typeface="Helvetica Neue"/>
              </a:rPr>
              <a:t>- </a:t>
            </a:r>
            <a:r>
              <a:rPr b="0" i="1" lang="en" sz="1800" u="none" cap="none" strike="noStrike">
                <a:solidFill>
                  <a:srgbClr val="801B19"/>
                </a:solidFill>
                <a:latin typeface="Helvetica Neue"/>
                <a:ea typeface="Helvetica Neue"/>
                <a:cs typeface="Helvetica Neue"/>
                <a:sym typeface="Helvetica Neue"/>
              </a:rPr>
              <a:t>Instructed by Prof. </a:t>
            </a:r>
            <a:r>
              <a:rPr b="1" i="1" lang="en" sz="1800">
                <a:solidFill>
                  <a:srgbClr val="801B19"/>
                </a:solidFill>
                <a:latin typeface="Helvetica Neue"/>
                <a:ea typeface="Helvetica Neue"/>
                <a:cs typeface="Helvetica Neue"/>
                <a:sym typeface="Helvetica Neue"/>
              </a:rPr>
              <a:t>Mehul Raval</a:t>
            </a:r>
            <a:endParaRPr b="1" i="0" sz="900" u="none" cap="none" strike="noStrike">
              <a:solidFill>
                <a:srgbClr val="801B1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7"/>
          <p:cNvSpPr txBox="1"/>
          <p:nvPr>
            <p:ph idx="1" type="body"/>
          </p:nvPr>
        </p:nvSpPr>
        <p:spPr>
          <a:xfrm>
            <a:off x="0" y="1194197"/>
            <a:ext cx="9144000" cy="23796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Clr>
                <a:schemeClr val="dk1"/>
              </a:buClr>
              <a:buSzPts val="5000"/>
              <a:buFont typeface="Arial"/>
              <a:buNone/>
            </a:pPr>
            <a:r>
              <a:t/>
            </a:r>
            <a:endParaRPr b="1" sz="4700">
              <a:solidFill>
                <a:srgbClr val="801B19"/>
              </a:solidFill>
              <a:latin typeface="Bookman Old Style"/>
              <a:ea typeface="Bookman Old Style"/>
              <a:cs typeface="Bookman Old Style"/>
              <a:sym typeface="Bookman Old Style"/>
            </a:endParaRPr>
          </a:p>
          <a:p>
            <a:pPr indent="0" lvl="0" marL="0" rtl="0" algn="ctr">
              <a:lnSpc>
                <a:spcPct val="90000"/>
              </a:lnSpc>
              <a:spcBef>
                <a:spcPts val="800"/>
              </a:spcBef>
              <a:spcAft>
                <a:spcPts val="0"/>
              </a:spcAft>
              <a:buClr>
                <a:schemeClr val="dk1"/>
              </a:buClr>
              <a:buSzPts val="5000"/>
              <a:buFont typeface="Arial"/>
              <a:buNone/>
            </a:pPr>
            <a:r>
              <a:rPr b="1" lang="en" sz="4700">
                <a:solidFill>
                  <a:srgbClr val="801B19"/>
                </a:solidFill>
                <a:latin typeface="Helvetica Neue"/>
                <a:ea typeface="Helvetica Neue"/>
                <a:cs typeface="Helvetica Neue"/>
                <a:sym typeface="Helvetica Neue"/>
              </a:rPr>
              <a:t>THANK YOU </a:t>
            </a:r>
            <a:endParaRPr b="1" sz="4700">
              <a:solidFill>
                <a:srgbClr val="801B19"/>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319338" y="298150"/>
            <a:ext cx="2505300" cy="679500"/>
          </a:xfrm>
          <a:prstGeom prst="rect">
            <a:avLst/>
          </a:prstGeom>
          <a:noFill/>
          <a:ln>
            <a:noFill/>
          </a:ln>
        </p:spPr>
        <p:txBody>
          <a:bodyPr anchorCtr="0" anchor="b" bIns="34275" lIns="68575" spcFirstLastPara="1" rIns="68575" wrap="square" tIns="34275">
            <a:noAutofit/>
          </a:bodyPr>
          <a:lstStyle/>
          <a:p>
            <a:pPr indent="0" lvl="0" marL="0" rtl="0" algn="l">
              <a:lnSpc>
                <a:spcPct val="200000"/>
              </a:lnSpc>
              <a:spcBef>
                <a:spcPts val="0"/>
              </a:spcBef>
              <a:spcAft>
                <a:spcPts val="0"/>
              </a:spcAft>
              <a:buSzPts val="3000"/>
              <a:buNone/>
            </a:pPr>
            <a:r>
              <a:rPr lang="en">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graphicFrame>
        <p:nvGraphicFramePr>
          <p:cNvPr id="219" name="Google Shape;219;p39"/>
          <p:cNvGraphicFramePr/>
          <p:nvPr/>
        </p:nvGraphicFramePr>
        <p:xfrm>
          <a:off x="1182321" y="1329958"/>
          <a:ext cx="3000000" cy="3000000"/>
        </p:xfrm>
        <a:graphic>
          <a:graphicData uri="http://schemas.openxmlformats.org/drawingml/2006/table">
            <a:tbl>
              <a:tblPr bandRow="1" firstRow="1">
                <a:noFill/>
                <a:tableStyleId>{F9B1FFFF-CC60-4D1B-9CA2-C032EA277124}</a:tableStyleId>
              </a:tblPr>
              <a:tblGrid>
                <a:gridCol w="936050"/>
                <a:gridCol w="5843325"/>
              </a:tblGrid>
              <a:tr h="594800">
                <a:tc>
                  <a:txBody>
                    <a:bodyPr/>
                    <a:lstStyle/>
                    <a:p>
                      <a:pPr indent="0" lvl="0" marL="0" marR="0" rtl="0" algn="ctr">
                        <a:lnSpc>
                          <a:spcPct val="200000"/>
                        </a:lnSpc>
                        <a:spcBef>
                          <a:spcPts val="0"/>
                        </a:spcBef>
                        <a:spcAft>
                          <a:spcPts val="0"/>
                        </a:spcAft>
                        <a:buClr>
                          <a:srgbClr val="000000"/>
                        </a:buClr>
                        <a:buSzPts val="1800"/>
                        <a:buFont typeface="Arial"/>
                        <a:buNone/>
                      </a:pPr>
                      <a:r>
                        <a:rPr b="1" lang="en" sz="1700" u="none" cap="none" strike="noStrike">
                          <a:latin typeface="Times New Roman"/>
                          <a:ea typeface="Times New Roman"/>
                          <a:cs typeface="Times New Roman"/>
                          <a:sym typeface="Times New Roman"/>
                        </a:rPr>
                        <a:t>1</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Problem Statement</a:t>
                      </a:r>
                      <a:endParaRPr sz="1700" u="none" cap="none" strike="noStrike">
                        <a:latin typeface="Times New Roman"/>
                        <a:ea typeface="Times New Roman"/>
                        <a:cs typeface="Times New Roman"/>
                        <a:sym typeface="Times New Roman"/>
                      </a:endParaRPr>
                    </a:p>
                  </a:txBody>
                  <a:tcPr marT="68575" marB="68575" marR="68575" marL="68575"/>
                </a:tc>
              </a:tr>
              <a:tr h="550025">
                <a:tc>
                  <a:txBody>
                    <a:bodyPr/>
                    <a:lstStyle/>
                    <a:p>
                      <a:pPr indent="0" lvl="0" marL="0" marR="0" rtl="0" algn="ctr">
                        <a:lnSpc>
                          <a:spcPct val="200000"/>
                        </a:lnSpc>
                        <a:spcBef>
                          <a:spcPts val="0"/>
                        </a:spcBef>
                        <a:spcAft>
                          <a:spcPts val="0"/>
                        </a:spcAft>
                        <a:buClr>
                          <a:srgbClr val="000000"/>
                        </a:buClr>
                        <a:buSzPts val="1800"/>
                        <a:buFont typeface="Arial"/>
                        <a:buNone/>
                      </a:pPr>
                      <a:r>
                        <a:rPr b="1" lang="en" sz="1700" u="none" cap="none" strike="noStrike">
                          <a:latin typeface="Times New Roman"/>
                          <a:ea typeface="Times New Roman"/>
                          <a:cs typeface="Times New Roman"/>
                          <a:sym typeface="Times New Roman"/>
                        </a:rPr>
                        <a:t>2 </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a:t>
                      </a:r>
                      <a:r>
                        <a:rPr lang="en" sz="1700">
                          <a:solidFill>
                            <a:schemeClr val="dk1"/>
                          </a:solidFill>
                          <a:latin typeface="Times New Roman"/>
                          <a:ea typeface="Times New Roman"/>
                          <a:cs typeface="Times New Roman"/>
                          <a:sym typeface="Times New Roman"/>
                        </a:rPr>
                        <a:t>Literature Review</a:t>
                      </a:r>
                      <a:endParaRPr sz="1700" u="none" cap="none" strike="noStrike">
                        <a:latin typeface="Times New Roman"/>
                        <a:ea typeface="Times New Roman"/>
                        <a:cs typeface="Times New Roman"/>
                        <a:sym typeface="Times New Roman"/>
                      </a:endParaRPr>
                    </a:p>
                  </a:txBody>
                  <a:tcPr marT="68575" marB="68575" marR="68575" marL="68575"/>
                </a:tc>
              </a:tr>
              <a:tr h="583625">
                <a:tc>
                  <a:txBody>
                    <a:bodyPr/>
                    <a:lstStyle/>
                    <a:p>
                      <a:pPr indent="0" lvl="0" marL="0" marR="0" rtl="0" algn="ctr">
                        <a:lnSpc>
                          <a:spcPct val="200000"/>
                        </a:lnSpc>
                        <a:spcBef>
                          <a:spcPts val="0"/>
                        </a:spcBef>
                        <a:spcAft>
                          <a:spcPts val="0"/>
                        </a:spcAft>
                        <a:buClr>
                          <a:srgbClr val="000000"/>
                        </a:buClr>
                        <a:buSzPts val="1800"/>
                        <a:buFont typeface="Arial"/>
                        <a:buNone/>
                      </a:pPr>
                      <a:r>
                        <a:rPr b="1" lang="en" sz="1700" u="none" cap="none" strike="noStrike">
                          <a:latin typeface="Times New Roman"/>
                          <a:ea typeface="Times New Roman"/>
                          <a:cs typeface="Times New Roman"/>
                          <a:sym typeface="Times New Roman"/>
                        </a:rPr>
                        <a:t>3</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Approach </a:t>
                      </a:r>
                      <a:endParaRPr sz="1700" u="none" cap="none" strike="noStrike">
                        <a:latin typeface="Times New Roman"/>
                        <a:ea typeface="Times New Roman"/>
                        <a:cs typeface="Times New Roman"/>
                        <a:sym typeface="Times New Roman"/>
                      </a:endParaRPr>
                    </a:p>
                  </a:txBody>
                  <a:tcPr marT="68575" marB="68575" marR="68575" marL="68575"/>
                </a:tc>
              </a:tr>
              <a:tr h="628425">
                <a:tc>
                  <a:txBody>
                    <a:bodyPr/>
                    <a:lstStyle/>
                    <a:p>
                      <a:pPr indent="0" lvl="0" marL="0" marR="0" rtl="0" algn="ctr">
                        <a:lnSpc>
                          <a:spcPct val="200000"/>
                        </a:lnSpc>
                        <a:spcBef>
                          <a:spcPts val="0"/>
                        </a:spcBef>
                        <a:spcAft>
                          <a:spcPts val="0"/>
                        </a:spcAft>
                        <a:buClr>
                          <a:srgbClr val="000000"/>
                        </a:buClr>
                        <a:buSzPts val="1800"/>
                        <a:buFont typeface="Arial"/>
                        <a:buNone/>
                      </a:pPr>
                      <a:r>
                        <a:rPr b="1" lang="en" sz="1700" u="none" cap="none" strike="noStrike">
                          <a:latin typeface="Times New Roman"/>
                          <a:ea typeface="Times New Roman"/>
                          <a:cs typeface="Times New Roman"/>
                          <a:sym typeface="Times New Roman"/>
                        </a:rPr>
                        <a:t>4</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marR="0" rtl="0" algn="l">
                        <a:lnSpc>
                          <a:spcPct val="200000"/>
                        </a:lnSpc>
                        <a:spcBef>
                          <a:spcPts val="0"/>
                        </a:spcBef>
                        <a:spcAft>
                          <a:spcPts val="0"/>
                        </a:spcAft>
                        <a:buClr>
                          <a:srgbClr val="000000"/>
                        </a:buClr>
                        <a:buSzPts val="1800"/>
                        <a:buFont typeface="Arial"/>
                        <a:buNone/>
                      </a:pPr>
                      <a:r>
                        <a:rPr lang="en" sz="1700">
                          <a:latin typeface="Times New Roman"/>
                          <a:ea typeface="Times New Roman"/>
                          <a:cs typeface="Times New Roman"/>
                          <a:sym typeface="Times New Roman"/>
                        </a:rPr>
                        <a:t>  Datasets </a:t>
                      </a:r>
                      <a:endParaRPr sz="1700" u="none" cap="none" strike="noStrike">
                        <a:latin typeface="Times New Roman"/>
                        <a:ea typeface="Times New Roman"/>
                        <a:cs typeface="Times New Roman"/>
                        <a:sym typeface="Times New Roman"/>
                      </a:endParaRPr>
                    </a:p>
                  </a:txBody>
                  <a:tcPr marT="68575" marB="68575" marR="68575" marL="68575"/>
                </a:tc>
              </a:tr>
              <a:tr h="527650">
                <a:tc>
                  <a:txBody>
                    <a:bodyPr/>
                    <a:lstStyle/>
                    <a:p>
                      <a:pPr indent="0" lvl="0" marL="0" marR="0" rtl="0" algn="ctr">
                        <a:lnSpc>
                          <a:spcPct val="200000"/>
                        </a:lnSpc>
                        <a:spcBef>
                          <a:spcPts val="0"/>
                        </a:spcBef>
                        <a:spcAft>
                          <a:spcPts val="0"/>
                        </a:spcAft>
                        <a:buClr>
                          <a:srgbClr val="000000"/>
                        </a:buClr>
                        <a:buSzPts val="1800"/>
                        <a:buFont typeface="Arial"/>
                        <a:buNone/>
                      </a:pPr>
                      <a:r>
                        <a:rPr b="1" lang="en" sz="1700" u="none" cap="none" strike="noStrike">
                          <a:latin typeface="Times New Roman"/>
                          <a:ea typeface="Times New Roman"/>
                          <a:cs typeface="Times New Roman"/>
                          <a:sym typeface="Times New Roman"/>
                        </a:rPr>
                        <a:t>5</a:t>
                      </a:r>
                      <a:endParaRPr b="1" sz="1700" u="none" cap="none" strike="noStrike">
                        <a:latin typeface="Times New Roman"/>
                        <a:ea typeface="Times New Roman"/>
                        <a:cs typeface="Times New Roman"/>
                        <a:sym typeface="Times New Roman"/>
                      </a:endParaRPr>
                    </a:p>
                  </a:txBody>
                  <a:tcPr marT="68575" marB="68575" marR="68575" marL="68575"/>
                </a:tc>
                <a:tc>
                  <a:txBody>
                    <a:bodyPr/>
                    <a:lstStyle/>
                    <a:p>
                      <a:pPr indent="0" lvl="0" marL="0" rtl="0" algn="l">
                        <a:lnSpc>
                          <a:spcPct val="200000"/>
                        </a:lnSpc>
                        <a:spcBef>
                          <a:spcPts val="0"/>
                        </a:spcBef>
                        <a:spcAft>
                          <a:spcPts val="0"/>
                        </a:spcAft>
                        <a:buClr>
                          <a:schemeClr val="dk1"/>
                        </a:buClr>
                        <a:buSzPts val="800"/>
                        <a:buFont typeface="Arial"/>
                        <a:buNone/>
                      </a:pPr>
                      <a:r>
                        <a:rPr lang="en" sz="1700">
                          <a:solidFill>
                            <a:schemeClr val="dk1"/>
                          </a:solidFill>
                          <a:latin typeface="Times New Roman"/>
                          <a:ea typeface="Times New Roman"/>
                          <a:cs typeface="Times New Roman"/>
                          <a:sym typeface="Times New Roman"/>
                        </a:rPr>
                        <a:t>  References</a:t>
                      </a:r>
                      <a:endParaRPr sz="1700" u="none" cap="none" strike="noStrike">
                        <a:latin typeface="Times New Roman"/>
                        <a:ea typeface="Times New Roman"/>
                        <a:cs typeface="Times New Roman"/>
                        <a:sym typeface="Times New Roman"/>
                      </a:endParaRPr>
                    </a:p>
                  </a:txBody>
                  <a:tcPr marT="68575" marB="68575" marR="68575" marL="68575"/>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225" name="Google Shape;225;p40"/>
          <p:cNvSpPr txBox="1"/>
          <p:nvPr>
            <p:ph idx="1" type="body"/>
          </p:nvPr>
        </p:nvSpPr>
        <p:spPr>
          <a:xfrm>
            <a:off x="436825" y="1035750"/>
            <a:ext cx="83202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t/>
            </a:r>
            <a:endParaRPr sz="1500"/>
          </a:p>
          <a:p>
            <a:pPr indent="0" lvl="0" marL="0" rtl="0" algn="ctr">
              <a:lnSpc>
                <a:spcPct val="200000"/>
              </a:lnSpc>
              <a:spcBef>
                <a:spcPts val="800"/>
              </a:spcBef>
              <a:spcAft>
                <a:spcPts val="0"/>
              </a:spcAft>
              <a:buClr>
                <a:schemeClr val="dk1"/>
              </a:buClr>
              <a:buSzPts val="1100"/>
              <a:buFont typeface="Arial"/>
              <a:buNone/>
            </a:pPr>
            <a:r>
              <a:rPr lang="en" sz="1500">
                <a:highlight>
                  <a:schemeClr val="lt2"/>
                </a:highlight>
                <a:latin typeface="Times New Roman"/>
                <a:ea typeface="Times New Roman"/>
                <a:cs typeface="Times New Roman"/>
                <a:sym typeface="Times New Roman"/>
              </a:rPr>
              <a:t>This project aims to develop a system to classify vehicle stops at traffic lights in cities. It uses data on vehicle movement to distinguish "hard" stops (vehicle stays still) from "momentary" stops (caused by lights or other temporary blocks). By analyzing velocity and other factors like coordinates and time frames, the project aims to build a machine learning model that accurately identifies these different stop types, potentially improving traffic management and safety.</a:t>
            </a:r>
            <a:endParaRPr sz="1500">
              <a:highlight>
                <a:schemeClr val="lt2"/>
              </a:highlight>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500"/>
          </a:p>
          <a:p>
            <a:pPr indent="0" lvl="0" marL="457200" rtl="0" algn="l">
              <a:lnSpc>
                <a:spcPct val="200000"/>
              </a:lnSpc>
              <a:spcBef>
                <a:spcPts val="800"/>
              </a:spcBef>
              <a:spcAft>
                <a:spcPts val="0"/>
              </a:spcAft>
              <a:buNone/>
            </a:pPr>
            <a:r>
              <a:t/>
            </a:r>
            <a:endParaRPr sz="1500"/>
          </a:p>
          <a:p>
            <a:pPr indent="0" lvl="0" marL="457200" rtl="0" algn="l">
              <a:spcBef>
                <a:spcPts val="800"/>
              </a:spcBef>
              <a:spcAft>
                <a:spcPts val="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628650" y="2061725"/>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t>Literature Review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graphicFrame>
        <p:nvGraphicFramePr>
          <p:cNvPr id="235" name="Google Shape;235;p42"/>
          <p:cNvGraphicFramePr/>
          <p:nvPr/>
        </p:nvGraphicFramePr>
        <p:xfrm>
          <a:off x="223213" y="195275"/>
          <a:ext cx="3000000" cy="3000000"/>
        </p:xfrm>
        <a:graphic>
          <a:graphicData uri="http://schemas.openxmlformats.org/drawingml/2006/table">
            <a:tbl>
              <a:tblPr>
                <a:noFill/>
                <a:tableStyleId>{8C3E2890-3466-40C2-8534-ECAF7D738DA9}</a:tableStyleId>
              </a:tblPr>
              <a:tblGrid>
                <a:gridCol w="1164425"/>
                <a:gridCol w="782425"/>
                <a:gridCol w="1793950"/>
                <a:gridCol w="2487000"/>
                <a:gridCol w="2469775"/>
              </a:tblGrid>
              <a:tr h="280650">
                <a:tc>
                  <a:txBody>
                    <a:bodyPr/>
                    <a:lstStyle/>
                    <a:p>
                      <a:pPr indent="0" lvl="0" marL="0" rtl="0" algn="ctr">
                        <a:lnSpc>
                          <a:spcPct val="115000"/>
                        </a:lnSpc>
                        <a:spcBef>
                          <a:spcPts val="0"/>
                        </a:spcBef>
                        <a:spcAft>
                          <a:spcPts val="0"/>
                        </a:spcAft>
                        <a:buNone/>
                      </a:pPr>
                      <a:r>
                        <a:rPr b="1" lang="en"/>
                        <a:t>Author</a:t>
                      </a:r>
                      <a:endParaRPr b="1"/>
                    </a:p>
                  </a:txBody>
                  <a:tcPr marT="19050" marB="19050" marR="28575" marL="28575" anchor="b">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Year</a:t>
                      </a:r>
                      <a:endParaRPr b="1"/>
                    </a:p>
                  </a:txBody>
                  <a:tcPr marT="19050" marB="19050" marR="28575" marL="28575" anchor="b">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Title</a:t>
                      </a:r>
                      <a:endParaRPr b="1"/>
                    </a:p>
                  </a:txBody>
                  <a:tcPr marT="19050" marB="19050" marR="28575" marL="28575" anchor="b">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Key Findings</a:t>
                      </a:r>
                      <a:endParaRPr b="1"/>
                    </a:p>
                  </a:txBody>
                  <a:tcPr marT="19050" marB="19050" marR="28575" marL="28575" anchor="b">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a:t>Relevance to Project</a:t>
                      </a:r>
                      <a:endParaRPr b="1"/>
                    </a:p>
                  </a:txBody>
                  <a:tcPr marT="19050" marB="19050" marR="28575" marL="28575" anchor="b">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r>
              <a:tr h="1683950">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Gong L. et al.</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2021</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Extracting Stops from Spatio-Temporal Trajectories within Dynamic Contextual Features</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Proposed a hybrid method using SVM classifier to extract stop points from trajectory data. Considered stop duration, mean distance to cluster centroid, and distances to home/workplace. Used entropy to refine stop identification.</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Provides insights into feature selection and classification methods for identifying stops in trajectory data, relevant for distinguishing hard stops and momentary stops in the project.</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r>
              <a:tr h="1478150">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Schneider C.</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2021</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Framework for Evaluating Stay Detection Methods in Trajectory Data Analysis</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Designed a comprehensive framework covering data acquisition, preprocessing, and evaluation of stay detection methods. Emphasized computing spatio-temporal factors for analysis.</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Offers a structured approach for analyzing trajectory data, which can be applied to evaluate stop identification methods in the project.</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r>
              <a:tr h="1066500">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Van Dijk J.</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2021</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Comparison of Machine Learning Algorithms for Classifying GPS Points in Trajectory Data</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Systematically compared performance of machine learning algorithms for classifying GPS points into activity and travel points.</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200">
                          <a:latin typeface="Times New Roman"/>
                          <a:ea typeface="Times New Roman"/>
                          <a:cs typeface="Times New Roman"/>
                          <a:sym typeface="Times New Roman"/>
                        </a:rPr>
                        <a:t>Provides insights into the selection of machine learning algorithms for classifying stops, aiding in model training and evaluation in the project.</a:t>
                      </a:r>
                      <a:endParaRPr sz="1200">
                        <a:latin typeface="Times New Roman"/>
                        <a:ea typeface="Times New Roman"/>
                        <a:cs typeface="Times New Roman"/>
                        <a:sym typeface="Times New Roman"/>
                      </a:endParaRPr>
                    </a:p>
                  </a:txBody>
                  <a:tcPr marT="19050" marB="19050" marR="28575" marL="28575" anchor="ctr">
                    <a:lnL cap="flat" cmpd="sng" w="6925">
                      <a:solidFill>
                        <a:srgbClr val="9E9E9E"/>
                      </a:solidFill>
                      <a:prstDash val="solid"/>
                      <a:round/>
                      <a:headEnd len="sm" w="sm" type="none"/>
                      <a:tailEnd len="sm" w="sm" type="none"/>
                    </a:lnL>
                    <a:lnR cap="flat" cmpd="sng" w="6925">
                      <a:solidFill>
                        <a:srgbClr val="9E9E9E"/>
                      </a:solidFill>
                      <a:prstDash val="solid"/>
                      <a:round/>
                      <a:headEnd len="sm" w="sm" type="none"/>
                      <a:tailEnd len="sm" w="sm" type="none"/>
                    </a:lnR>
                    <a:lnT cap="flat" cmpd="sng" w="6925">
                      <a:solidFill>
                        <a:srgbClr val="9E9E9E"/>
                      </a:solidFill>
                      <a:prstDash val="solid"/>
                      <a:round/>
                      <a:headEnd len="sm" w="sm" type="none"/>
                      <a:tailEnd len="sm" w="sm" type="none"/>
                    </a:lnT>
                    <a:lnB cap="flat" cmpd="sng" w="69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Approach</a:t>
            </a:r>
            <a:endParaRPr>
              <a:latin typeface="Times New Roman"/>
              <a:ea typeface="Times New Roman"/>
              <a:cs typeface="Times New Roman"/>
              <a:sym typeface="Times New Roman"/>
            </a:endParaRPr>
          </a:p>
        </p:txBody>
      </p:sp>
      <p:sp>
        <p:nvSpPr>
          <p:cNvPr id="241" name="Google Shape;241;p43"/>
          <p:cNvSpPr txBox="1"/>
          <p:nvPr>
            <p:ph idx="1" type="body"/>
          </p:nvPr>
        </p:nvSpPr>
        <p:spPr>
          <a:xfrm>
            <a:off x="436820" y="1194188"/>
            <a:ext cx="7886700" cy="3263400"/>
          </a:xfrm>
          <a:prstGeom prst="rect">
            <a:avLst/>
          </a:prstGeom>
        </p:spPr>
        <p:txBody>
          <a:bodyPr anchorCtr="0" anchor="t" bIns="34275" lIns="68575" spcFirstLastPara="1" rIns="68575" wrap="square" tIns="34275">
            <a:noAutofit/>
          </a:bodyPr>
          <a:lstStyle/>
          <a:p>
            <a:pPr indent="-336550" lvl="0" marL="457200" rtl="0" algn="l">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Identify Stop Location:</a:t>
            </a:r>
            <a:endParaRPr b="1" sz="1700">
              <a:latin typeface="Times New Roman"/>
              <a:ea typeface="Times New Roman"/>
              <a:cs typeface="Times New Roman"/>
              <a:sym typeface="Times New Roman"/>
            </a:endParaRPr>
          </a:p>
          <a:p>
            <a:pPr indent="-323850" lvl="1" marL="1371600" rtl="0" algn="l">
              <a:lnSpc>
                <a:spcPct val="200000"/>
              </a:lnSpc>
              <a:spcBef>
                <a:spcPts val="0"/>
              </a:spcBef>
              <a:spcAft>
                <a:spcPts val="0"/>
              </a:spcAft>
              <a:buSzPts val="1500"/>
              <a:buFont typeface="Times New Roman"/>
              <a:buChar char="○"/>
            </a:pPr>
            <a:r>
              <a:rPr lang="en">
                <a:latin typeface="Times New Roman"/>
                <a:ea typeface="Times New Roman"/>
                <a:cs typeface="Times New Roman"/>
                <a:sym typeface="Times New Roman"/>
              </a:rPr>
              <a:t>MCC (Mobility Context Cube)</a:t>
            </a:r>
            <a:endParaRPr>
              <a:latin typeface="Times New Roman"/>
              <a:ea typeface="Times New Roman"/>
              <a:cs typeface="Times New Roman"/>
              <a:sym typeface="Times New Roman"/>
            </a:endParaRPr>
          </a:p>
          <a:p>
            <a:pPr indent="-323850" lvl="1" marL="1371600" rtl="0" algn="l">
              <a:lnSpc>
                <a:spcPct val="200000"/>
              </a:lnSpc>
              <a:spcBef>
                <a:spcPts val="0"/>
              </a:spcBef>
              <a:spcAft>
                <a:spcPts val="0"/>
              </a:spcAft>
              <a:buSzPts val="1500"/>
              <a:buFont typeface="Times New Roman"/>
              <a:buChar char="○"/>
            </a:pPr>
            <a:r>
              <a:rPr lang="en">
                <a:latin typeface="Times New Roman"/>
                <a:ea typeface="Times New Roman"/>
                <a:cs typeface="Times New Roman"/>
                <a:sym typeface="Times New Roman"/>
              </a:rPr>
              <a:t>DBSCAN (Density-Based Spatial Clustering of Applications with Noise)</a:t>
            </a:r>
            <a:endParaRPr>
              <a:latin typeface="Times New Roman"/>
              <a:ea typeface="Times New Roman"/>
              <a:cs typeface="Times New Roman"/>
              <a:sym typeface="Times New Roman"/>
            </a:endParaRPr>
          </a:p>
          <a:p>
            <a:pPr indent="0" lvl="0" marL="1371600" rtl="0" algn="l">
              <a:lnSpc>
                <a:spcPct val="200000"/>
              </a:lnSpc>
              <a:spcBef>
                <a:spcPts val="800"/>
              </a:spcBef>
              <a:spcAft>
                <a:spcPts val="0"/>
              </a:spcAft>
              <a:buNone/>
            </a:pPr>
            <a:r>
              <a:t/>
            </a:r>
            <a:endParaRPr>
              <a:latin typeface="Times New Roman"/>
              <a:ea typeface="Times New Roman"/>
              <a:cs typeface="Times New Roman"/>
              <a:sym typeface="Times New Roman"/>
            </a:endParaRPr>
          </a:p>
          <a:p>
            <a:pPr indent="-336550" lvl="0" marL="457200" rtl="0" algn="l">
              <a:lnSpc>
                <a:spcPct val="200000"/>
              </a:lnSpc>
              <a:spcBef>
                <a:spcPts val="800"/>
              </a:spcBef>
              <a:spcAft>
                <a:spcPts val="0"/>
              </a:spcAft>
              <a:buSzPts val="1700"/>
              <a:buFont typeface="Times New Roman"/>
              <a:buChar char="●"/>
            </a:pPr>
            <a:r>
              <a:rPr b="1" lang="en" sz="1700">
                <a:latin typeface="Times New Roman"/>
                <a:ea typeface="Times New Roman"/>
                <a:cs typeface="Times New Roman"/>
                <a:sym typeface="Times New Roman"/>
              </a:rPr>
              <a:t>Classify Stop Location:</a:t>
            </a:r>
            <a:endParaRPr b="1" sz="1700">
              <a:latin typeface="Times New Roman"/>
              <a:ea typeface="Times New Roman"/>
              <a:cs typeface="Times New Roman"/>
              <a:sym typeface="Times New Roman"/>
            </a:endParaRPr>
          </a:p>
          <a:p>
            <a:pPr indent="-323850" lvl="1" marL="1371600" rtl="0" algn="l">
              <a:lnSpc>
                <a:spcPct val="200000"/>
              </a:lnSpc>
              <a:spcBef>
                <a:spcPts val="0"/>
              </a:spcBef>
              <a:spcAft>
                <a:spcPts val="0"/>
              </a:spcAft>
              <a:buSzPts val="1500"/>
              <a:buFont typeface="Times New Roman"/>
              <a:buChar char="○"/>
            </a:pPr>
            <a:r>
              <a:rPr lang="en">
                <a:latin typeface="Times New Roman"/>
                <a:ea typeface="Times New Roman"/>
                <a:cs typeface="Times New Roman"/>
                <a:sym typeface="Times New Roman"/>
              </a:rPr>
              <a:t>SVM (Support Vector Machine)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idx="1" type="body"/>
          </p:nvPr>
        </p:nvSpPr>
        <p:spPr>
          <a:xfrm>
            <a:off x="436825" y="1326725"/>
            <a:ext cx="8345100" cy="3263400"/>
          </a:xfrm>
          <a:prstGeom prst="rect">
            <a:avLst/>
          </a:prstGeom>
        </p:spPr>
        <p:txBody>
          <a:bodyPr anchorCtr="0" anchor="t" bIns="34275" lIns="68575" spcFirstLastPara="1" rIns="68575" wrap="square" tIns="34275">
            <a:noAutofit/>
          </a:bodyPr>
          <a:lstStyle/>
          <a:p>
            <a:pPr indent="0" lvl="0" marL="0" rtl="0" algn="l">
              <a:lnSpc>
                <a:spcPct val="200000"/>
              </a:lnSpc>
              <a:spcBef>
                <a:spcPts val="800"/>
              </a:spcBef>
              <a:spcAft>
                <a:spcPts val="0"/>
              </a:spcAft>
              <a:buClr>
                <a:schemeClr val="dk1"/>
              </a:buClr>
              <a:buSzPts val="1100"/>
              <a:buFont typeface="Arial"/>
              <a:buNone/>
            </a:pPr>
            <a:r>
              <a:rPr b="1" lang="en" sz="1700">
                <a:latin typeface="Times New Roman"/>
                <a:ea typeface="Times New Roman"/>
                <a:cs typeface="Times New Roman"/>
                <a:sym typeface="Times New Roman"/>
              </a:rPr>
              <a:t>Mainly Trajectory Dataset</a:t>
            </a:r>
            <a:endParaRPr sz="1700">
              <a:latin typeface="Times New Roman"/>
              <a:ea typeface="Times New Roman"/>
              <a:cs typeface="Times New Roman"/>
              <a:sym typeface="Times New Roman"/>
            </a:endParaRPr>
          </a:p>
          <a:p>
            <a:pPr indent="0" lvl="0" marL="0" rtl="0" algn="l">
              <a:spcBef>
                <a:spcPts val="800"/>
              </a:spcBef>
              <a:spcAft>
                <a:spcPts val="0"/>
              </a:spcAft>
              <a:buNone/>
            </a:pPr>
            <a:r>
              <a:rPr b="1" lang="en" sz="1700">
                <a:latin typeface="Times New Roman"/>
                <a:ea typeface="Times New Roman"/>
                <a:cs typeface="Times New Roman"/>
                <a:sym typeface="Times New Roman"/>
              </a:rPr>
              <a:t>MCC      :  </a:t>
            </a:r>
            <a:r>
              <a:rPr lang="en" sz="1700">
                <a:latin typeface="Times New Roman"/>
                <a:ea typeface="Times New Roman"/>
                <a:cs typeface="Times New Roman"/>
                <a:sym typeface="Times New Roman"/>
              </a:rPr>
              <a:t>Average- Maximum Velocity &amp; Acceleration, </a:t>
            </a:r>
            <a:endParaRPr sz="1700">
              <a:latin typeface="Times New Roman"/>
              <a:ea typeface="Times New Roman"/>
              <a:cs typeface="Times New Roman"/>
              <a:sym typeface="Times New Roman"/>
            </a:endParaRPr>
          </a:p>
          <a:p>
            <a:pPr indent="457200" lvl="0" marL="0" rtl="0" algn="l">
              <a:spcBef>
                <a:spcPts val="800"/>
              </a:spcBef>
              <a:spcAft>
                <a:spcPts val="0"/>
              </a:spcAft>
              <a:buNone/>
            </a:pPr>
            <a:r>
              <a:rPr lang="en" sz="1700">
                <a:latin typeface="Times New Roman"/>
                <a:ea typeface="Times New Roman"/>
                <a:cs typeface="Times New Roman"/>
                <a:sym typeface="Times New Roman"/>
              </a:rPr>
              <a:t>          Geographic Coordinates (Latitude, Longitude), </a:t>
            </a:r>
            <a:endParaRPr sz="1700">
              <a:latin typeface="Times New Roman"/>
              <a:ea typeface="Times New Roman"/>
              <a:cs typeface="Times New Roman"/>
              <a:sym typeface="Times New Roman"/>
            </a:endParaRPr>
          </a:p>
          <a:p>
            <a:pPr indent="457200" lvl="0" marL="0" rtl="0" algn="l">
              <a:spcBef>
                <a:spcPts val="800"/>
              </a:spcBef>
              <a:spcAft>
                <a:spcPts val="0"/>
              </a:spcAft>
              <a:buNone/>
            </a:pPr>
            <a:r>
              <a:rPr lang="en" sz="1700">
                <a:latin typeface="Times New Roman"/>
                <a:ea typeface="Times New Roman"/>
                <a:cs typeface="Times New Roman"/>
                <a:sym typeface="Times New Roman"/>
              </a:rPr>
              <a:t>          GPS Points with Timestamps, Weather Conditions</a:t>
            </a:r>
            <a:endParaRPr sz="1700">
              <a:latin typeface="Times New Roman"/>
              <a:ea typeface="Times New Roman"/>
              <a:cs typeface="Times New Roman"/>
              <a:sym typeface="Times New Roman"/>
            </a:endParaRPr>
          </a:p>
          <a:p>
            <a:pPr indent="0" lvl="0" marL="0" rtl="0" algn="l">
              <a:spcBef>
                <a:spcPts val="800"/>
              </a:spcBef>
              <a:spcAft>
                <a:spcPts val="0"/>
              </a:spcAft>
              <a:buNone/>
            </a:pPr>
            <a:r>
              <a:t/>
            </a:r>
            <a:endParaRPr sz="1700">
              <a:latin typeface="Times New Roman"/>
              <a:ea typeface="Times New Roman"/>
              <a:cs typeface="Times New Roman"/>
              <a:sym typeface="Times New Roman"/>
            </a:endParaRPr>
          </a:p>
          <a:p>
            <a:pPr indent="0" lvl="0" marL="0" rtl="0" algn="l">
              <a:spcBef>
                <a:spcPts val="800"/>
              </a:spcBef>
              <a:spcAft>
                <a:spcPts val="0"/>
              </a:spcAft>
              <a:buNone/>
            </a:pPr>
            <a:r>
              <a:rPr b="1" lang="en" sz="1700">
                <a:latin typeface="Times New Roman"/>
                <a:ea typeface="Times New Roman"/>
                <a:cs typeface="Times New Roman"/>
                <a:sym typeface="Times New Roman"/>
              </a:rPr>
              <a:t>DBSCAN :   </a:t>
            </a:r>
            <a:r>
              <a:rPr lang="en" sz="1700">
                <a:latin typeface="Times New Roman"/>
                <a:ea typeface="Times New Roman"/>
                <a:cs typeface="Times New Roman"/>
                <a:sym typeface="Times New Roman"/>
              </a:rPr>
              <a:t>Geographic Coordinates (Latitude, Longitude), </a:t>
            </a:r>
            <a:endParaRPr sz="1700">
              <a:latin typeface="Times New Roman"/>
              <a:ea typeface="Times New Roman"/>
              <a:cs typeface="Times New Roman"/>
              <a:sym typeface="Times New Roman"/>
            </a:endParaRPr>
          </a:p>
          <a:p>
            <a:pPr indent="0" lvl="0" marL="914400" rtl="0" algn="l">
              <a:spcBef>
                <a:spcPts val="800"/>
              </a:spcBef>
              <a:spcAft>
                <a:spcPts val="0"/>
              </a:spcAft>
              <a:buNone/>
            </a:pPr>
            <a:r>
              <a:rPr lang="en" sz="1700">
                <a:latin typeface="Times New Roman"/>
                <a:ea typeface="Times New Roman"/>
                <a:cs typeface="Times New Roman"/>
                <a:sym typeface="Times New Roman"/>
              </a:rPr>
              <a:t>     GPS Points with Timestamps, </a:t>
            </a:r>
            <a:endParaRPr sz="1700">
              <a:latin typeface="Times New Roman"/>
              <a:ea typeface="Times New Roman"/>
              <a:cs typeface="Times New Roman"/>
              <a:sym typeface="Times New Roman"/>
            </a:endParaRPr>
          </a:p>
          <a:p>
            <a:pPr indent="0" lvl="0" marL="914400" rtl="0" algn="l">
              <a:spcBef>
                <a:spcPts val="800"/>
              </a:spcBef>
              <a:spcAft>
                <a:spcPts val="0"/>
              </a:spcAft>
              <a:buNone/>
            </a:pPr>
            <a:r>
              <a:rPr lang="en" sz="1700">
                <a:latin typeface="Times New Roman"/>
                <a:ea typeface="Times New Roman"/>
                <a:cs typeface="Times New Roman"/>
                <a:sym typeface="Times New Roman"/>
              </a:rPr>
              <a:t>     Epsilon (ε)</a:t>
            </a:r>
            <a:endParaRPr sz="1700">
              <a:latin typeface="Times New Roman"/>
              <a:ea typeface="Times New Roman"/>
              <a:cs typeface="Times New Roman"/>
              <a:sym typeface="Times New Roman"/>
            </a:endParaRPr>
          </a:p>
          <a:p>
            <a:pPr indent="0" lvl="0" marL="0" rtl="0" algn="l">
              <a:spcBef>
                <a:spcPts val="800"/>
              </a:spcBef>
              <a:spcAft>
                <a:spcPts val="0"/>
              </a:spcAft>
              <a:buNone/>
            </a:pPr>
            <a:r>
              <a:t/>
            </a:r>
            <a:endParaRPr sz="1700"/>
          </a:p>
        </p:txBody>
      </p:sp>
      <p:sp>
        <p:nvSpPr>
          <p:cNvPr id="247" name="Google Shape;247;p44"/>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253" name="Google Shape;253;p45"/>
          <p:cNvSpPr txBox="1"/>
          <p:nvPr>
            <p:ph idx="1" type="body"/>
          </p:nvPr>
        </p:nvSpPr>
        <p:spPr>
          <a:xfrm>
            <a:off x="436825" y="1326725"/>
            <a:ext cx="8345100" cy="3263400"/>
          </a:xfrm>
          <a:prstGeom prst="rect">
            <a:avLst/>
          </a:prstGeom>
        </p:spPr>
        <p:txBody>
          <a:bodyPr anchorCtr="0" anchor="t" bIns="34275" lIns="68575" spcFirstLastPara="1" rIns="68575" wrap="square" tIns="34275">
            <a:noAutofit/>
          </a:bodyPr>
          <a:lstStyle/>
          <a:p>
            <a:pPr indent="0" lvl="0" marL="0" rtl="0" algn="l">
              <a:lnSpc>
                <a:spcPct val="150000"/>
              </a:lnSpc>
              <a:spcBef>
                <a:spcPts val="800"/>
              </a:spcBef>
              <a:spcAft>
                <a:spcPts val="0"/>
              </a:spcAft>
              <a:buNone/>
            </a:pPr>
            <a:r>
              <a:rPr b="1" lang="en" sz="1700">
                <a:latin typeface="Times New Roman"/>
                <a:ea typeface="Times New Roman"/>
                <a:cs typeface="Times New Roman"/>
                <a:sym typeface="Times New Roman"/>
              </a:rPr>
              <a:t>SVM   :   </a:t>
            </a:r>
            <a:r>
              <a:rPr lang="en" sz="1700">
                <a:latin typeface="Times New Roman"/>
                <a:ea typeface="Times New Roman"/>
                <a:cs typeface="Times New Roman"/>
                <a:sym typeface="Times New Roman"/>
              </a:rPr>
              <a:t>Average- Maximum Velocity &amp; Acceleration, </a:t>
            </a:r>
            <a:endParaRPr sz="1700">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rPr lang="en" sz="1700">
                <a:latin typeface="Times New Roman"/>
                <a:ea typeface="Times New Roman"/>
                <a:cs typeface="Times New Roman"/>
                <a:sym typeface="Times New Roman"/>
              </a:rPr>
              <a:t>        Number of Intersections, </a:t>
            </a:r>
            <a:endParaRPr sz="1700">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rPr lang="en" sz="1700">
                <a:latin typeface="Times New Roman"/>
                <a:ea typeface="Times New Roman"/>
                <a:cs typeface="Times New Roman"/>
                <a:sym typeface="Times New Roman"/>
              </a:rPr>
              <a:t>        Number of POIs, </a:t>
            </a:r>
            <a:endParaRPr sz="1700">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rPr lang="en" sz="1700">
                <a:latin typeface="Times New Roman"/>
                <a:ea typeface="Times New Roman"/>
                <a:cs typeface="Times New Roman"/>
                <a:sym typeface="Times New Roman"/>
              </a:rPr>
              <a:t>        Epsilon (ε)</a:t>
            </a:r>
            <a:endParaRPr sz="1700">
              <a:latin typeface="Times New Roman"/>
              <a:ea typeface="Times New Roman"/>
              <a:cs typeface="Times New Roman"/>
              <a:sym typeface="Times New Roman"/>
            </a:endParaRPr>
          </a:p>
          <a:p>
            <a:pPr indent="0" lvl="0" marL="457200" rtl="0" algn="l">
              <a:lnSpc>
                <a:spcPct val="150000"/>
              </a:lnSpc>
              <a:spcBef>
                <a:spcPts val="800"/>
              </a:spcBef>
              <a:spcAft>
                <a:spcPts val="0"/>
              </a:spcAft>
              <a:buNone/>
            </a:pPr>
            <a:r>
              <a:t/>
            </a:r>
            <a:endParaRPr sz="1700">
              <a:latin typeface="Times New Roman"/>
              <a:ea typeface="Times New Roman"/>
              <a:cs typeface="Times New Roman"/>
              <a:sym typeface="Times New Roman"/>
            </a:endParaRPr>
          </a:p>
          <a:p>
            <a:pPr indent="0" lvl="0" marL="0" rtl="0" algn="l">
              <a:lnSpc>
                <a:spcPct val="150000"/>
              </a:lnSpc>
              <a:spcBef>
                <a:spcPts val="800"/>
              </a:spcBef>
              <a:spcAft>
                <a:spcPts val="0"/>
              </a:spcAft>
              <a:buClr>
                <a:schemeClr val="dk1"/>
              </a:buClr>
              <a:buSzPts val="1100"/>
              <a:buFont typeface="Arial"/>
              <a:buNone/>
            </a:pPr>
            <a:r>
              <a:t/>
            </a:r>
            <a:endParaRPr sz="17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436825" y="291450"/>
            <a:ext cx="7886700" cy="744300"/>
          </a:xfrm>
          <a:prstGeom prst="rect">
            <a:avLst/>
          </a:prstGeom>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59" name="Google Shape;259;p46"/>
          <p:cNvSpPr txBox="1"/>
          <p:nvPr>
            <p:ph idx="1" type="body"/>
          </p:nvPr>
        </p:nvSpPr>
        <p:spPr>
          <a:xfrm>
            <a:off x="436820" y="1548013"/>
            <a:ext cx="7886700" cy="3263400"/>
          </a:xfrm>
          <a:prstGeom prst="rect">
            <a:avLst/>
          </a:prstGeom>
        </p:spPr>
        <p:txBody>
          <a:bodyPr anchorCtr="0" anchor="t" bIns="34275" lIns="68575" spcFirstLastPara="1" rIns="68575" wrap="square" tIns="34275">
            <a:noAutofit/>
          </a:bodyPr>
          <a:lstStyle/>
          <a:p>
            <a:pPr indent="-323850" lvl="0" marL="457200" rtl="0" algn="l">
              <a:lnSpc>
                <a:spcPct val="200000"/>
              </a:lnSpc>
              <a:spcBef>
                <a:spcPts val="800"/>
              </a:spcBef>
              <a:spcAft>
                <a:spcPts val="0"/>
              </a:spcAft>
              <a:buSzPts val="1500"/>
              <a:buFont typeface="Times New Roman"/>
              <a:buChar char="•"/>
            </a:pPr>
            <a:r>
              <a:rPr lang="en" sz="1500" u="sng">
                <a:solidFill>
                  <a:srgbClr val="4A86E8"/>
                </a:solidFill>
                <a:latin typeface="Times New Roman"/>
                <a:ea typeface="Times New Roman"/>
                <a:cs typeface="Times New Roman"/>
                <a:sym typeface="Times New Roman"/>
                <a:hlinkClick r:id="rId3">
                  <a:extLst>
                    <a:ext uri="{A12FA001-AC4F-418D-AE19-62706E023703}">
                      <ahyp:hlinkClr val="tx"/>
                    </a:ext>
                  </a:extLst>
                </a:hlinkClick>
              </a:rPr>
              <a:t>https://pdfs.semanticscholar.org/a1fb/b84d70e7de9ca1888368f5432f6d9cfa450a.pdf</a:t>
            </a:r>
            <a:endParaRPr sz="1500">
              <a:solidFill>
                <a:srgbClr val="4A86E8"/>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SzPts val="1500"/>
              <a:buFont typeface="Times New Roman"/>
              <a:buChar char="•"/>
            </a:pPr>
            <a:r>
              <a:rPr lang="en" sz="1500" u="sng">
                <a:solidFill>
                  <a:srgbClr val="4A86E8"/>
                </a:solidFill>
                <a:latin typeface="Times New Roman"/>
                <a:ea typeface="Times New Roman"/>
                <a:cs typeface="Times New Roman"/>
                <a:sym typeface="Times New Roman"/>
                <a:hlinkClick r:id="rId4">
                  <a:extLst>
                    <a:ext uri="{A12FA001-AC4F-418D-AE19-62706E023703}">
                      <ahyp:hlinkClr val="tx"/>
                    </a:ext>
                  </a:extLst>
                </a:hlinkClick>
              </a:rPr>
              <a:t>https://link.springer.com/article/10.1007/s40534-015-0079-x</a:t>
            </a:r>
            <a:r>
              <a:rPr lang="en" sz="1500">
                <a:solidFill>
                  <a:srgbClr val="4A86E8"/>
                </a:solidFill>
                <a:latin typeface="Times New Roman"/>
                <a:ea typeface="Times New Roman"/>
                <a:cs typeface="Times New Roman"/>
                <a:sym typeface="Times New Roman"/>
              </a:rPr>
              <a:t> </a:t>
            </a:r>
            <a:endParaRPr sz="1500">
              <a:solidFill>
                <a:srgbClr val="4A86E8"/>
              </a:solidFill>
              <a:latin typeface="Times New Roman"/>
              <a:ea typeface="Times New Roman"/>
              <a:cs typeface="Times New Roman"/>
              <a:sym typeface="Times New Roman"/>
            </a:endParaRPr>
          </a:p>
          <a:p>
            <a:pPr indent="0" lvl="0" marL="0" rtl="0" algn="l">
              <a:lnSpc>
                <a:spcPct val="200000"/>
              </a:lnSpc>
              <a:spcBef>
                <a:spcPts val="800"/>
              </a:spcBef>
              <a:spcAft>
                <a:spcPts val="0"/>
              </a:spcAft>
              <a:buNone/>
            </a:pPr>
            <a:r>
              <a:t/>
            </a:r>
            <a:endParaRPr sz="1400">
              <a:solidFill>
                <a:srgbClr val="4A86E8"/>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