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5"/>
    <p:sldMasterId id="2147483683" r:id="rId6"/>
    <p:sldMasterId id="214748368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Lst>
  <p:sldSz cy="5143500" cx="9144000"/>
  <p:notesSz cx="6858000" cy="9144000"/>
  <p:embeddedFontLst>
    <p:embeddedFont>
      <p:font typeface="Helvetica Neue"/>
      <p:regular r:id="rId26"/>
      <p:bold r:id="rId27"/>
      <p:italic r:id="rId28"/>
      <p:boldItalic r:id="rId29"/>
    </p:embeddedFont>
    <p:embeddedFont>
      <p:font typeface="Helvetica Neue Ligh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BD4E74F-477D-4041-A689-DFB993C608EB}">
  <a:tblStyle styleId="{BBD4E74F-477D-4041-A689-DFB993C608E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font" Target="fonts/HelveticaNeue-regular.fntdata"/><Relationship Id="rId25" Type="http://schemas.openxmlformats.org/officeDocument/2006/relationships/slide" Target="slides/slide17.xml"/><Relationship Id="rId28" Type="http://schemas.openxmlformats.org/officeDocument/2006/relationships/font" Target="fonts/HelveticaNeue-italic.fntdata"/><Relationship Id="rId27" Type="http://schemas.openxmlformats.org/officeDocument/2006/relationships/font" Target="fonts/HelveticaNeue-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HelveticaNeue-boldItalic.fntdata"/><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font" Target="fonts/HelveticaNeueLight-bold.fntdata"/><Relationship Id="rId30" Type="http://schemas.openxmlformats.org/officeDocument/2006/relationships/font" Target="fonts/HelveticaNeueLight-regular.fntdata"/><Relationship Id="rId11" Type="http://schemas.openxmlformats.org/officeDocument/2006/relationships/slide" Target="slides/slide3.xml"/><Relationship Id="rId33" Type="http://schemas.openxmlformats.org/officeDocument/2006/relationships/font" Target="fonts/HelveticaNeueLight-boldItalic.fntdata"/><Relationship Id="rId10" Type="http://schemas.openxmlformats.org/officeDocument/2006/relationships/slide" Target="slides/slide2.xml"/><Relationship Id="rId32" Type="http://schemas.openxmlformats.org/officeDocument/2006/relationships/font" Target="fonts/HelveticaNeueLight-italic.fntdata"/><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b3c02ca426_2_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g1b3c02ca426_2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b9208e9d3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b9208e9d3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c430e8d68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c430e8d68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c430e8d68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c430e8d68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c430e8d68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c430e8d68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c430e8d68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c430e8d68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b9208e9d3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b9208e9d3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c430e8d68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c430e8d68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b3c02ca426_2_2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1b3c02ca426_2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b3c02ca426_2_1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1b3c02ca426_2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429245eaa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429245eaa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c430e8d68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c430e8d68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c430e8d68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c430e8d68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c4339adc8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c4339adc8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b9208e9d3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b9208e9d3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c430e8d68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c430e8d68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c430e8d68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c430e8d68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
    <p:bg>
      <p:bgPr>
        <a:solidFill>
          <a:schemeClr val="lt2"/>
        </a:solidFill>
      </p:bgPr>
    </p:bg>
    <p:spTree>
      <p:nvGrpSpPr>
        <p:cNvPr id="56" name="Shape 56"/>
        <p:cNvGrpSpPr/>
        <p:nvPr/>
      </p:nvGrpSpPr>
      <p:grpSpPr>
        <a:xfrm>
          <a:off x="0" y="0"/>
          <a:ext cx="0" cy="0"/>
          <a:chOff x="0" y="0"/>
          <a:chExt cx="0" cy="0"/>
        </a:xfrm>
      </p:grpSpPr>
      <p:sp>
        <p:nvSpPr>
          <p:cNvPr id="57" name="Google Shape;57;p14"/>
          <p:cNvSpPr txBox="1"/>
          <p:nvPr>
            <p:ph idx="1" type="body"/>
          </p:nvPr>
        </p:nvSpPr>
        <p:spPr>
          <a:xfrm>
            <a:off x="633113" y="3532668"/>
            <a:ext cx="7886700" cy="414000"/>
          </a:xfrm>
          <a:prstGeom prst="rect">
            <a:avLst/>
          </a:prstGeom>
          <a:noFill/>
          <a:ln cap="flat" cmpd="sng" w="9525">
            <a:solidFill>
              <a:schemeClr val="lt2"/>
            </a:solidFill>
            <a:prstDash val="solid"/>
            <a:round/>
            <a:headEnd len="sm" w="sm" type="none"/>
            <a:tailEnd len="sm" w="sm" type="none"/>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444848"/>
              </a:buClr>
              <a:buSzPts val="1500"/>
              <a:buFont typeface="Helvetica Neue Light"/>
              <a:buNone/>
              <a:defRPr b="0" i="0" sz="1500">
                <a:solidFill>
                  <a:srgbClr val="444848"/>
                </a:solidFill>
                <a:latin typeface="Helvetica Neue Light"/>
                <a:ea typeface="Helvetica Neue Light"/>
                <a:cs typeface="Helvetica Neue Light"/>
                <a:sym typeface="Helvetica Neue Light"/>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pic>
        <p:nvPicPr>
          <p:cNvPr id="58" name="Google Shape;58;p14"/>
          <p:cNvPicPr preferRelativeResize="0"/>
          <p:nvPr/>
        </p:nvPicPr>
        <p:blipFill rotWithShape="1">
          <a:blip r:embed="rId2">
            <a:alphaModFix/>
          </a:blip>
          <a:srcRect b="42109" l="31992" r="32031" t="42024"/>
          <a:stretch/>
        </p:blipFill>
        <p:spPr>
          <a:xfrm>
            <a:off x="5573211" y="563639"/>
            <a:ext cx="2946600" cy="999930"/>
          </a:xfrm>
          <a:prstGeom prst="rect">
            <a:avLst/>
          </a:prstGeom>
          <a:noFill/>
          <a:ln>
            <a:noFill/>
          </a:ln>
        </p:spPr>
      </p:pic>
      <p:sp>
        <p:nvSpPr>
          <p:cNvPr id="59" name="Google Shape;59;p14"/>
          <p:cNvSpPr txBox="1"/>
          <p:nvPr>
            <p:ph idx="2" type="body"/>
          </p:nvPr>
        </p:nvSpPr>
        <p:spPr>
          <a:xfrm>
            <a:off x="633113" y="2838745"/>
            <a:ext cx="7886925" cy="676125"/>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3300"/>
              <a:buFont typeface="Helvetica Neue"/>
              <a:buNone/>
              <a:defRPr b="1" i="0" sz="3300">
                <a:solidFill>
                  <a:schemeClr val="dk2"/>
                </a:solidFill>
                <a:latin typeface="Helvetica Neue"/>
                <a:ea typeface="Helvetica Neue"/>
                <a:cs typeface="Helvetica Neue"/>
                <a:sym typeface="Helvetica Neue"/>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1143000" y="841772"/>
            <a:ext cx="6858000" cy="1790775"/>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2" name="Google Shape;62;p15"/>
          <p:cNvSpPr txBox="1"/>
          <p:nvPr>
            <p:ph idx="1" type="subTitle"/>
          </p:nvPr>
        </p:nvSpPr>
        <p:spPr>
          <a:xfrm>
            <a:off x="1143000" y="2701528"/>
            <a:ext cx="6858000" cy="1241775"/>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3" name="Google Shape;63;p15"/>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p15"/>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5" name="Google Shape;65;p15"/>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628650" y="273844"/>
            <a:ext cx="7886700" cy="9942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8" name="Google Shape;68;p1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9" name="Google Shape;69;p16"/>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6"/>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1" name="Google Shape;71;p16"/>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623888" y="1282303"/>
            <a:ext cx="7886700" cy="2139525"/>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4" name="Google Shape;74;p17"/>
          <p:cNvSpPr txBox="1"/>
          <p:nvPr>
            <p:ph idx="1" type="body"/>
          </p:nvPr>
        </p:nvSpPr>
        <p:spPr>
          <a:xfrm>
            <a:off x="623888" y="3442097"/>
            <a:ext cx="7886700" cy="112522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5" name="Google Shape;75;p17"/>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17"/>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7" name="Google Shape;77;p17"/>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628650" y="273844"/>
            <a:ext cx="7886700" cy="9942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0" name="Google Shape;80;p1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1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 name="Google Shape;82;p18"/>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3" name="Google Shape;83;p18"/>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4" name="Google Shape;84;p18"/>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629841" y="273844"/>
            <a:ext cx="7886700" cy="9942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7" name="Google Shape;87;p19"/>
          <p:cNvSpPr txBox="1"/>
          <p:nvPr>
            <p:ph idx="1" type="body"/>
          </p:nvPr>
        </p:nvSpPr>
        <p:spPr>
          <a:xfrm>
            <a:off x="629841" y="1260872"/>
            <a:ext cx="3868425" cy="61785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8" name="Google Shape;88;p19"/>
          <p:cNvSpPr txBox="1"/>
          <p:nvPr>
            <p:ph idx="2" type="body"/>
          </p:nvPr>
        </p:nvSpPr>
        <p:spPr>
          <a:xfrm>
            <a:off x="629841" y="1878806"/>
            <a:ext cx="3868425" cy="276345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9" name="Google Shape;89;p19"/>
          <p:cNvSpPr txBox="1"/>
          <p:nvPr>
            <p:ph idx="3" type="body"/>
          </p:nvPr>
        </p:nvSpPr>
        <p:spPr>
          <a:xfrm>
            <a:off x="4629150" y="1260872"/>
            <a:ext cx="3887325" cy="61785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0" name="Google Shape;90;p19"/>
          <p:cNvSpPr txBox="1"/>
          <p:nvPr>
            <p:ph idx="4" type="body"/>
          </p:nvPr>
        </p:nvSpPr>
        <p:spPr>
          <a:xfrm>
            <a:off x="4629150" y="1878806"/>
            <a:ext cx="3887325" cy="276345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1" name="Google Shape;91;p19"/>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2" name="Google Shape;92;p19"/>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19"/>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628650" y="273844"/>
            <a:ext cx="7886700" cy="9942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6" name="Google Shape;96;p20"/>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9" name="Shape 99"/>
        <p:cNvGrpSpPr/>
        <p:nvPr/>
      </p:nvGrpSpPr>
      <p:grpSpPr>
        <a:xfrm>
          <a:off x="0" y="0"/>
          <a:ext cx="0" cy="0"/>
          <a:chOff x="0" y="0"/>
          <a:chExt cx="0" cy="0"/>
        </a:xfrm>
      </p:grpSpPr>
      <p:sp>
        <p:nvSpPr>
          <p:cNvPr id="100" name="Google Shape;100;p21"/>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1" name="Google Shape;101;p21"/>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2" name="Google Shape;102;p21"/>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3" name="Shape 103"/>
        <p:cNvGrpSpPr/>
        <p:nvPr/>
      </p:nvGrpSpPr>
      <p:grpSpPr>
        <a:xfrm>
          <a:off x="0" y="0"/>
          <a:ext cx="0" cy="0"/>
          <a:chOff x="0" y="0"/>
          <a:chExt cx="0" cy="0"/>
        </a:xfrm>
      </p:grpSpPr>
      <p:sp>
        <p:nvSpPr>
          <p:cNvPr id="104" name="Google Shape;104;p22"/>
          <p:cNvSpPr txBox="1"/>
          <p:nvPr>
            <p:ph type="title"/>
          </p:nvPr>
        </p:nvSpPr>
        <p:spPr>
          <a:xfrm>
            <a:off x="629841" y="342900"/>
            <a:ext cx="2949075"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5" name="Google Shape;105;p22"/>
          <p:cNvSpPr txBox="1"/>
          <p:nvPr>
            <p:ph idx="1" type="body"/>
          </p:nvPr>
        </p:nvSpPr>
        <p:spPr>
          <a:xfrm>
            <a:off x="3887391" y="740569"/>
            <a:ext cx="4629150" cy="3655125"/>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6" name="Google Shape;106;p22"/>
          <p:cNvSpPr txBox="1"/>
          <p:nvPr>
            <p:ph idx="2" type="body"/>
          </p:nvPr>
        </p:nvSpPr>
        <p:spPr>
          <a:xfrm>
            <a:off x="629841" y="1543050"/>
            <a:ext cx="2949075" cy="285862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7" name="Google Shape;107;p22"/>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8" name="Google Shape;108;p22"/>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9" name="Google Shape;109;p22"/>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0" name="Shape 110"/>
        <p:cNvGrpSpPr/>
        <p:nvPr/>
      </p:nvGrpSpPr>
      <p:grpSpPr>
        <a:xfrm>
          <a:off x="0" y="0"/>
          <a:ext cx="0" cy="0"/>
          <a:chOff x="0" y="0"/>
          <a:chExt cx="0" cy="0"/>
        </a:xfrm>
      </p:grpSpPr>
      <p:sp>
        <p:nvSpPr>
          <p:cNvPr id="111" name="Google Shape;111;p23"/>
          <p:cNvSpPr txBox="1"/>
          <p:nvPr>
            <p:ph type="title"/>
          </p:nvPr>
        </p:nvSpPr>
        <p:spPr>
          <a:xfrm>
            <a:off x="629841" y="342900"/>
            <a:ext cx="2949075"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2" name="Google Shape;112;p23"/>
          <p:cNvSpPr/>
          <p:nvPr>
            <p:ph idx="2" type="pic"/>
          </p:nvPr>
        </p:nvSpPr>
        <p:spPr>
          <a:xfrm>
            <a:off x="3887391" y="740569"/>
            <a:ext cx="4629150" cy="3655125"/>
          </a:xfrm>
          <a:prstGeom prst="rect">
            <a:avLst/>
          </a:prstGeom>
          <a:noFill/>
          <a:ln>
            <a:noFill/>
          </a:ln>
        </p:spPr>
      </p:sp>
      <p:sp>
        <p:nvSpPr>
          <p:cNvPr id="113" name="Google Shape;113;p23"/>
          <p:cNvSpPr txBox="1"/>
          <p:nvPr>
            <p:ph idx="1" type="body"/>
          </p:nvPr>
        </p:nvSpPr>
        <p:spPr>
          <a:xfrm>
            <a:off x="629841" y="1543050"/>
            <a:ext cx="2949075" cy="285862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4" name="Google Shape;114;p23"/>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5" name="Google Shape;115;p23"/>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6" name="Google Shape;116;p23"/>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7" name="Shape 117"/>
        <p:cNvGrpSpPr/>
        <p:nvPr/>
      </p:nvGrpSpPr>
      <p:grpSpPr>
        <a:xfrm>
          <a:off x="0" y="0"/>
          <a:ext cx="0" cy="0"/>
          <a:chOff x="0" y="0"/>
          <a:chExt cx="0" cy="0"/>
        </a:xfrm>
      </p:grpSpPr>
      <p:sp>
        <p:nvSpPr>
          <p:cNvPr id="118" name="Google Shape;118;p24"/>
          <p:cNvSpPr txBox="1"/>
          <p:nvPr>
            <p:ph type="title"/>
          </p:nvPr>
        </p:nvSpPr>
        <p:spPr>
          <a:xfrm>
            <a:off x="628650" y="273844"/>
            <a:ext cx="7886700" cy="9942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9" name="Google Shape;119;p24"/>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0" name="Google Shape;120;p24"/>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1" name="Google Shape;121;p24"/>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2" name="Google Shape;122;p24"/>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3" name="Shape 123"/>
        <p:cNvGrpSpPr/>
        <p:nvPr/>
      </p:nvGrpSpPr>
      <p:grpSpPr>
        <a:xfrm>
          <a:off x="0" y="0"/>
          <a:ext cx="0" cy="0"/>
          <a:chOff x="0" y="0"/>
          <a:chExt cx="0" cy="0"/>
        </a:xfrm>
      </p:grpSpPr>
      <p:sp>
        <p:nvSpPr>
          <p:cNvPr id="124" name="Google Shape;124;p25"/>
          <p:cNvSpPr txBox="1"/>
          <p:nvPr>
            <p:ph type="title"/>
          </p:nvPr>
        </p:nvSpPr>
        <p:spPr>
          <a:xfrm rot="5400000">
            <a:off x="5350050" y="1467469"/>
            <a:ext cx="4358925"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5" name="Google Shape;125;p25"/>
          <p:cNvSpPr txBox="1"/>
          <p:nvPr>
            <p:ph idx="1" type="body"/>
          </p:nvPr>
        </p:nvSpPr>
        <p:spPr>
          <a:xfrm rot="5400000">
            <a:off x="1349550" y="-447056"/>
            <a:ext cx="4358925"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6" name="Google Shape;126;p25"/>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7" name="Google Shape;127;p25"/>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8" name="Google Shape;128;p25"/>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8" name="Shape 138"/>
        <p:cNvGrpSpPr/>
        <p:nvPr/>
      </p:nvGrpSpPr>
      <p:grpSpPr>
        <a:xfrm>
          <a:off x="0" y="0"/>
          <a:ext cx="0" cy="0"/>
          <a:chOff x="0" y="0"/>
          <a:chExt cx="0" cy="0"/>
        </a:xfrm>
      </p:grpSpPr>
      <p:sp>
        <p:nvSpPr>
          <p:cNvPr id="139" name="Google Shape;139;p27"/>
          <p:cNvSpPr txBox="1"/>
          <p:nvPr>
            <p:ph type="title"/>
          </p:nvPr>
        </p:nvSpPr>
        <p:spPr>
          <a:xfrm>
            <a:off x="445727" y="200025"/>
            <a:ext cx="7886700" cy="994275"/>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000"/>
              <a:buFont typeface="Helvetica Neue"/>
              <a:buNone/>
              <a:defRPr sz="3000">
                <a:solidFill>
                  <a:schemeClr val="dk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0" name="Google Shape;140;p27"/>
          <p:cNvSpPr txBox="1"/>
          <p:nvPr>
            <p:ph idx="1" type="body"/>
          </p:nvPr>
        </p:nvSpPr>
        <p:spPr>
          <a:xfrm>
            <a:off x="436820" y="1326713"/>
            <a:ext cx="7886700" cy="3263400"/>
          </a:xfrm>
          <a:prstGeom prst="rect">
            <a:avLst/>
          </a:prstGeom>
          <a:noFill/>
          <a:ln>
            <a:noFill/>
          </a:ln>
        </p:spPr>
        <p:txBody>
          <a:bodyPr anchorCtr="0" anchor="t" bIns="34275" lIns="68575" spcFirstLastPara="1" rIns="68575" wrap="square" tIns="34275">
            <a:noAutofit/>
          </a:bodyPr>
          <a:lstStyle>
            <a:lvl1pPr indent="-342900" lvl="0" marL="457200" algn="l">
              <a:lnSpc>
                <a:spcPct val="90000"/>
              </a:lnSpc>
              <a:spcBef>
                <a:spcPts val="800"/>
              </a:spcBef>
              <a:spcAft>
                <a:spcPts val="0"/>
              </a:spcAft>
              <a:buClr>
                <a:schemeClr val="dk1"/>
              </a:buClr>
              <a:buSzPts val="1800"/>
              <a:buFont typeface="Helvetica Neue Light"/>
              <a:buChar char="•"/>
              <a:defRPr sz="1800"/>
            </a:lvl1pPr>
            <a:lvl2pPr indent="-323850" lvl="1" marL="914400" algn="l">
              <a:lnSpc>
                <a:spcPct val="90000"/>
              </a:lnSpc>
              <a:spcBef>
                <a:spcPts val="400"/>
              </a:spcBef>
              <a:spcAft>
                <a:spcPts val="0"/>
              </a:spcAft>
              <a:buClr>
                <a:schemeClr val="dk1"/>
              </a:buClr>
              <a:buSzPts val="1500"/>
              <a:buFont typeface="Helvetica Neue Light"/>
              <a:buChar char="•"/>
              <a:defRPr sz="1500"/>
            </a:lvl2pPr>
            <a:lvl3pPr indent="-317500" lvl="2" marL="1371600" algn="l">
              <a:lnSpc>
                <a:spcPct val="90000"/>
              </a:lnSpc>
              <a:spcBef>
                <a:spcPts val="400"/>
              </a:spcBef>
              <a:spcAft>
                <a:spcPts val="0"/>
              </a:spcAft>
              <a:buClr>
                <a:schemeClr val="dk1"/>
              </a:buClr>
              <a:buSzPts val="1400"/>
              <a:buFont typeface="Helvetica Neue Light"/>
              <a:buChar char="•"/>
              <a:defRPr sz="1400"/>
            </a:lvl3pPr>
            <a:lvl4pPr indent="-304800" lvl="3" marL="1828800" algn="l">
              <a:lnSpc>
                <a:spcPct val="90000"/>
              </a:lnSpc>
              <a:spcBef>
                <a:spcPts val="400"/>
              </a:spcBef>
              <a:spcAft>
                <a:spcPts val="0"/>
              </a:spcAft>
              <a:buClr>
                <a:schemeClr val="dk1"/>
              </a:buClr>
              <a:buSzPts val="1200"/>
              <a:buFont typeface="Helvetica Neue Light"/>
              <a:buChar char="•"/>
              <a:defRPr sz="1200"/>
            </a:lvl4pPr>
            <a:lvl5pPr indent="-304800" lvl="4" marL="2286000" algn="l">
              <a:lnSpc>
                <a:spcPct val="90000"/>
              </a:lnSpc>
              <a:spcBef>
                <a:spcPts val="400"/>
              </a:spcBef>
              <a:spcAft>
                <a:spcPts val="0"/>
              </a:spcAft>
              <a:buClr>
                <a:schemeClr val="dk1"/>
              </a:buClr>
              <a:buSzPts val="1200"/>
              <a:buFont typeface="Helvetica Neue Light"/>
              <a:buChar char="•"/>
              <a:defRPr sz="12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1" name="Google Shape;141;p27"/>
          <p:cNvSpPr txBox="1"/>
          <p:nvPr>
            <p:ph idx="12" type="sldNum"/>
          </p:nvPr>
        </p:nvSpPr>
        <p:spPr>
          <a:xfrm>
            <a:off x="8102009" y="4713506"/>
            <a:ext cx="413325" cy="28327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42" name="Google Shape;142;p27"/>
          <p:cNvSpPr txBox="1"/>
          <p:nvPr>
            <p:ph idx="10" type="dt"/>
          </p:nvPr>
        </p:nvSpPr>
        <p:spPr>
          <a:xfrm>
            <a:off x="5943600" y="4713506"/>
            <a:ext cx="2158425" cy="283275"/>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43" name="Google Shape;143;p27"/>
          <p:cNvPicPr preferRelativeResize="0"/>
          <p:nvPr/>
        </p:nvPicPr>
        <p:blipFill rotWithShape="1">
          <a:blip r:embed="rId2">
            <a:alphaModFix/>
          </a:blip>
          <a:srcRect b="38397" l="29652" r="29479" t="38311"/>
          <a:stretch/>
        </p:blipFill>
        <p:spPr>
          <a:xfrm>
            <a:off x="269111" y="4529211"/>
            <a:ext cx="1024355" cy="449243"/>
          </a:xfrm>
          <a:prstGeom prst="rect">
            <a:avLst/>
          </a:prstGeom>
          <a:noFill/>
          <a:ln>
            <a:noFill/>
          </a:ln>
        </p:spPr>
      </p:pic>
    </p:spTree>
  </p:cSld>
  <p:clrMapOvr>
    <a:masterClrMapping/>
  </p:clrMapOvr>
  <p:extLst>
    <p:ext uri="{DCECCB84-F9BA-43D5-87BE-67443E8EF086}">
      <p15:sldGuideLst>
        <p15:guide id="1" orient="horz" pos="55">
          <p15:clr>
            <a:srgbClr val="FBAE40"/>
          </p15:clr>
        </p15:guide>
        <p15:guide id="2" pos="2880">
          <p15:clr>
            <a:srgbClr val="FBAE40"/>
          </p15:clr>
        </p15:guide>
        <p15:guide id="3" orient="horz" pos="3185">
          <p15:clr>
            <a:srgbClr val="FBAE40"/>
          </p15:clr>
        </p15:guide>
        <p15:guide id="4" orient="horz" pos="123">
          <p15:clr>
            <a:srgbClr val="FBAE40"/>
          </p15:clr>
        </p15:guide>
        <p15:guide id="5" orient="horz" pos="752">
          <p15:clr>
            <a:srgbClr val="FBAE40"/>
          </p15:clr>
        </p15:guide>
        <p15:guide id="6" pos="91">
          <p15:clr>
            <a:srgbClr val="FBAE40"/>
          </p15:clr>
        </p15:guide>
        <p15:guide id="7" pos="277">
          <p15:clr>
            <a:srgbClr val="FBAE40"/>
          </p15:clr>
        </p15:guide>
        <p15:guide id="8" orient="horz" pos="838">
          <p15:clr>
            <a:srgbClr val="FBAE40"/>
          </p15:clr>
        </p15:guide>
        <p15:guide id="9" pos="5244">
          <p15:clr>
            <a:srgbClr val="FBAE40"/>
          </p15:clr>
        </p15:guide>
        <p15:guide id="10" orient="horz" pos="2896">
          <p15:clr>
            <a:srgbClr val="FBAE40"/>
          </p15:clr>
        </p15:guide>
        <p15:guide id="11" pos="5669">
          <p15:clr>
            <a:srgbClr val="FBAE40"/>
          </p15:clr>
        </p15:guide>
        <p15:guide id="12" orient="horz" pos="2981">
          <p15:clr>
            <a:srgbClr val="FBAE40"/>
          </p15:clr>
        </p15:guide>
        <p15:guide id="13" orient="horz" pos="3151">
          <p15:clr>
            <a:srgbClr val="FBAE40"/>
          </p15:clr>
        </p15:guide>
        <p15:guide id="14" orient="horz" pos="308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lt2"/>
        </a:solidFill>
      </p:bgPr>
    </p:bg>
    <p:spTree>
      <p:nvGrpSpPr>
        <p:cNvPr id="144" name="Shape 144"/>
        <p:cNvGrpSpPr/>
        <p:nvPr/>
      </p:nvGrpSpPr>
      <p:grpSpPr>
        <a:xfrm>
          <a:off x="0" y="0"/>
          <a:ext cx="0" cy="0"/>
          <a:chOff x="0" y="0"/>
          <a:chExt cx="0" cy="0"/>
        </a:xfrm>
      </p:grpSpPr>
      <p:sp>
        <p:nvSpPr>
          <p:cNvPr id="145" name="Google Shape;145;p28"/>
          <p:cNvSpPr txBox="1"/>
          <p:nvPr>
            <p:ph idx="1" type="body"/>
          </p:nvPr>
        </p:nvSpPr>
        <p:spPr>
          <a:xfrm>
            <a:off x="633113" y="3532668"/>
            <a:ext cx="7886700" cy="414000"/>
          </a:xfrm>
          <a:prstGeom prst="rect">
            <a:avLst/>
          </a:prstGeom>
          <a:noFill/>
          <a:ln cap="flat" cmpd="sng" w="9525">
            <a:solidFill>
              <a:schemeClr val="lt2"/>
            </a:solidFill>
            <a:prstDash val="solid"/>
            <a:round/>
            <a:headEnd len="sm" w="sm" type="none"/>
            <a:tailEnd len="sm" w="sm" type="none"/>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444848"/>
              </a:buClr>
              <a:buSzPts val="1500"/>
              <a:buFont typeface="Helvetica Neue Light"/>
              <a:buNone/>
              <a:defRPr b="0" i="0" sz="1500">
                <a:solidFill>
                  <a:srgbClr val="444848"/>
                </a:solidFill>
                <a:latin typeface="Helvetica Neue Light"/>
                <a:ea typeface="Helvetica Neue Light"/>
                <a:cs typeface="Helvetica Neue Light"/>
                <a:sym typeface="Helvetica Neue Light"/>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pic>
        <p:nvPicPr>
          <p:cNvPr id="146" name="Google Shape;146;p28"/>
          <p:cNvPicPr preferRelativeResize="0"/>
          <p:nvPr/>
        </p:nvPicPr>
        <p:blipFill rotWithShape="1">
          <a:blip r:embed="rId2">
            <a:alphaModFix/>
          </a:blip>
          <a:srcRect b="42109" l="31992" r="32031" t="42024"/>
          <a:stretch/>
        </p:blipFill>
        <p:spPr>
          <a:xfrm>
            <a:off x="5573211" y="563639"/>
            <a:ext cx="2946600" cy="999930"/>
          </a:xfrm>
          <a:prstGeom prst="rect">
            <a:avLst/>
          </a:prstGeom>
          <a:noFill/>
          <a:ln>
            <a:noFill/>
          </a:ln>
        </p:spPr>
      </p:pic>
      <p:sp>
        <p:nvSpPr>
          <p:cNvPr id="147" name="Google Shape;147;p28"/>
          <p:cNvSpPr txBox="1"/>
          <p:nvPr>
            <p:ph idx="2" type="body"/>
          </p:nvPr>
        </p:nvSpPr>
        <p:spPr>
          <a:xfrm>
            <a:off x="633113" y="2838745"/>
            <a:ext cx="7886925" cy="676125"/>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2"/>
              </a:buClr>
              <a:buSzPts val="3300"/>
              <a:buFont typeface="Helvetica Neue"/>
              <a:buNone/>
              <a:defRPr b="1" i="0" sz="3300">
                <a:solidFill>
                  <a:schemeClr val="dk2"/>
                </a:solidFill>
                <a:latin typeface="Helvetica Neue"/>
                <a:ea typeface="Helvetica Neue"/>
                <a:cs typeface="Helvetica Neue"/>
                <a:sym typeface="Helvetica Neue"/>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8" name="Shape 148"/>
        <p:cNvGrpSpPr/>
        <p:nvPr/>
      </p:nvGrpSpPr>
      <p:grpSpPr>
        <a:xfrm>
          <a:off x="0" y="0"/>
          <a:ext cx="0" cy="0"/>
          <a:chOff x="0" y="0"/>
          <a:chExt cx="0" cy="0"/>
        </a:xfrm>
      </p:grpSpPr>
      <p:sp>
        <p:nvSpPr>
          <p:cNvPr id="149" name="Google Shape;149;p29"/>
          <p:cNvSpPr txBox="1"/>
          <p:nvPr>
            <p:ph type="title"/>
          </p:nvPr>
        </p:nvSpPr>
        <p:spPr>
          <a:xfrm>
            <a:off x="623888" y="1282303"/>
            <a:ext cx="7886700" cy="2139525"/>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2"/>
              </a:buClr>
              <a:buSzPts val="2700"/>
              <a:buFont typeface="Helvetica Neue"/>
              <a:buNone/>
              <a:defRPr sz="2700">
                <a:solidFill>
                  <a:schemeClr val="dk2"/>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0" name="Google Shape;150;p29"/>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888888"/>
              </a:buClr>
              <a:buSzPts val="1500"/>
              <a:buFont typeface="Helvetica Neue Light"/>
              <a:buNone/>
              <a:defRPr b="0" i="0" sz="1500">
                <a:solidFill>
                  <a:srgbClr val="888888"/>
                </a:solidFill>
                <a:latin typeface="Helvetica Neue Light"/>
                <a:ea typeface="Helvetica Neue Light"/>
                <a:cs typeface="Helvetica Neue Light"/>
                <a:sym typeface="Helvetica Neue Light"/>
              </a:defRPr>
            </a:lvl1pPr>
            <a:lvl2pPr indent="-228600" lvl="1" marL="914400" algn="l">
              <a:lnSpc>
                <a:spcPct val="90000"/>
              </a:lnSpc>
              <a:spcBef>
                <a:spcPts val="400"/>
              </a:spcBef>
              <a:spcAft>
                <a:spcPts val="0"/>
              </a:spcAft>
              <a:buClr>
                <a:srgbClr val="888888"/>
              </a:buClr>
              <a:buSzPts val="1500"/>
              <a:buFont typeface="Helvetica Neue Light"/>
              <a:buNone/>
              <a:defRPr sz="1500">
                <a:solidFill>
                  <a:srgbClr val="888888"/>
                </a:solidFill>
              </a:defRPr>
            </a:lvl2pPr>
            <a:lvl3pPr indent="-228600" lvl="2" marL="1371600" algn="l">
              <a:lnSpc>
                <a:spcPct val="90000"/>
              </a:lnSpc>
              <a:spcBef>
                <a:spcPts val="400"/>
              </a:spcBef>
              <a:spcAft>
                <a:spcPts val="0"/>
              </a:spcAft>
              <a:buClr>
                <a:srgbClr val="888888"/>
              </a:buClr>
              <a:buSzPts val="1400"/>
              <a:buFont typeface="Helvetica Neue Light"/>
              <a:buNone/>
              <a:defRPr sz="1400">
                <a:solidFill>
                  <a:srgbClr val="888888"/>
                </a:solidFill>
              </a:defRPr>
            </a:lvl3pPr>
            <a:lvl4pPr indent="-228600" lvl="3" marL="1828800" algn="l">
              <a:lnSpc>
                <a:spcPct val="90000"/>
              </a:lnSpc>
              <a:spcBef>
                <a:spcPts val="400"/>
              </a:spcBef>
              <a:spcAft>
                <a:spcPts val="0"/>
              </a:spcAft>
              <a:buClr>
                <a:srgbClr val="888888"/>
              </a:buClr>
              <a:buSzPts val="1200"/>
              <a:buFont typeface="Helvetica Neue Light"/>
              <a:buNone/>
              <a:defRPr sz="1200">
                <a:solidFill>
                  <a:srgbClr val="888888"/>
                </a:solidFill>
              </a:defRPr>
            </a:lvl4pPr>
            <a:lvl5pPr indent="-228600" lvl="4" marL="2286000" algn="l">
              <a:lnSpc>
                <a:spcPct val="90000"/>
              </a:lnSpc>
              <a:spcBef>
                <a:spcPts val="400"/>
              </a:spcBef>
              <a:spcAft>
                <a:spcPts val="0"/>
              </a:spcAft>
              <a:buClr>
                <a:srgbClr val="888888"/>
              </a:buClr>
              <a:buSzPts val="1200"/>
              <a:buFont typeface="Helvetica Neue Light"/>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151" name="Google Shape;151;p29"/>
          <p:cNvSpPr txBox="1"/>
          <p:nvPr>
            <p:ph idx="12" type="sldNum"/>
          </p:nvPr>
        </p:nvSpPr>
        <p:spPr>
          <a:xfrm>
            <a:off x="8102009" y="4713506"/>
            <a:ext cx="413325" cy="28327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52" name="Google Shape;152;p29"/>
          <p:cNvSpPr txBox="1"/>
          <p:nvPr>
            <p:ph idx="10" type="dt"/>
          </p:nvPr>
        </p:nvSpPr>
        <p:spPr>
          <a:xfrm>
            <a:off x="5943600" y="4713506"/>
            <a:ext cx="2158425" cy="283275"/>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53" name="Google Shape;153;p29"/>
          <p:cNvPicPr preferRelativeResize="0"/>
          <p:nvPr/>
        </p:nvPicPr>
        <p:blipFill rotWithShape="1">
          <a:blip r:embed="rId2">
            <a:alphaModFix/>
          </a:blip>
          <a:srcRect b="38397" l="29652" r="29479" t="38311"/>
          <a:stretch/>
        </p:blipFill>
        <p:spPr>
          <a:xfrm>
            <a:off x="269111" y="4529211"/>
            <a:ext cx="1024355" cy="449243"/>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4" name="Shape 154"/>
        <p:cNvGrpSpPr/>
        <p:nvPr/>
      </p:nvGrpSpPr>
      <p:grpSpPr>
        <a:xfrm>
          <a:off x="0" y="0"/>
          <a:ext cx="0" cy="0"/>
          <a:chOff x="0" y="0"/>
          <a:chExt cx="0" cy="0"/>
        </a:xfrm>
      </p:grpSpPr>
      <p:sp>
        <p:nvSpPr>
          <p:cNvPr id="155" name="Google Shape;155;p30"/>
          <p:cNvSpPr txBox="1"/>
          <p:nvPr>
            <p:ph type="title"/>
          </p:nvPr>
        </p:nvSpPr>
        <p:spPr>
          <a:xfrm>
            <a:off x="628650" y="273844"/>
            <a:ext cx="7886700" cy="994275"/>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6" name="Google Shape;156;p30"/>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7" name="Google Shape;157;p30"/>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8" name="Google Shape;158;p30"/>
          <p:cNvSpPr txBox="1"/>
          <p:nvPr>
            <p:ph idx="12" type="sldNum"/>
          </p:nvPr>
        </p:nvSpPr>
        <p:spPr>
          <a:xfrm>
            <a:off x="8102009" y="4713506"/>
            <a:ext cx="413325" cy="28327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59" name="Google Shape;159;p30"/>
          <p:cNvSpPr txBox="1"/>
          <p:nvPr>
            <p:ph idx="10" type="dt"/>
          </p:nvPr>
        </p:nvSpPr>
        <p:spPr>
          <a:xfrm>
            <a:off x="5943600" y="4713506"/>
            <a:ext cx="2158425" cy="283275"/>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60" name="Google Shape;160;p30"/>
          <p:cNvPicPr preferRelativeResize="0"/>
          <p:nvPr/>
        </p:nvPicPr>
        <p:blipFill rotWithShape="1">
          <a:blip r:embed="rId2">
            <a:alphaModFix/>
          </a:blip>
          <a:srcRect b="38397" l="29652" r="29479" t="38311"/>
          <a:stretch/>
        </p:blipFill>
        <p:spPr>
          <a:xfrm>
            <a:off x="269111" y="4529211"/>
            <a:ext cx="1024355" cy="449243"/>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61" name="Shape 161"/>
        <p:cNvGrpSpPr/>
        <p:nvPr/>
      </p:nvGrpSpPr>
      <p:grpSpPr>
        <a:xfrm>
          <a:off x="0" y="0"/>
          <a:ext cx="0" cy="0"/>
          <a:chOff x="0" y="0"/>
          <a:chExt cx="0" cy="0"/>
        </a:xfrm>
      </p:grpSpPr>
      <p:sp>
        <p:nvSpPr>
          <p:cNvPr id="162" name="Google Shape;162;p31"/>
          <p:cNvSpPr txBox="1"/>
          <p:nvPr>
            <p:ph type="title"/>
          </p:nvPr>
        </p:nvSpPr>
        <p:spPr>
          <a:xfrm>
            <a:off x="629841" y="273844"/>
            <a:ext cx="7886700" cy="994275"/>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3" name="Google Shape;163;p31"/>
          <p:cNvSpPr txBox="1"/>
          <p:nvPr>
            <p:ph idx="1" type="body"/>
          </p:nvPr>
        </p:nvSpPr>
        <p:spPr>
          <a:xfrm>
            <a:off x="629841" y="1260872"/>
            <a:ext cx="3868200" cy="618075"/>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Font typeface="Helvetica Neue Light"/>
              <a:buNone/>
              <a:defRPr b="1" sz="1800"/>
            </a:lvl1pPr>
            <a:lvl2pPr indent="-228600" lvl="1" marL="914400" algn="l">
              <a:lnSpc>
                <a:spcPct val="90000"/>
              </a:lnSpc>
              <a:spcBef>
                <a:spcPts val="400"/>
              </a:spcBef>
              <a:spcAft>
                <a:spcPts val="0"/>
              </a:spcAft>
              <a:buClr>
                <a:schemeClr val="dk1"/>
              </a:buClr>
              <a:buSzPts val="1500"/>
              <a:buFont typeface="Helvetica Neue Light"/>
              <a:buNone/>
              <a:defRPr b="1" sz="1500"/>
            </a:lvl2pPr>
            <a:lvl3pPr indent="-228600" lvl="2" marL="1371600" algn="l">
              <a:lnSpc>
                <a:spcPct val="90000"/>
              </a:lnSpc>
              <a:spcBef>
                <a:spcPts val="400"/>
              </a:spcBef>
              <a:spcAft>
                <a:spcPts val="0"/>
              </a:spcAft>
              <a:buClr>
                <a:schemeClr val="dk1"/>
              </a:buClr>
              <a:buSzPts val="1400"/>
              <a:buFont typeface="Helvetica Neue Light"/>
              <a:buNone/>
              <a:defRPr b="1" sz="1400"/>
            </a:lvl3pPr>
            <a:lvl4pPr indent="-228600" lvl="3" marL="1828800" algn="l">
              <a:lnSpc>
                <a:spcPct val="90000"/>
              </a:lnSpc>
              <a:spcBef>
                <a:spcPts val="400"/>
              </a:spcBef>
              <a:spcAft>
                <a:spcPts val="0"/>
              </a:spcAft>
              <a:buClr>
                <a:schemeClr val="dk1"/>
              </a:buClr>
              <a:buSzPts val="1200"/>
              <a:buFont typeface="Helvetica Neue Light"/>
              <a:buNone/>
              <a:defRPr b="1" sz="1200"/>
            </a:lvl4pPr>
            <a:lvl5pPr indent="-228600" lvl="4" marL="2286000" algn="l">
              <a:lnSpc>
                <a:spcPct val="90000"/>
              </a:lnSpc>
              <a:spcBef>
                <a:spcPts val="400"/>
              </a:spcBef>
              <a:spcAft>
                <a:spcPts val="0"/>
              </a:spcAft>
              <a:buClr>
                <a:schemeClr val="dk1"/>
              </a:buClr>
              <a:buSzPts val="1200"/>
              <a:buFont typeface="Helvetica Neue Light"/>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64" name="Google Shape;164;p31"/>
          <p:cNvSpPr txBox="1"/>
          <p:nvPr>
            <p:ph idx="2" type="body"/>
          </p:nvPr>
        </p:nvSpPr>
        <p:spPr>
          <a:xfrm>
            <a:off x="629841" y="1878806"/>
            <a:ext cx="3868200" cy="2763225"/>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5" name="Google Shape;165;p31"/>
          <p:cNvSpPr txBox="1"/>
          <p:nvPr>
            <p:ph idx="3" type="body"/>
          </p:nvPr>
        </p:nvSpPr>
        <p:spPr>
          <a:xfrm>
            <a:off x="4629150" y="1260872"/>
            <a:ext cx="3887325" cy="618075"/>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Font typeface="Helvetica Neue Light"/>
              <a:buNone/>
              <a:defRPr b="1" sz="1800"/>
            </a:lvl1pPr>
            <a:lvl2pPr indent="-228600" lvl="1" marL="914400" algn="l">
              <a:lnSpc>
                <a:spcPct val="90000"/>
              </a:lnSpc>
              <a:spcBef>
                <a:spcPts val="400"/>
              </a:spcBef>
              <a:spcAft>
                <a:spcPts val="0"/>
              </a:spcAft>
              <a:buClr>
                <a:schemeClr val="dk1"/>
              </a:buClr>
              <a:buSzPts val="1500"/>
              <a:buFont typeface="Helvetica Neue Light"/>
              <a:buNone/>
              <a:defRPr b="1" sz="1500"/>
            </a:lvl2pPr>
            <a:lvl3pPr indent="-228600" lvl="2" marL="1371600" algn="l">
              <a:lnSpc>
                <a:spcPct val="90000"/>
              </a:lnSpc>
              <a:spcBef>
                <a:spcPts val="400"/>
              </a:spcBef>
              <a:spcAft>
                <a:spcPts val="0"/>
              </a:spcAft>
              <a:buClr>
                <a:schemeClr val="dk1"/>
              </a:buClr>
              <a:buSzPts val="1400"/>
              <a:buFont typeface="Helvetica Neue Light"/>
              <a:buNone/>
              <a:defRPr b="1" sz="1400"/>
            </a:lvl3pPr>
            <a:lvl4pPr indent="-228600" lvl="3" marL="1828800" algn="l">
              <a:lnSpc>
                <a:spcPct val="90000"/>
              </a:lnSpc>
              <a:spcBef>
                <a:spcPts val="400"/>
              </a:spcBef>
              <a:spcAft>
                <a:spcPts val="0"/>
              </a:spcAft>
              <a:buClr>
                <a:schemeClr val="dk1"/>
              </a:buClr>
              <a:buSzPts val="1200"/>
              <a:buFont typeface="Helvetica Neue Light"/>
              <a:buNone/>
              <a:defRPr b="1" sz="1200"/>
            </a:lvl4pPr>
            <a:lvl5pPr indent="-228600" lvl="4" marL="2286000" algn="l">
              <a:lnSpc>
                <a:spcPct val="90000"/>
              </a:lnSpc>
              <a:spcBef>
                <a:spcPts val="400"/>
              </a:spcBef>
              <a:spcAft>
                <a:spcPts val="0"/>
              </a:spcAft>
              <a:buClr>
                <a:schemeClr val="dk1"/>
              </a:buClr>
              <a:buSzPts val="1200"/>
              <a:buFont typeface="Helvetica Neue Light"/>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66" name="Google Shape;166;p31"/>
          <p:cNvSpPr txBox="1"/>
          <p:nvPr>
            <p:ph idx="4" type="body"/>
          </p:nvPr>
        </p:nvSpPr>
        <p:spPr>
          <a:xfrm>
            <a:off x="4629150" y="1878806"/>
            <a:ext cx="3887325" cy="2763225"/>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7" name="Google Shape;167;p31"/>
          <p:cNvSpPr txBox="1"/>
          <p:nvPr>
            <p:ph idx="12" type="sldNum"/>
          </p:nvPr>
        </p:nvSpPr>
        <p:spPr>
          <a:xfrm>
            <a:off x="8102009" y="4713506"/>
            <a:ext cx="413325" cy="28327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68" name="Google Shape;168;p31"/>
          <p:cNvSpPr txBox="1"/>
          <p:nvPr>
            <p:ph idx="10" type="dt"/>
          </p:nvPr>
        </p:nvSpPr>
        <p:spPr>
          <a:xfrm>
            <a:off x="5943600" y="4713506"/>
            <a:ext cx="2158425" cy="283275"/>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69" name="Google Shape;169;p31"/>
          <p:cNvPicPr preferRelativeResize="0"/>
          <p:nvPr/>
        </p:nvPicPr>
        <p:blipFill rotWithShape="1">
          <a:blip r:embed="rId2">
            <a:alphaModFix/>
          </a:blip>
          <a:srcRect b="38397" l="29652" r="29479" t="38311"/>
          <a:stretch/>
        </p:blipFill>
        <p:spPr>
          <a:xfrm>
            <a:off x="269111" y="4529211"/>
            <a:ext cx="1024355" cy="449243"/>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0" name="Shape 170"/>
        <p:cNvGrpSpPr/>
        <p:nvPr/>
      </p:nvGrpSpPr>
      <p:grpSpPr>
        <a:xfrm>
          <a:off x="0" y="0"/>
          <a:ext cx="0" cy="0"/>
          <a:chOff x="0" y="0"/>
          <a:chExt cx="0" cy="0"/>
        </a:xfrm>
      </p:grpSpPr>
      <p:sp>
        <p:nvSpPr>
          <p:cNvPr id="171" name="Google Shape;171;p32"/>
          <p:cNvSpPr txBox="1"/>
          <p:nvPr>
            <p:ph type="title"/>
          </p:nvPr>
        </p:nvSpPr>
        <p:spPr>
          <a:xfrm>
            <a:off x="628650" y="273844"/>
            <a:ext cx="7886700" cy="994275"/>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000"/>
              <a:buFont typeface="Helvetica Neue"/>
              <a:buNone/>
              <a:defRPr sz="3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2" name="Google Shape;172;p32"/>
          <p:cNvSpPr txBox="1"/>
          <p:nvPr>
            <p:ph idx="12" type="sldNum"/>
          </p:nvPr>
        </p:nvSpPr>
        <p:spPr>
          <a:xfrm>
            <a:off x="8102009" y="4713506"/>
            <a:ext cx="413325" cy="28327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73" name="Google Shape;173;p32"/>
          <p:cNvSpPr txBox="1"/>
          <p:nvPr>
            <p:ph idx="10" type="dt"/>
          </p:nvPr>
        </p:nvSpPr>
        <p:spPr>
          <a:xfrm>
            <a:off x="5943600" y="4713506"/>
            <a:ext cx="2158425" cy="283275"/>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74" name="Google Shape;174;p32"/>
          <p:cNvPicPr preferRelativeResize="0"/>
          <p:nvPr/>
        </p:nvPicPr>
        <p:blipFill rotWithShape="1">
          <a:blip r:embed="rId2">
            <a:alphaModFix/>
          </a:blip>
          <a:srcRect b="38397" l="29652" r="29479" t="38311"/>
          <a:stretch/>
        </p:blipFill>
        <p:spPr>
          <a:xfrm>
            <a:off x="269111" y="4529211"/>
            <a:ext cx="1024355" cy="44924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5" name="Shape 175"/>
        <p:cNvGrpSpPr/>
        <p:nvPr/>
      </p:nvGrpSpPr>
      <p:grpSpPr>
        <a:xfrm>
          <a:off x="0" y="0"/>
          <a:ext cx="0" cy="0"/>
          <a:chOff x="0" y="0"/>
          <a:chExt cx="0" cy="0"/>
        </a:xfrm>
      </p:grpSpPr>
      <p:sp>
        <p:nvSpPr>
          <p:cNvPr id="176" name="Google Shape;176;p33"/>
          <p:cNvSpPr txBox="1"/>
          <p:nvPr>
            <p:ph idx="12" type="sldNum"/>
          </p:nvPr>
        </p:nvSpPr>
        <p:spPr>
          <a:xfrm>
            <a:off x="8102009" y="4713506"/>
            <a:ext cx="413325" cy="28327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77" name="Google Shape;177;p33"/>
          <p:cNvSpPr txBox="1"/>
          <p:nvPr>
            <p:ph idx="10" type="dt"/>
          </p:nvPr>
        </p:nvSpPr>
        <p:spPr>
          <a:xfrm>
            <a:off x="5943600" y="4713506"/>
            <a:ext cx="2158425" cy="283275"/>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78" name="Google Shape;178;p33"/>
          <p:cNvPicPr preferRelativeResize="0"/>
          <p:nvPr/>
        </p:nvPicPr>
        <p:blipFill rotWithShape="1">
          <a:blip r:embed="rId2">
            <a:alphaModFix/>
          </a:blip>
          <a:srcRect b="38397" l="29652" r="29479" t="38311"/>
          <a:stretch/>
        </p:blipFill>
        <p:spPr>
          <a:xfrm>
            <a:off x="269111" y="4529211"/>
            <a:ext cx="1024355" cy="449243"/>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79" name="Shape 179"/>
        <p:cNvGrpSpPr/>
        <p:nvPr/>
      </p:nvGrpSpPr>
      <p:grpSpPr>
        <a:xfrm>
          <a:off x="0" y="0"/>
          <a:ext cx="0" cy="0"/>
          <a:chOff x="0" y="0"/>
          <a:chExt cx="0" cy="0"/>
        </a:xfrm>
      </p:grpSpPr>
      <p:sp>
        <p:nvSpPr>
          <p:cNvPr id="180" name="Google Shape;180;p34"/>
          <p:cNvSpPr txBox="1"/>
          <p:nvPr>
            <p:ph type="title"/>
          </p:nvPr>
        </p:nvSpPr>
        <p:spPr>
          <a:xfrm>
            <a:off x="629841" y="342900"/>
            <a:ext cx="2949300" cy="1199925"/>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Helvetica Neue"/>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1" name="Google Shape;181;p34"/>
          <p:cNvSpPr txBox="1"/>
          <p:nvPr>
            <p:ph idx="1" type="body"/>
          </p:nvPr>
        </p:nvSpPr>
        <p:spPr>
          <a:xfrm>
            <a:off x="3887391" y="740569"/>
            <a:ext cx="4628925" cy="3655125"/>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Font typeface="Helvetica Neue Light"/>
              <a:buChar char="•"/>
              <a:defRPr sz="2400"/>
            </a:lvl1pPr>
            <a:lvl2pPr indent="-361950" lvl="1" marL="914400" algn="l">
              <a:lnSpc>
                <a:spcPct val="90000"/>
              </a:lnSpc>
              <a:spcBef>
                <a:spcPts val="400"/>
              </a:spcBef>
              <a:spcAft>
                <a:spcPts val="0"/>
              </a:spcAft>
              <a:buClr>
                <a:schemeClr val="dk1"/>
              </a:buClr>
              <a:buSzPts val="2100"/>
              <a:buFont typeface="Helvetica Neue Light"/>
              <a:buChar char="•"/>
              <a:defRPr sz="2100"/>
            </a:lvl2pPr>
            <a:lvl3pPr indent="-342900" lvl="2" marL="1371600" algn="l">
              <a:lnSpc>
                <a:spcPct val="90000"/>
              </a:lnSpc>
              <a:spcBef>
                <a:spcPts val="400"/>
              </a:spcBef>
              <a:spcAft>
                <a:spcPts val="0"/>
              </a:spcAft>
              <a:buClr>
                <a:schemeClr val="dk1"/>
              </a:buClr>
              <a:buSzPts val="1800"/>
              <a:buFont typeface="Helvetica Neue Light"/>
              <a:buChar char="•"/>
              <a:defRPr sz="1800"/>
            </a:lvl3pPr>
            <a:lvl4pPr indent="-323850" lvl="3" marL="1828800" algn="l">
              <a:lnSpc>
                <a:spcPct val="90000"/>
              </a:lnSpc>
              <a:spcBef>
                <a:spcPts val="400"/>
              </a:spcBef>
              <a:spcAft>
                <a:spcPts val="0"/>
              </a:spcAft>
              <a:buClr>
                <a:schemeClr val="dk1"/>
              </a:buClr>
              <a:buSzPts val="1500"/>
              <a:buFont typeface="Helvetica Neue Light"/>
              <a:buChar char="•"/>
              <a:defRPr sz="1500"/>
            </a:lvl4pPr>
            <a:lvl5pPr indent="-323850" lvl="4" marL="2286000" algn="l">
              <a:lnSpc>
                <a:spcPct val="90000"/>
              </a:lnSpc>
              <a:spcBef>
                <a:spcPts val="400"/>
              </a:spcBef>
              <a:spcAft>
                <a:spcPts val="0"/>
              </a:spcAft>
              <a:buClr>
                <a:schemeClr val="dk1"/>
              </a:buClr>
              <a:buSzPts val="1500"/>
              <a:buFont typeface="Helvetica Neue Light"/>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82" name="Google Shape;182;p34"/>
          <p:cNvSpPr txBox="1"/>
          <p:nvPr>
            <p:ph idx="2" type="body"/>
          </p:nvPr>
        </p:nvSpPr>
        <p:spPr>
          <a:xfrm>
            <a:off x="629841" y="1543050"/>
            <a:ext cx="2949300" cy="2858625"/>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Font typeface="Helvetica Neue Light"/>
              <a:buNone/>
              <a:defRPr sz="1200"/>
            </a:lvl1pPr>
            <a:lvl2pPr indent="-228600" lvl="1" marL="914400" algn="l">
              <a:lnSpc>
                <a:spcPct val="90000"/>
              </a:lnSpc>
              <a:spcBef>
                <a:spcPts val="400"/>
              </a:spcBef>
              <a:spcAft>
                <a:spcPts val="0"/>
              </a:spcAft>
              <a:buClr>
                <a:schemeClr val="dk1"/>
              </a:buClr>
              <a:buSzPts val="1100"/>
              <a:buFont typeface="Helvetica Neue Light"/>
              <a:buNone/>
              <a:defRPr sz="1100"/>
            </a:lvl2pPr>
            <a:lvl3pPr indent="-228600" lvl="2" marL="1371600" algn="l">
              <a:lnSpc>
                <a:spcPct val="90000"/>
              </a:lnSpc>
              <a:spcBef>
                <a:spcPts val="400"/>
              </a:spcBef>
              <a:spcAft>
                <a:spcPts val="0"/>
              </a:spcAft>
              <a:buClr>
                <a:schemeClr val="dk1"/>
              </a:buClr>
              <a:buSzPts val="900"/>
              <a:buFont typeface="Helvetica Neue Light"/>
              <a:buNone/>
              <a:defRPr sz="900"/>
            </a:lvl3pPr>
            <a:lvl4pPr indent="-228600" lvl="3" marL="1828800" algn="l">
              <a:lnSpc>
                <a:spcPct val="90000"/>
              </a:lnSpc>
              <a:spcBef>
                <a:spcPts val="400"/>
              </a:spcBef>
              <a:spcAft>
                <a:spcPts val="0"/>
              </a:spcAft>
              <a:buClr>
                <a:schemeClr val="dk1"/>
              </a:buClr>
              <a:buSzPts val="800"/>
              <a:buFont typeface="Helvetica Neue Light"/>
              <a:buNone/>
              <a:defRPr sz="800"/>
            </a:lvl4pPr>
            <a:lvl5pPr indent="-228600" lvl="4" marL="2286000" algn="l">
              <a:lnSpc>
                <a:spcPct val="90000"/>
              </a:lnSpc>
              <a:spcBef>
                <a:spcPts val="400"/>
              </a:spcBef>
              <a:spcAft>
                <a:spcPts val="0"/>
              </a:spcAft>
              <a:buClr>
                <a:schemeClr val="dk1"/>
              </a:buClr>
              <a:buSzPts val="800"/>
              <a:buFont typeface="Helvetica Neue Light"/>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83" name="Google Shape;183;p34"/>
          <p:cNvSpPr txBox="1"/>
          <p:nvPr>
            <p:ph idx="12" type="sldNum"/>
          </p:nvPr>
        </p:nvSpPr>
        <p:spPr>
          <a:xfrm>
            <a:off x="8102009" y="4713506"/>
            <a:ext cx="413325" cy="28327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84" name="Google Shape;184;p34"/>
          <p:cNvSpPr txBox="1"/>
          <p:nvPr>
            <p:ph idx="10" type="dt"/>
          </p:nvPr>
        </p:nvSpPr>
        <p:spPr>
          <a:xfrm>
            <a:off x="5943600" y="4713506"/>
            <a:ext cx="2158425" cy="283275"/>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85" name="Google Shape;185;p34"/>
          <p:cNvPicPr preferRelativeResize="0"/>
          <p:nvPr/>
        </p:nvPicPr>
        <p:blipFill rotWithShape="1">
          <a:blip r:embed="rId2">
            <a:alphaModFix/>
          </a:blip>
          <a:srcRect b="38397" l="29652" r="29479" t="38311"/>
          <a:stretch/>
        </p:blipFill>
        <p:spPr>
          <a:xfrm>
            <a:off x="269111" y="4529211"/>
            <a:ext cx="1024355" cy="449243"/>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86" name="Shape 186"/>
        <p:cNvGrpSpPr/>
        <p:nvPr/>
      </p:nvGrpSpPr>
      <p:grpSpPr>
        <a:xfrm>
          <a:off x="0" y="0"/>
          <a:ext cx="0" cy="0"/>
          <a:chOff x="0" y="0"/>
          <a:chExt cx="0" cy="0"/>
        </a:xfrm>
      </p:grpSpPr>
      <p:sp>
        <p:nvSpPr>
          <p:cNvPr id="187" name="Google Shape;187;p35"/>
          <p:cNvSpPr txBox="1"/>
          <p:nvPr>
            <p:ph type="title"/>
          </p:nvPr>
        </p:nvSpPr>
        <p:spPr>
          <a:xfrm>
            <a:off x="629841" y="342900"/>
            <a:ext cx="2949300" cy="1199925"/>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Helvetica Neue"/>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8" name="Google Shape;188;p35"/>
          <p:cNvSpPr/>
          <p:nvPr>
            <p:ph idx="2" type="pic"/>
          </p:nvPr>
        </p:nvSpPr>
        <p:spPr>
          <a:xfrm>
            <a:off x="3887391" y="740569"/>
            <a:ext cx="4628925" cy="3655125"/>
          </a:xfrm>
          <a:prstGeom prst="rect">
            <a:avLst/>
          </a:prstGeom>
          <a:noFill/>
          <a:ln>
            <a:noFill/>
          </a:ln>
        </p:spPr>
      </p:sp>
      <p:sp>
        <p:nvSpPr>
          <p:cNvPr id="189" name="Google Shape;189;p35"/>
          <p:cNvSpPr txBox="1"/>
          <p:nvPr>
            <p:ph idx="1" type="body"/>
          </p:nvPr>
        </p:nvSpPr>
        <p:spPr>
          <a:xfrm>
            <a:off x="629841" y="1543050"/>
            <a:ext cx="2949300" cy="2858625"/>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Font typeface="Helvetica Neue Light"/>
              <a:buNone/>
              <a:defRPr sz="1200"/>
            </a:lvl1pPr>
            <a:lvl2pPr indent="-228600" lvl="1" marL="914400" algn="l">
              <a:lnSpc>
                <a:spcPct val="90000"/>
              </a:lnSpc>
              <a:spcBef>
                <a:spcPts val="400"/>
              </a:spcBef>
              <a:spcAft>
                <a:spcPts val="0"/>
              </a:spcAft>
              <a:buClr>
                <a:schemeClr val="dk1"/>
              </a:buClr>
              <a:buSzPts val="1100"/>
              <a:buFont typeface="Helvetica Neue Light"/>
              <a:buNone/>
              <a:defRPr sz="1100"/>
            </a:lvl2pPr>
            <a:lvl3pPr indent="-228600" lvl="2" marL="1371600" algn="l">
              <a:lnSpc>
                <a:spcPct val="90000"/>
              </a:lnSpc>
              <a:spcBef>
                <a:spcPts val="400"/>
              </a:spcBef>
              <a:spcAft>
                <a:spcPts val="0"/>
              </a:spcAft>
              <a:buClr>
                <a:schemeClr val="dk1"/>
              </a:buClr>
              <a:buSzPts val="900"/>
              <a:buFont typeface="Helvetica Neue Light"/>
              <a:buNone/>
              <a:defRPr sz="900"/>
            </a:lvl3pPr>
            <a:lvl4pPr indent="-228600" lvl="3" marL="1828800" algn="l">
              <a:lnSpc>
                <a:spcPct val="90000"/>
              </a:lnSpc>
              <a:spcBef>
                <a:spcPts val="400"/>
              </a:spcBef>
              <a:spcAft>
                <a:spcPts val="0"/>
              </a:spcAft>
              <a:buClr>
                <a:schemeClr val="dk1"/>
              </a:buClr>
              <a:buSzPts val="800"/>
              <a:buFont typeface="Helvetica Neue Light"/>
              <a:buNone/>
              <a:defRPr sz="800"/>
            </a:lvl4pPr>
            <a:lvl5pPr indent="-228600" lvl="4" marL="2286000" algn="l">
              <a:lnSpc>
                <a:spcPct val="90000"/>
              </a:lnSpc>
              <a:spcBef>
                <a:spcPts val="400"/>
              </a:spcBef>
              <a:spcAft>
                <a:spcPts val="0"/>
              </a:spcAft>
              <a:buClr>
                <a:schemeClr val="dk1"/>
              </a:buClr>
              <a:buSzPts val="800"/>
              <a:buFont typeface="Helvetica Neue Light"/>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90" name="Google Shape;190;p35"/>
          <p:cNvSpPr txBox="1"/>
          <p:nvPr>
            <p:ph idx="12" type="sldNum"/>
          </p:nvPr>
        </p:nvSpPr>
        <p:spPr>
          <a:xfrm>
            <a:off x="8102009" y="4713506"/>
            <a:ext cx="413325" cy="28327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91" name="Google Shape;191;p35"/>
          <p:cNvSpPr txBox="1"/>
          <p:nvPr>
            <p:ph idx="10" type="dt"/>
          </p:nvPr>
        </p:nvSpPr>
        <p:spPr>
          <a:xfrm>
            <a:off x="5943600" y="4713506"/>
            <a:ext cx="2158425" cy="283275"/>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92" name="Google Shape;192;p35"/>
          <p:cNvPicPr preferRelativeResize="0"/>
          <p:nvPr/>
        </p:nvPicPr>
        <p:blipFill rotWithShape="1">
          <a:blip r:embed="rId2">
            <a:alphaModFix/>
          </a:blip>
          <a:srcRect b="38397" l="29652" r="29479" t="38311"/>
          <a:stretch/>
        </p:blipFill>
        <p:spPr>
          <a:xfrm>
            <a:off x="269111" y="4529211"/>
            <a:ext cx="1024355" cy="449243"/>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3" name="Shape 193"/>
        <p:cNvGrpSpPr/>
        <p:nvPr/>
      </p:nvGrpSpPr>
      <p:grpSpPr>
        <a:xfrm>
          <a:off x="0" y="0"/>
          <a:ext cx="0" cy="0"/>
          <a:chOff x="0" y="0"/>
          <a:chExt cx="0" cy="0"/>
        </a:xfrm>
      </p:grpSpPr>
      <p:sp>
        <p:nvSpPr>
          <p:cNvPr id="194" name="Google Shape;194;p36"/>
          <p:cNvSpPr txBox="1"/>
          <p:nvPr>
            <p:ph type="title"/>
          </p:nvPr>
        </p:nvSpPr>
        <p:spPr>
          <a:xfrm>
            <a:off x="628650" y="273844"/>
            <a:ext cx="7886700" cy="994275"/>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000"/>
              <a:buFont typeface="Helvetica Neue"/>
              <a:buNone/>
              <a:defRPr sz="3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5" name="Google Shape;195;p36"/>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6" name="Google Shape;196;p36"/>
          <p:cNvSpPr txBox="1"/>
          <p:nvPr>
            <p:ph idx="12" type="sldNum"/>
          </p:nvPr>
        </p:nvSpPr>
        <p:spPr>
          <a:xfrm>
            <a:off x="8102009" y="4713506"/>
            <a:ext cx="413325" cy="28327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97" name="Google Shape;197;p36"/>
          <p:cNvSpPr txBox="1"/>
          <p:nvPr>
            <p:ph idx="10" type="dt"/>
          </p:nvPr>
        </p:nvSpPr>
        <p:spPr>
          <a:xfrm>
            <a:off x="5943600" y="4713506"/>
            <a:ext cx="2158425" cy="283275"/>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98" name="Google Shape;198;p36"/>
          <p:cNvPicPr preferRelativeResize="0"/>
          <p:nvPr/>
        </p:nvPicPr>
        <p:blipFill rotWithShape="1">
          <a:blip r:embed="rId2">
            <a:alphaModFix/>
          </a:blip>
          <a:srcRect b="38397" l="29652" r="29479" t="38311"/>
          <a:stretch/>
        </p:blipFill>
        <p:spPr>
          <a:xfrm>
            <a:off x="269111" y="4529211"/>
            <a:ext cx="1024355" cy="449243"/>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9" name="Shape 199"/>
        <p:cNvGrpSpPr/>
        <p:nvPr/>
      </p:nvGrpSpPr>
      <p:grpSpPr>
        <a:xfrm>
          <a:off x="0" y="0"/>
          <a:ext cx="0" cy="0"/>
          <a:chOff x="0" y="0"/>
          <a:chExt cx="0" cy="0"/>
        </a:xfrm>
      </p:grpSpPr>
      <p:sp>
        <p:nvSpPr>
          <p:cNvPr id="200" name="Google Shape;200;p37"/>
          <p:cNvSpPr txBox="1"/>
          <p:nvPr>
            <p:ph type="title"/>
          </p:nvPr>
        </p:nvSpPr>
        <p:spPr>
          <a:xfrm rot="5400000">
            <a:off x="5350050" y="1467469"/>
            <a:ext cx="4358925" cy="1971675"/>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000"/>
              <a:buFont typeface="Helvetica Neue"/>
              <a:buNone/>
              <a:defRPr sz="3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1" name="Google Shape;201;p37"/>
          <p:cNvSpPr txBox="1"/>
          <p:nvPr>
            <p:ph idx="1" type="body"/>
          </p:nvPr>
        </p:nvSpPr>
        <p:spPr>
          <a:xfrm rot="5400000">
            <a:off x="1349550" y="-447056"/>
            <a:ext cx="4358925" cy="5800725"/>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2" name="Google Shape;202;p37"/>
          <p:cNvSpPr txBox="1"/>
          <p:nvPr>
            <p:ph idx="12" type="sldNum"/>
          </p:nvPr>
        </p:nvSpPr>
        <p:spPr>
          <a:xfrm>
            <a:off x="8102009" y="4713506"/>
            <a:ext cx="413325" cy="28327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203" name="Google Shape;203;p37"/>
          <p:cNvSpPr txBox="1"/>
          <p:nvPr>
            <p:ph idx="10" type="dt"/>
          </p:nvPr>
        </p:nvSpPr>
        <p:spPr>
          <a:xfrm>
            <a:off x="5943600" y="4713506"/>
            <a:ext cx="2158425" cy="283275"/>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204" name="Google Shape;204;p37"/>
          <p:cNvPicPr preferRelativeResize="0"/>
          <p:nvPr/>
        </p:nvPicPr>
        <p:blipFill rotWithShape="1">
          <a:blip r:embed="rId2">
            <a:alphaModFix/>
          </a:blip>
          <a:srcRect b="38397" l="29652" r="29479" t="38311"/>
          <a:stretch/>
        </p:blipFill>
        <p:spPr>
          <a:xfrm>
            <a:off x="269111" y="4529211"/>
            <a:ext cx="1024355" cy="44924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theme" Target="../theme/theme4.xml"/><Relationship Id="rId12" Type="http://schemas.openxmlformats.org/officeDocument/2006/relationships/slideLayout" Target="../slideLayouts/slideLayout34.xml"/><Relationship Id="rId1" Type="http://schemas.openxmlformats.org/officeDocument/2006/relationships/image" Target="../media/image4.png"/><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75"/>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9" name="Shape 129"/>
        <p:cNvGrpSpPr/>
        <p:nvPr/>
      </p:nvGrpSpPr>
      <p:grpSpPr>
        <a:xfrm>
          <a:off x="0" y="0"/>
          <a:ext cx="0" cy="0"/>
          <a:chOff x="0" y="0"/>
          <a:chExt cx="0" cy="0"/>
        </a:xfrm>
      </p:grpSpPr>
      <p:sp>
        <p:nvSpPr>
          <p:cNvPr id="130" name="Google Shape;130;p26"/>
          <p:cNvSpPr txBox="1"/>
          <p:nvPr>
            <p:ph type="title"/>
          </p:nvPr>
        </p:nvSpPr>
        <p:spPr>
          <a:xfrm>
            <a:off x="628650" y="273844"/>
            <a:ext cx="7886700" cy="994275"/>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chemeClr val="dk1"/>
              </a:buClr>
              <a:buSzPts val="3000"/>
              <a:buFont typeface="Helvetica Neue"/>
              <a:buNone/>
              <a:defRPr b="1" i="0" sz="30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2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Helvetica Neue Light"/>
              <a:buChar char="•"/>
              <a:defRPr b="0" i="0" sz="2100" u="none" cap="none" strike="noStrike">
                <a:solidFill>
                  <a:schemeClr val="dk1"/>
                </a:solidFill>
                <a:latin typeface="Helvetica Neue Light"/>
                <a:ea typeface="Helvetica Neue Light"/>
                <a:cs typeface="Helvetica Neue Light"/>
                <a:sym typeface="Helvetica Neue Light"/>
              </a:defRPr>
            </a:lvl1pPr>
            <a:lvl2pPr indent="-342900" lvl="1" marL="914400" marR="0" rtl="0" algn="l">
              <a:lnSpc>
                <a:spcPct val="90000"/>
              </a:lnSpc>
              <a:spcBef>
                <a:spcPts val="400"/>
              </a:spcBef>
              <a:spcAft>
                <a:spcPts val="0"/>
              </a:spcAft>
              <a:buClr>
                <a:schemeClr val="dk1"/>
              </a:buClr>
              <a:buSzPts val="1800"/>
              <a:buFont typeface="Helvetica Neue Light"/>
              <a:buChar char="•"/>
              <a:defRPr b="0" i="0" sz="1800" u="none" cap="none" strike="noStrike">
                <a:solidFill>
                  <a:schemeClr val="dk1"/>
                </a:solidFill>
                <a:latin typeface="Helvetica Neue Light"/>
                <a:ea typeface="Helvetica Neue Light"/>
                <a:cs typeface="Helvetica Neue Light"/>
                <a:sym typeface="Helvetica Neue Light"/>
              </a:defRPr>
            </a:lvl2pPr>
            <a:lvl3pPr indent="-323850" lvl="2" marL="1371600" marR="0" rtl="0" algn="l">
              <a:lnSpc>
                <a:spcPct val="90000"/>
              </a:lnSpc>
              <a:spcBef>
                <a:spcPts val="400"/>
              </a:spcBef>
              <a:spcAft>
                <a:spcPts val="0"/>
              </a:spcAft>
              <a:buClr>
                <a:schemeClr val="dk1"/>
              </a:buClr>
              <a:buSzPts val="1500"/>
              <a:buFont typeface="Helvetica Neue Light"/>
              <a:buChar char="•"/>
              <a:defRPr b="0" i="0" sz="1500" u="none" cap="none" strike="noStrike">
                <a:solidFill>
                  <a:schemeClr val="dk1"/>
                </a:solidFill>
                <a:latin typeface="Helvetica Neue Light"/>
                <a:ea typeface="Helvetica Neue Light"/>
                <a:cs typeface="Helvetica Neue Light"/>
                <a:sym typeface="Helvetica Neue Light"/>
              </a:defRPr>
            </a:lvl3pPr>
            <a:lvl4pPr indent="-317500" lvl="3" marL="1828800" marR="0" rtl="0" algn="l">
              <a:lnSpc>
                <a:spcPct val="90000"/>
              </a:lnSpc>
              <a:spcBef>
                <a:spcPts val="400"/>
              </a:spcBef>
              <a:spcAft>
                <a:spcPts val="0"/>
              </a:spcAft>
              <a:buClr>
                <a:schemeClr val="dk1"/>
              </a:buClr>
              <a:buSzPts val="1400"/>
              <a:buFont typeface="Helvetica Neue Light"/>
              <a:buChar char="•"/>
              <a:defRPr b="0" i="0" sz="1400" u="none" cap="none" strike="noStrike">
                <a:solidFill>
                  <a:schemeClr val="dk1"/>
                </a:solidFill>
                <a:latin typeface="Helvetica Neue Light"/>
                <a:ea typeface="Helvetica Neue Light"/>
                <a:cs typeface="Helvetica Neue Light"/>
                <a:sym typeface="Helvetica Neue Light"/>
              </a:defRPr>
            </a:lvl4pPr>
            <a:lvl5pPr indent="-317500" lvl="4" marL="2286000" marR="0" rtl="0" algn="l">
              <a:lnSpc>
                <a:spcPct val="90000"/>
              </a:lnSpc>
              <a:spcBef>
                <a:spcPts val="400"/>
              </a:spcBef>
              <a:spcAft>
                <a:spcPts val="0"/>
              </a:spcAft>
              <a:buClr>
                <a:schemeClr val="dk1"/>
              </a:buClr>
              <a:buSzPts val="1400"/>
              <a:buFont typeface="Helvetica Neue Light"/>
              <a:buChar char="•"/>
              <a:defRPr b="0" i="0" sz="1400" u="none" cap="none" strike="noStrike">
                <a:solidFill>
                  <a:schemeClr val="dk1"/>
                </a:solidFill>
                <a:latin typeface="Helvetica Neue Light"/>
                <a:ea typeface="Helvetica Neue Light"/>
                <a:cs typeface="Helvetica Neue Light"/>
                <a:sym typeface="Helvetica Neue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grpSp>
        <p:nvGrpSpPr>
          <p:cNvPr id="132" name="Google Shape;132;p26"/>
          <p:cNvGrpSpPr/>
          <p:nvPr/>
        </p:nvGrpSpPr>
        <p:grpSpPr>
          <a:xfrm>
            <a:off x="0" y="5067300"/>
            <a:ext cx="9144002" cy="79122"/>
            <a:chOff x="0" y="6756400"/>
            <a:chExt cx="12192002" cy="105496"/>
          </a:xfrm>
        </p:grpSpPr>
        <p:pic>
          <p:nvPicPr>
            <p:cNvPr id="133" name="Google Shape;133;p26"/>
            <p:cNvPicPr preferRelativeResize="0"/>
            <p:nvPr/>
          </p:nvPicPr>
          <p:blipFill rotWithShape="1">
            <a:blip r:embed="rId1">
              <a:alphaModFix/>
            </a:blip>
            <a:srcRect b="0" l="0" r="0" t="0"/>
            <a:stretch/>
          </p:blipFill>
          <p:spPr>
            <a:xfrm>
              <a:off x="1524000" y="6756400"/>
              <a:ext cx="9144000" cy="101600"/>
            </a:xfrm>
            <a:prstGeom prst="rect">
              <a:avLst/>
            </a:prstGeom>
            <a:noFill/>
            <a:ln>
              <a:noFill/>
            </a:ln>
          </p:spPr>
        </p:pic>
        <p:pic>
          <p:nvPicPr>
            <p:cNvPr id="134" name="Google Shape;134;p26"/>
            <p:cNvPicPr preferRelativeResize="0"/>
            <p:nvPr/>
          </p:nvPicPr>
          <p:blipFill rotWithShape="1">
            <a:blip r:embed="rId1">
              <a:alphaModFix/>
            </a:blip>
            <a:srcRect b="15583" l="0" r="71579" t="0"/>
            <a:stretch/>
          </p:blipFill>
          <p:spPr>
            <a:xfrm>
              <a:off x="0" y="6756400"/>
              <a:ext cx="2598719" cy="101600"/>
            </a:xfrm>
            <a:prstGeom prst="rect">
              <a:avLst/>
            </a:prstGeom>
            <a:noFill/>
            <a:ln>
              <a:noFill/>
            </a:ln>
          </p:spPr>
        </p:pic>
        <p:pic>
          <p:nvPicPr>
            <p:cNvPr id="135" name="Google Shape;135;p26"/>
            <p:cNvPicPr preferRelativeResize="0"/>
            <p:nvPr/>
          </p:nvPicPr>
          <p:blipFill rotWithShape="1">
            <a:blip r:embed="rId1">
              <a:alphaModFix/>
            </a:blip>
            <a:srcRect b="15583" l="0" r="71579" t="0"/>
            <a:stretch/>
          </p:blipFill>
          <p:spPr>
            <a:xfrm>
              <a:off x="9593283" y="6756400"/>
              <a:ext cx="2598719" cy="105496"/>
            </a:xfrm>
            <a:prstGeom prst="rect">
              <a:avLst/>
            </a:prstGeom>
            <a:noFill/>
            <a:ln>
              <a:noFill/>
            </a:ln>
          </p:spPr>
        </p:pic>
      </p:grpSp>
      <p:sp>
        <p:nvSpPr>
          <p:cNvPr id="136" name="Google Shape;136;p26"/>
          <p:cNvSpPr txBox="1"/>
          <p:nvPr>
            <p:ph idx="12" type="sldNum"/>
          </p:nvPr>
        </p:nvSpPr>
        <p:spPr>
          <a:xfrm>
            <a:off x="8102009" y="4713506"/>
            <a:ext cx="413325" cy="283275"/>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37" name="Google Shape;137;p26"/>
          <p:cNvSpPr txBox="1"/>
          <p:nvPr>
            <p:ph idx="10" type="dt"/>
          </p:nvPr>
        </p:nvSpPr>
        <p:spPr>
          <a:xfrm>
            <a:off x="5943600" y="4713506"/>
            <a:ext cx="2158425" cy="283275"/>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900" u="none" cap="none" strike="noStrike">
                <a:solidFill>
                  <a:srgbClr val="7F7F7F"/>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hyperlink" Target="https://pdfs.semanticscholar.org/a1fb/b84d70e7de9ca1888368f5432f6d9cfa450a.pdf" TargetMode="External"/><Relationship Id="rId4" Type="http://schemas.openxmlformats.org/officeDocument/2006/relationships/hyperlink" Target="https://link.springer.com/article/10.1007/s40534-015-0079-x"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 Id="rId3" Type="http://schemas.openxmlformats.org/officeDocument/2006/relationships/hyperlink" Target="https://github.com/ksv1112/ML_2024_Project-5_The_Data_Detective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 Id="rId3" Type="http://schemas.openxmlformats.org/officeDocument/2006/relationships/hyperlink" Target="https://drive.google.com/file/d/1YujFFpHv16Mi4WOX-_vte_i3n_8awXq5/view?usp=drive_link" TargetMode="Externa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E6E6"/>
        </a:solidFill>
      </p:bgPr>
    </p:bg>
    <p:spTree>
      <p:nvGrpSpPr>
        <p:cNvPr id="208" name="Shape 208"/>
        <p:cNvGrpSpPr/>
        <p:nvPr/>
      </p:nvGrpSpPr>
      <p:grpSpPr>
        <a:xfrm>
          <a:off x="0" y="0"/>
          <a:ext cx="0" cy="0"/>
          <a:chOff x="0" y="0"/>
          <a:chExt cx="0" cy="0"/>
        </a:xfrm>
      </p:grpSpPr>
      <p:graphicFrame>
        <p:nvGraphicFramePr>
          <p:cNvPr id="209" name="Google Shape;209;p38"/>
          <p:cNvGraphicFramePr/>
          <p:nvPr/>
        </p:nvGraphicFramePr>
        <p:xfrm>
          <a:off x="5410988" y="2383350"/>
          <a:ext cx="3000000" cy="3000000"/>
        </p:xfrm>
        <a:graphic>
          <a:graphicData uri="http://schemas.openxmlformats.org/drawingml/2006/table">
            <a:tbl>
              <a:tblPr>
                <a:noFill/>
                <a:tableStyleId>{BBD4E74F-477D-4041-A689-DFB993C608EB}</a:tableStyleId>
              </a:tblPr>
              <a:tblGrid>
                <a:gridCol w="1845975"/>
                <a:gridCol w="1795325"/>
              </a:tblGrid>
              <a:tr h="428525">
                <a:tc>
                  <a:txBody>
                    <a:bodyPr/>
                    <a:lstStyle/>
                    <a:p>
                      <a:pPr indent="0" lvl="0" marL="0" marR="0" rtl="0" algn="ctr">
                        <a:lnSpc>
                          <a:spcPct val="100000"/>
                        </a:lnSpc>
                        <a:spcBef>
                          <a:spcPts val="0"/>
                        </a:spcBef>
                        <a:spcAft>
                          <a:spcPts val="0"/>
                        </a:spcAft>
                        <a:buClr>
                          <a:srgbClr val="000000"/>
                        </a:buClr>
                        <a:buSzPts val="1500"/>
                        <a:buFont typeface="Arial"/>
                        <a:buNone/>
                      </a:pPr>
                      <a:r>
                        <a:rPr lang="en" sz="1500">
                          <a:solidFill>
                            <a:schemeClr val="dk1"/>
                          </a:solidFill>
                          <a:latin typeface="Helvetica Neue"/>
                          <a:ea typeface="Helvetica Neue"/>
                          <a:cs typeface="Helvetica Neue"/>
                          <a:sym typeface="Helvetica Neue"/>
                        </a:rPr>
                        <a:t>Parth Joshi</a:t>
                      </a:r>
                      <a:endParaRPr sz="1500" u="none" cap="none" strike="noStrike">
                        <a:solidFill>
                          <a:schemeClr val="dk1"/>
                        </a:solidFill>
                        <a:latin typeface="Helvetica Neue"/>
                        <a:ea typeface="Helvetica Neue"/>
                        <a:cs typeface="Helvetica Neue"/>
                        <a:sym typeface="Helvetica Neue"/>
                      </a:endParaRPr>
                    </a:p>
                  </a:txBody>
                  <a:tcPr marT="68575" marB="68575" marR="68575" marL="68575"/>
                </a:tc>
                <a:tc>
                  <a:txBody>
                    <a:bodyPr/>
                    <a:lstStyle/>
                    <a:p>
                      <a:pPr indent="0" lvl="0" marL="0" marR="0" rtl="0" algn="ctr">
                        <a:lnSpc>
                          <a:spcPct val="100000"/>
                        </a:lnSpc>
                        <a:spcBef>
                          <a:spcPts val="0"/>
                        </a:spcBef>
                        <a:spcAft>
                          <a:spcPts val="0"/>
                        </a:spcAft>
                        <a:buClr>
                          <a:srgbClr val="000000"/>
                        </a:buClr>
                        <a:buSzPts val="1500"/>
                        <a:buFont typeface="Arial"/>
                        <a:buNone/>
                      </a:pPr>
                      <a:r>
                        <a:rPr lang="en" sz="1500">
                          <a:solidFill>
                            <a:schemeClr val="dk1"/>
                          </a:solidFill>
                          <a:latin typeface="Helvetica Neue"/>
                          <a:ea typeface="Helvetica Neue"/>
                          <a:cs typeface="Helvetica Neue"/>
                          <a:sym typeface="Helvetica Neue"/>
                        </a:rPr>
                        <a:t>AU2140002</a:t>
                      </a:r>
                      <a:endParaRPr sz="1500" u="none" cap="none" strike="noStrike">
                        <a:solidFill>
                          <a:schemeClr val="dk1"/>
                        </a:solidFill>
                        <a:latin typeface="Helvetica Neue"/>
                        <a:ea typeface="Helvetica Neue"/>
                        <a:cs typeface="Helvetica Neue"/>
                        <a:sym typeface="Helvetica Neue"/>
                      </a:endParaRPr>
                    </a:p>
                  </a:txBody>
                  <a:tcPr marT="68575" marB="68575" marR="68575" marL="68575"/>
                </a:tc>
              </a:tr>
              <a:tr h="428525">
                <a:tc>
                  <a:txBody>
                    <a:bodyPr/>
                    <a:lstStyle/>
                    <a:p>
                      <a:pPr indent="0" lvl="0" marL="0" rtl="0" algn="ctr">
                        <a:spcBef>
                          <a:spcPts val="0"/>
                        </a:spcBef>
                        <a:spcAft>
                          <a:spcPts val="0"/>
                        </a:spcAft>
                        <a:buClr>
                          <a:schemeClr val="dk1"/>
                        </a:buClr>
                        <a:buSzPts val="1500"/>
                        <a:buFont typeface="Arial"/>
                        <a:buNone/>
                      </a:pPr>
                      <a:r>
                        <a:rPr lang="en" sz="1500">
                          <a:solidFill>
                            <a:schemeClr val="dk1"/>
                          </a:solidFill>
                          <a:latin typeface="Helvetica Neue"/>
                          <a:ea typeface="Helvetica Neue"/>
                          <a:cs typeface="Helvetica Neue"/>
                          <a:sym typeface="Helvetica Neue"/>
                        </a:rPr>
                        <a:t>Harsh Choksi </a:t>
                      </a:r>
                      <a:endParaRPr sz="1500">
                        <a:solidFill>
                          <a:schemeClr val="dk1"/>
                        </a:solidFill>
                        <a:latin typeface="Helvetica Neue"/>
                        <a:ea typeface="Helvetica Neue"/>
                        <a:cs typeface="Helvetica Neue"/>
                        <a:sym typeface="Helvetica Neue"/>
                      </a:endParaRPr>
                    </a:p>
                  </a:txBody>
                  <a:tcPr marT="68575" marB="68575" marR="68575" marL="68575"/>
                </a:tc>
                <a:tc>
                  <a:txBody>
                    <a:bodyPr/>
                    <a:lstStyle/>
                    <a:p>
                      <a:pPr indent="0" lvl="0" marL="0" rtl="0" algn="ctr">
                        <a:spcBef>
                          <a:spcPts val="0"/>
                        </a:spcBef>
                        <a:spcAft>
                          <a:spcPts val="0"/>
                        </a:spcAft>
                        <a:buClr>
                          <a:schemeClr val="dk1"/>
                        </a:buClr>
                        <a:buSzPts val="1500"/>
                        <a:buFont typeface="Arial"/>
                        <a:buNone/>
                      </a:pPr>
                      <a:r>
                        <a:rPr lang="en" sz="1500">
                          <a:solidFill>
                            <a:schemeClr val="dk1"/>
                          </a:solidFill>
                          <a:latin typeface="Helvetica Neue"/>
                          <a:ea typeface="Helvetica Neue"/>
                          <a:cs typeface="Helvetica Neue"/>
                          <a:sym typeface="Helvetica Neue"/>
                        </a:rPr>
                        <a:t>AU2140061</a:t>
                      </a:r>
                      <a:endParaRPr sz="1500" u="none" cap="none" strike="noStrike">
                        <a:solidFill>
                          <a:schemeClr val="dk1"/>
                        </a:solidFill>
                        <a:latin typeface="Helvetica Neue"/>
                        <a:ea typeface="Helvetica Neue"/>
                        <a:cs typeface="Helvetica Neue"/>
                        <a:sym typeface="Helvetica Neue"/>
                      </a:endParaRPr>
                    </a:p>
                  </a:txBody>
                  <a:tcPr marT="68575" marB="68575" marR="68575" marL="68575"/>
                </a:tc>
              </a:tr>
              <a:tr h="428525">
                <a:tc>
                  <a:txBody>
                    <a:bodyPr/>
                    <a:lstStyle/>
                    <a:p>
                      <a:pPr indent="0" lvl="0" marL="0" marR="0" rtl="0" algn="ctr">
                        <a:lnSpc>
                          <a:spcPct val="100000"/>
                        </a:lnSpc>
                        <a:spcBef>
                          <a:spcPts val="0"/>
                        </a:spcBef>
                        <a:spcAft>
                          <a:spcPts val="0"/>
                        </a:spcAft>
                        <a:buClr>
                          <a:srgbClr val="000000"/>
                        </a:buClr>
                        <a:buSzPts val="1500"/>
                        <a:buFont typeface="Arial"/>
                        <a:buNone/>
                      </a:pPr>
                      <a:r>
                        <a:rPr lang="en" sz="1500">
                          <a:solidFill>
                            <a:schemeClr val="dk1"/>
                          </a:solidFill>
                          <a:latin typeface="Helvetica Neue"/>
                          <a:ea typeface="Helvetica Neue"/>
                          <a:cs typeface="Helvetica Neue"/>
                          <a:sym typeface="Helvetica Neue"/>
                        </a:rPr>
                        <a:t>Niyati Patel </a:t>
                      </a:r>
                      <a:endParaRPr sz="1500" u="none" cap="none" strike="noStrike">
                        <a:solidFill>
                          <a:schemeClr val="dk1"/>
                        </a:solidFill>
                        <a:latin typeface="Helvetica Neue"/>
                        <a:ea typeface="Helvetica Neue"/>
                        <a:cs typeface="Helvetica Neue"/>
                        <a:sym typeface="Helvetica Neue"/>
                      </a:endParaRPr>
                    </a:p>
                  </a:txBody>
                  <a:tcPr marT="68575" marB="68575" marR="68575" marL="68575"/>
                </a:tc>
                <a:tc>
                  <a:txBody>
                    <a:bodyPr/>
                    <a:lstStyle/>
                    <a:p>
                      <a:pPr indent="0" lvl="0" marL="0" marR="0" rtl="0" algn="ctr">
                        <a:lnSpc>
                          <a:spcPct val="100000"/>
                        </a:lnSpc>
                        <a:spcBef>
                          <a:spcPts val="0"/>
                        </a:spcBef>
                        <a:spcAft>
                          <a:spcPts val="0"/>
                        </a:spcAft>
                        <a:buClr>
                          <a:srgbClr val="000000"/>
                        </a:buClr>
                        <a:buSzPts val="1500"/>
                        <a:buFont typeface="Arial"/>
                        <a:buNone/>
                      </a:pPr>
                      <a:r>
                        <a:rPr lang="en" sz="1500">
                          <a:solidFill>
                            <a:schemeClr val="dk1"/>
                          </a:solidFill>
                          <a:latin typeface="Helvetica Neue"/>
                          <a:ea typeface="Helvetica Neue"/>
                          <a:cs typeface="Helvetica Neue"/>
                          <a:sym typeface="Helvetica Neue"/>
                        </a:rPr>
                        <a:t>AU2140097</a:t>
                      </a:r>
                      <a:endParaRPr sz="1500">
                        <a:solidFill>
                          <a:schemeClr val="dk1"/>
                        </a:solidFill>
                        <a:latin typeface="Helvetica Neue"/>
                        <a:ea typeface="Helvetica Neue"/>
                        <a:cs typeface="Helvetica Neue"/>
                        <a:sym typeface="Helvetica Neue"/>
                      </a:endParaRPr>
                    </a:p>
                  </a:txBody>
                  <a:tcPr marT="68575" marB="68575" marR="68575" marL="68575"/>
                </a:tc>
              </a:tr>
              <a:tr h="428525">
                <a:tc>
                  <a:txBody>
                    <a:bodyPr/>
                    <a:lstStyle/>
                    <a:p>
                      <a:pPr indent="0" lvl="0" marL="0" rtl="0" algn="ctr">
                        <a:spcBef>
                          <a:spcPts val="0"/>
                        </a:spcBef>
                        <a:spcAft>
                          <a:spcPts val="0"/>
                        </a:spcAft>
                        <a:buClr>
                          <a:schemeClr val="dk1"/>
                        </a:buClr>
                        <a:buSzPts val="1500"/>
                        <a:buFont typeface="Arial"/>
                        <a:buNone/>
                      </a:pPr>
                      <a:r>
                        <a:rPr lang="en" sz="1500">
                          <a:solidFill>
                            <a:schemeClr val="dk1"/>
                          </a:solidFill>
                          <a:latin typeface="Helvetica Neue"/>
                          <a:ea typeface="Helvetica Neue"/>
                          <a:cs typeface="Helvetica Neue"/>
                          <a:sym typeface="Helvetica Neue"/>
                        </a:rPr>
                        <a:t>Krutarth Vora</a:t>
                      </a:r>
                      <a:endParaRPr sz="1500" u="none" cap="none" strike="noStrike">
                        <a:solidFill>
                          <a:schemeClr val="dk1"/>
                        </a:solidFill>
                        <a:latin typeface="Helvetica Neue"/>
                        <a:ea typeface="Helvetica Neue"/>
                        <a:cs typeface="Helvetica Neue"/>
                        <a:sym typeface="Helvetica Neue"/>
                      </a:endParaRPr>
                    </a:p>
                  </a:txBody>
                  <a:tcPr marT="68575" marB="68575" marR="68575" marL="68575"/>
                </a:tc>
                <a:tc>
                  <a:txBody>
                    <a:bodyPr/>
                    <a:lstStyle/>
                    <a:p>
                      <a:pPr indent="0" lvl="0" marL="0" rtl="0" algn="ctr">
                        <a:spcBef>
                          <a:spcPts val="0"/>
                        </a:spcBef>
                        <a:spcAft>
                          <a:spcPts val="0"/>
                        </a:spcAft>
                        <a:buClr>
                          <a:schemeClr val="dk1"/>
                        </a:buClr>
                        <a:buSzPts val="1500"/>
                        <a:buFont typeface="Arial"/>
                        <a:buNone/>
                      </a:pPr>
                      <a:r>
                        <a:rPr lang="en" sz="1500">
                          <a:solidFill>
                            <a:schemeClr val="dk1"/>
                          </a:solidFill>
                          <a:latin typeface="Helvetica Neue"/>
                          <a:ea typeface="Helvetica Neue"/>
                          <a:cs typeface="Helvetica Neue"/>
                          <a:sym typeface="Helvetica Neue"/>
                        </a:rPr>
                        <a:t>AU2140162</a:t>
                      </a:r>
                      <a:endParaRPr sz="1500" u="none" cap="none" strike="noStrike">
                        <a:solidFill>
                          <a:schemeClr val="dk1"/>
                        </a:solidFill>
                        <a:latin typeface="Helvetica Neue"/>
                        <a:ea typeface="Helvetica Neue"/>
                        <a:cs typeface="Helvetica Neue"/>
                        <a:sym typeface="Helvetica Neue"/>
                      </a:endParaRPr>
                    </a:p>
                  </a:txBody>
                  <a:tcPr marT="68575" marB="68575" marR="68575" marL="68575"/>
                </a:tc>
              </a:tr>
            </a:tbl>
          </a:graphicData>
        </a:graphic>
      </p:graphicFrame>
      <p:sp>
        <p:nvSpPr>
          <p:cNvPr id="210" name="Google Shape;210;p38"/>
          <p:cNvSpPr txBox="1"/>
          <p:nvPr>
            <p:ph idx="2" type="body"/>
          </p:nvPr>
        </p:nvSpPr>
        <p:spPr>
          <a:xfrm>
            <a:off x="302000" y="378500"/>
            <a:ext cx="4916400" cy="954000"/>
          </a:xfrm>
          <a:prstGeom prst="rect">
            <a:avLst/>
          </a:prstGeom>
          <a:noFill/>
          <a:ln cap="flat" cmpd="sng" w="9525">
            <a:solidFill>
              <a:srgbClr val="801B19"/>
            </a:solidFill>
            <a:prstDash val="solid"/>
            <a:round/>
            <a:headEnd len="sm" w="sm" type="none"/>
            <a:tailEnd len="sm" w="sm" type="none"/>
          </a:ln>
        </p:spPr>
        <p:txBody>
          <a:bodyPr anchorCtr="0" anchor="ctr" bIns="34275" lIns="68575" spcFirstLastPara="1" rIns="68575" wrap="square" tIns="34275">
            <a:noAutofit/>
          </a:bodyPr>
          <a:lstStyle/>
          <a:p>
            <a:pPr indent="0" lvl="0" marL="0" rtl="0" algn="ctr">
              <a:lnSpc>
                <a:spcPct val="125000"/>
              </a:lnSpc>
              <a:spcBef>
                <a:spcPts val="800"/>
              </a:spcBef>
              <a:spcAft>
                <a:spcPts val="0"/>
              </a:spcAft>
              <a:buClr>
                <a:srgbClr val="801B19"/>
              </a:buClr>
              <a:buSzPts val="3000"/>
              <a:buFont typeface="Helvetica Neue"/>
              <a:buNone/>
            </a:pPr>
            <a:r>
              <a:rPr lang="en" sz="2800">
                <a:solidFill>
                  <a:srgbClr val="801B19"/>
                </a:solidFill>
              </a:rPr>
              <a:t>CSE523</a:t>
            </a:r>
            <a:r>
              <a:rPr lang="en" sz="2800">
                <a:solidFill>
                  <a:srgbClr val="801B19"/>
                </a:solidFill>
              </a:rPr>
              <a:t> </a:t>
            </a:r>
            <a:r>
              <a:rPr lang="en" sz="2800">
                <a:solidFill>
                  <a:srgbClr val="801B19"/>
                </a:solidFill>
              </a:rPr>
              <a:t>: </a:t>
            </a:r>
            <a:r>
              <a:rPr lang="en" sz="2800">
                <a:solidFill>
                  <a:srgbClr val="801B19"/>
                </a:solidFill>
              </a:rPr>
              <a:t>Machine</a:t>
            </a:r>
            <a:r>
              <a:rPr lang="en" sz="2800">
                <a:solidFill>
                  <a:srgbClr val="801B19"/>
                </a:solidFill>
              </a:rPr>
              <a:t> Learning </a:t>
            </a:r>
            <a:endParaRPr i="1" sz="2100">
              <a:solidFill>
                <a:srgbClr val="801B19"/>
              </a:solidFill>
            </a:endParaRPr>
          </a:p>
        </p:txBody>
      </p:sp>
      <p:graphicFrame>
        <p:nvGraphicFramePr>
          <p:cNvPr id="211" name="Google Shape;211;p38"/>
          <p:cNvGraphicFramePr/>
          <p:nvPr/>
        </p:nvGraphicFramePr>
        <p:xfrm>
          <a:off x="5410988" y="1778269"/>
          <a:ext cx="3000000" cy="3000000"/>
        </p:xfrm>
        <a:graphic>
          <a:graphicData uri="http://schemas.openxmlformats.org/drawingml/2006/table">
            <a:tbl>
              <a:tblPr>
                <a:noFill/>
                <a:tableStyleId>{BBD4E74F-477D-4041-A689-DFB993C608EB}</a:tableStyleId>
              </a:tblPr>
              <a:tblGrid>
                <a:gridCol w="3641325"/>
              </a:tblGrid>
              <a:tr h="605075">
                <a:tc>
                  <a:txBody>
                    <a:bodyPr/>
                    <a:lstStyle/>
                    <a:p>
                      <a:pPr indent="0" lvl="0" marL="0" marR="0" rtl="0" algn="ctr">
                        <a:lnSpc>
                          <a:spcPct val="100000"/>
                        </a:lnSpc>
                        <a:spcBef>
                          <a:spcPts val="0"/>
                        </a:spcBef>
                        <a:spcAft>
                          <a:spcPts val="0"/>
                        </a:spcAft>
                        <a:buClr>
                          <a:srgbClr val="000000"/>
                        </a:buClr>
                        <a:buSzPts val="2100"/>
                        <a:buFont typeface="Arial"/>
                        <a:buNone/>
                      </a:pPr>
                      <a:r>
                        <a:rPr b="1" lang="en" sz="2100">
                          <a:solidFill>
                            <a:srgbClr val="980000"/>
                          </a:solidFill>
                          <a:latin typeface="Helvetica Neue"/>
                          <a:ea typeface="Helvetica Neue"/>
                          <a:cs typeface="Helvetica Neue"/>
                          <a:sym typeface="Helvetica Neue"/>
                        </a:rPr>
                        <a:t>PROJECT </a:t>
                      </a:r>
                      <a:r>
                        <a:rPr b="1" lang="en" sz="2100" u="none" cap="none" strike="noStrike">
                          <a:solidFill>
                            <a:srgbClr val="980000"/>
                          </a:solidFill>
                          <a:latin typeface="Helvetica Neue"/>
                          <a:ea typeface="Helvetica Neue"/>
                          <a:cs typeface="Helvetica Neue"/>
                          <a:sym typeface="Helvetica Neue"/>
                        </a:rPr>
                        <a:t>- </a:t>
                      </a:r>
                      <a:r>
                        <a:rPr b="1" lang="en" sz="2100">
                          <a:solidFill>
                            <a:srgbClr val="980000"/>
                          </a:solidFill>
                          <a:latin typeface="Helvetica Neue"/>
                          <a:ea typeface="Helvetica Neue"/>
                          <a:cs typeface="Helvetica Neue"/>
                          <a:sym typeface="Helvetica Neue"/>
                        </a:rPr>
                        <a:t>5</a:t>
                      </a:r>
                      <a:r>
                        <a:rPr b="1" lang="en" sz="2100" u="none" cap="none" strike="noStrike">
                          <a:solidFill>
                            <a:srgbClr val="980000"/>
                          </a:solidFill>
                          <a:latin typeface="Helvetica Neue"/>
                          <a:ea typeface="Helvetica Neue"/>
                          <a:cs typeface="Helvetica Neue"/>
                          <a:sym typeface="Helvetica Neue"/>
                        </a:rPr>
                        <a:t> </a:t>
                      </a:r>
                      <a:endParaRPr sz="1900" u="none" cap="none" strike="noStrike">
                        <a:solidFill>
                          <a:srgbClr val="980000"/>
                        </a:solidFill>
                        <a:latin typeface="Helvetica Neue"/>
                        <a:ea typeface="Helvetica Neue"/>
                        <a:cs typeface="Helvetica Neue"/>
                        <a:sym typeface="Helvetica Neue"/>
                      </a:endParaRPr>
                    </a:p>
                  </a:txBody>
                  <a:tcPr marT="68575" marB="68575" marR="68575" marL="68575"/>
                </a:tc>
              </a:tr>
            </a:tbl>
          </a:graphicData>
        </a:graphic>
      </p:graphicFrame>
      <p:sp>
        <p:nvSpPr>
          <p:cNvPr id="212" name="Google Shape;212;p38"/>
          <p:cNvSpPr txBox="1"/>
          <p:nvPr>
            <p:ph idx="2" type="body"/>
          </p:nvPr>
        </p:nvSpPr>
        <p:spPr>
          <a:xfrm>
            <a:off x="684063" y="2383346"/>
            <a:ext cx="4235100" cy="15258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800"/>
              </a:spcBef>
              <a:spcAft>
                <a:spcPts val="0"/>
              </a:spcAft>
              <a:buSzPts val="3300"/>
              <a:buNone/>
            </a:pPr>
            <a:r>
              <a:rPr lang="en" sz="2700">
                <a:solidFill>
                  <a:srgbClr val="131314"/>
                </a:solidFill>
              </a:rPr>
              <a:t>Identifying hard stop &amp; momentary stop using vehicle trajectory dataset</a:t>
            </a:r>
            <a:endParaRPr i="1" sz="2000">
              <a:solidFill>
                <a:srgbClr val="131314"/>
              </a:solidFill>
            </a:endParaRPr>
          </a:p>
        </p:txBody>
      </p:sp>
      <p:sp>
        <p:nvSpPr>
          <p:cNvPr id="213" name="Google Shape;213;p38"/>
          <p:cNvSpPr txBox="1"/>
          <p:nvPr/>
        </p:nvSpPr>
        <p:spPr>
          <a:xfrm>
            <a:off x="1687200" y="4295450"/>
            <a:ext cx="3959700" cy="387900"/>
          </a:xfrm>
          <a:prstGeom prst="rect">
            <a:avLst/>
          </a:prstGeom>
          <a:noFill/>
          <a:ln>
            <a:noFill/>
          </a:ln>
        </p:spPr>
        <p:txBody>
          <a:bodyPr anchorCtr="0" anchor="t" bIns="68575" lIns="68575" spcFirstLastPara="1" rIns="68575" wrap="square" tIns="68575">
            <a:spAutoFit/>
          </a:bodyPr>
          <a:lstStyle/>
          <a:p>
            <a:pPr indent="0" lvl="0" marL="0" marR="0" rtl="0" algn="l">
              <a:lnSpc>
                <a:spcPct val="90000"/>
              </a:lnSpc>
              <a:spcBef>
                <a:spcPts val="800"/>
              </a:spcBef>
              <a:spcAft>
                <a:spcPts val="0"/>
              </a:spcAft>
              <a:buClr>
                <a:srgbClr val="000000"/>
              </a:buClr>
              <a:buSzPts val="3000"/>
              <a:buFont typeface="Arial"/>
              <a:buNone/>
            </a:pPr>
            <a:r>
              <a:rPr b="0" i="1" lang="en" sz="1700" u="none" cap="none" strike="noStrike">
                <a:solidFill>
                  <a:srgbClr val="801B19"/>
                </a:solidFill>
                <a:latin typeface="Helvetica Neue"/>
                <a:ea typeface="Helvetica Neue"/>
                <a:cs typeface="Helvetica Neue"/>
                <a:sym typeface="Helvetica Neue"/>
              </a:rPr>
              <a:t>- </a:t>
            </a:r>
            <a:r>
              <a:rPr b="0" i="1" lang="en" sz="1800" u="none" cap="none" strike="noStrike">
                <a:solidFill>
                  <a:srgbClr val="801B19"/>
                </a:solidFill>
                <a:latin typeface="Helvetica Neue"/>
                <a:ea typeface="Helvetica Neue"/>
                <a:cs typeface="Helvetica Neue"/>
                <a:sym typeface="Helvetica Neue"/>
              </a:rPr>
              <a:t>Instructed by Prof. </a:t>
            </a:r>
            <a:r>
              <a:rPr b="1" i="1" lang="en" sz="1800">
                <a:solidFill>
                  <a:srgbClr val="801B19"/>
                </a:solidFill>
                <a:latin typeface="Helvetica Neue"/>
                <a:ea typeface="Helvetica Neue"/>
                <a:cs typeface="Helvetica Neue"/>
                <a:sym typeface="Helvetica Neue"/>
              </a:rPr>
              <a:t>Mehul Raval</a:t>
            </a:r>
            <a:endParaRPr b="1" i="0" sz="900" u="none" cap="none" strike="noStrike">
              <a:solidFill>
                <a:srgbClr val="801B1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7"/>
          <p:cNvSpPr txBox="1"/>
          <p:nvPr>
            <p:ph idx="1" type="body"/>
          </p:nvPr>
        </p:nvSpPr>
        <p:spPr>
          <a:xfrm>
            <a:off x="436825" y="1326725"/>
            <a:ext cx="8345100" cy="3263400"/>
          </a:xfrm>
          <a:prstGeom prst="rect">
            <a:avLst/>
          </a:prstGeom>
        </p:spPr>
        <p:txBody>
          <a:bodyPr anchorCtr="0" anchor="t" bIns="34275" lIns="68575" spcFirstLastPara="1" rIns="68575" wrap="square" tIns="34275">
            <a:noAutofit/>
          </a:bodyPr>
          <a:lstStyle/>
          <a:p>
            <a:pPr indent="0" lvl="0" marL="0" rtl="0" algn="l">
              <a:lnSpc>
                <a:spcPct val="200000"/>
              </a:lnSpc>
              <a:spcBef>
                <a:spcPts val="800"/>
              </a:spcBef>
              <a:spcAft>
                <a:spcPts val="0"/>
              </a:spcAft>
              <a:buClr>
                <a:schemeClr val="dk1"/>
              </a:buClr>
              <a:buSzPts val="1100"/>
              <a:buFont typeface="Arial"/>
              <a:buNone/>
            </a:pPr>
            <a:r>
              <a:rPr b="1" lang="en" sz="1700">
                <a:latin typeface="Times New Roman"/>
                <a:ea typeface="Times New Roman"/>
                <a:cs typeface="Times New Roman"/>
                <a:sym typeface="Times New Roman"/>
              </a:rPr>
              <a:t>Random Forest Classifier Algorithm:</a:t>
            </a:r>
            <a:endParaRPr sz="1700">
              <a:latin typeface="Times New Roman"/>
              <a:ea typeface="Times New Roman"/>
              <a:cs typeface="Times New Roman"/>
              <a:sym typeface="Times New Roman"/>
            </a:endParaRPr>
          </a:p>
          <a:p>
            <a:pPr indent="-336550" lvl="0" marL="457200" rtl="0" algn="just">
              <a:lnSpc>
                <a:spcPct val="150000"/>
              </a:lnSpc>
              <a:spcBef>
                <a:spcPts val="800"/>
              </a:spcBef>
              <a:spcAft>
                <a:spcPts val="0"/>
              </a:spcAft>
              <a:buSzPts val="1700"/>
              <a:buFont typeface="Times New Roman"/>
              <a:buChar char="•"/>
            </a:pPr>
            <a:r>
              <a:rPr lang="en" sz="1700">
                <a:latin typeface="Times New Roman"/>
                <a:ea typeface="Times New Roman"/>
                <a:cs typeface="Times New Roman"/>
                <a:sym typeface="Times New Roman"/>
              </a:rPr>
              <a:t>A robust ensemble learning technique, is chosen for its ability to handle complex datasets </a:t>
            </a:r>
            <a:endParaRPr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During training, the algorithm constructs multiple decision trees, each trained on a different subset of the data and using a random selection of features.</a:t>
            </a:r>
            <a:endParaRPr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The final prediction is made by aggregating the predictions of individual trees, resulting in a robust and reliable model.</a:t>
            </a:r>
            <a:endParaRPr sz="1700">
              <a:latin typeface="Times New Roman"/>
              <a:ea typeface="Times New Roman"/>
              <a:cs typeface="Times New Roman"/>
              <a:sym typeface="Times New Roman"/>
            </a:endParaRPr>
          </a:p>
          <a:p>
            <a:pPr indent="0" lvl="0" marL="914400" rtl="0" algn="l">
              <a:spcBef>
                <a:spcPts val="800"/>
              </a:spcBef>
              <a:spcAft>
                <a:spcPts val="0"/>
              </a:spcAft>
              <a:buNone/>
            </a:pPr>
            <a:r>
              <a:t/>
            </a:r>
            <a:endParaRPr b="1" sz="1700">
              <a:latin typeface="Times New Roman"/>
              <a:ea typeface="Times New Roman"/>
              <a:cs typeface="Times New Roman"/>
              <a:sym typeface="Times New Roman"/>
            </a:endParaRPr>
          </a:p>
          <a:p>
            <a:pPr indent="0" lvl="0" marL="0" rtl="0" algn="l">
              <a:spcBef>
                <a:spcPts val="800"/>
              </a:spcBef>
              <a:spcAft>
                <a:spcPts val="0"/>
              </a:spcAft>
              <a:buNone/>
            </a:pPr>
            <a:r>
              <a:t/>
            </a:r>
            <a:endParaRPr sz="1700"/>
          </a:p>
        </p:txBody>
      </p:sp>
      <p:sp>
        <p:nvSpPr>
          <p:cNvPr id="264" name="Google Shape;264;p47"/>
          <p:cNvSpPr txBox="1"/>
          <p:nvPr>
            <p:ph type="title"/>
          </p:nvPr>
        </p:nvSpPr>
        <p:spPr>
          <a:xfrm>
            <a:off x="436825" y="291450"/>
            <a:ext cx="7886700" cy="744300"/>
          </a:xfrm>
          <a:prstGeom prst="rect">
            <a:avLst/>
          </a:prstGeom>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Model Development</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8"/>
          <p:cNvSpPr txBox="1"/>
          <p:nvPr>
            <p:ph idx="1" type="body"/>
          </p:nvPr>
        </p:nvSpPr>
        <p:spPr>
          <a:xfrm>
            <a:off x="436825" y="1326725"/>
            <a:ext cx="8345100" cy="3263400"/>
          </a:xfrm>
          <a:prstGeom prst="rect">
            <a:avLst/>
          </a:prstGeom>
        </p:spPr>
        <p:txBody>
          <a:bodyPr anchorCtr="0" anchor="t" bIns="34275" lIns="68575" spcFirstLastPara="1" rIns="68575" wrap="square" tIns="34275">
            <a:noAutofit/>
          </a:bodyPr>
          <a:lstStyle/>
          <a:p>
            <a:pPr indent="0" lvl="0" marL="0" rtl="0" algn="l">
              <a:lnSpc>
                <a:spcPct val="200000"/>
              </a:lnSpc>
              <a:spcBef>
                <a:spcPts val="800"/>
              </a:spcBef>
              <a:spcAft>
                <a:spcPts val="0"/>
              </a:spcAft>
              <a:buClr>
                <a:schemeClr val="dk1"/>
              </a:buClr>
              <a:buSzPts val="1100"/>
              <a:buFont typeface="Arial"/>
              <a:buNone/>
            </a:pPr>
            <a:r>
              <a:rPr b="1" lang="en" sz="2000">
                <a:latin typeface="Times New Roman"/>
                <a:ea typeface="Times New Roman"/>
                <a:cs typeface="Times New Roman"/>
                <a:sym typeface="Times New Roman"/>
              </a:rPr>
              <a:t>Model </a:t>
            </a:r>
            <a:r>
              <a:rPr b="1" lang="en" sz="2000">
                <a:latin typeface="Times New Roman"/>
                <a:ea typeface="Times New Roman"/>
                <a:cs typeface="Times New Roman"/>
                <a:sym typeface="Times New Roman"/>
              </a:rPr>
              <a:t>Performance Evaluation:</a:t>
            </a:r>
            <a:endParaRPr sz="2000">
              <a:latin typeface="Times New Roman"/>
              <a:ea typeface="Times New Roman"/>
              <a:cs typeface="Times New Roman"/>
              <a:sym typeface="Times New Roman"/>
            </a:endParaRPr>
          </a:p>
          <a:p>
            <a:pPr indent="-336550" lvl="0" marL="457200" rtl="0" algn="just">
              <a:lnSpc>
                <a:spcPct val="150000"/>
              </a:lnSpc>
              <a:spcBef>
                <a:spcPts val="800"/>
              </a:spcBef>
              <a:spcAft>
                <a:spcPts val="0"/>
              </a:spcAft>
              <a:buSzPts val="1700"/>
              <a:buFont typeface="Times New Roman"/>
              <a:buChar char="•"/>
            </a:pPr>
            <a:r>
              <a:rPr lang="en" sz="1700">
                <a:latin typeface="Times New Roman"/>
                <a:ea typeface="Times New Roman"/>
                <a:cs typeface="Times New Roman"/>
                <a:sym typeface="Times New Roman"/>
              </a:rPr>
              <a:t>Random Forest Classifier achieves high accuracy in identifying hard stops, momentary stops, and moving vehicles. </a:t>
            </a:r>
            <a:endParaRPr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Metrics like precision, recall, F1-score, and accuracy evaluate model performance.</a:t>
            </a:r>
            <a:endParaRPr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The classification report details true positives, false positives, true negatives, and false negatives for each class.</a:t>
            </a:r>
            <a:endParaRPr b="1" sz="1700">
              <a:latin typeface="Times New Roman"/>
              <a:ea typeface="Times New Roman"/>
              <a:cs typeface="Times New Roman"/>
              <a:sym typeface="Times New Roman"/>
            </a:endParaRPr>
          </a:p>
          <a:p>
            <a:pPr indent="0" lvl="0" marL="0" rtl="0" algn="l">
              <a:spcBef>
                <a:spcPts val="800"/>
              </a:spcBef>
              <a:spcAft>
                <a:spcPts val="0"/>
              </a:spcAft>
              <a:buNone/>
            </a:pPr>
            <a:r>
              <a:t/>
            </a:r>
            <a:endParaRPr sz="1700"/>
          </a:p>
        </p:txBody>
      </p:sp>
      <p:sp>
        <p:nvSpPr>
          <p:cNvPr id="270" name="Google Shape;270;p48"/>
          <p:cNvSpPr txBox="1"/>
          <p:nvPr>
            <p:ph type="title"/>
          </p:nvPr>
        </p:nvSpPr>
        <p:spPr>
          <a:xfrm>
            <a:off x="436825" y="291450"/>
            <a:ext cx="7886700" cy="744300"/>
          </a:xfrm>
          <a:prstGeom prst="rect">
            <a:avLst/>
          </a:prstGeom>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Performance</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9"/>
          <p:cNvSpPr txBox="1"/>
          <p:nvPr>
            <p:ph type="title"/>
          </p:nvPr>
        </p:nvSpPr>
        <p:spPr>
          <a:xfrm>
            <a:off x="436825" y="291450"/>
            <a:ext cx="7886700" cy="744300"/>
          </a:xfrm>
          <a:prstGeom prst="rect">
            <a:avLst/>
          </a:prstGeom>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Performance</a:t>
            </a:r>
            <a:endParaRPr>
              <a:latin typeface="Times New Roman"/>
              <a:ea typeface="Times New Roman"/>
              <a:cs typeface="Times New Roman"/>
              <a:sym typeface="Times New Roman"/>
            </a:endParaRPr>
          </a:p>
        </p:txBody>
      </p:sp>
      <p:sp>
        <p:nvSpPr>
          <p:cNvPr id="276" name="Google Shape;276;p49"/>
          <p:cNvSpPr txBox="1"/>
          <p:nvPr>
            <p:ph idx="1" type="body"/>
          </p:nvPr>
        </p:nvSpPr>
        <p:spPr>
          <a:xfrm>
            <a:off x="436825" y="1194200"/>
            <a:ext cx="8345100" cy="616200"/>
          </a:xfrm>
          <a:prstGeom prst="rect">
            <a:avLst/>
          </a:prstGeom>
        </p:spPr>
        <p:txBody>
          <a:bodyPr anchorCtr="0" anchor="t" bIns="34275" lIns="68575" spcFirstLastPara="1" rIns="68575" wrap="square" tIns="34275">
            <a:noAutofit/>
          </a:bodyPr>
          <a:lstStyle/>
          <a:p>
            <a:pPr indent="0" lvl="0" marL="0" rtl="0" algn="l">
              <a:lnSpc>
                <a:spcPct val="200000"/>
              </a:lnSpc>
              <a:spcBef>
                <a:spcPts val="800"/>
              </a:spcBef>
              <a:spcAft>
                <a:spcPts val="0"/>
              </a:spcAft>
              <a:buClr>
                <a:schemeClr val="dk1"/>
              </a:buClr>
              <a:buSzPts val="1100"/>
              <a:buFont typeface="Arial"/>
              <a:buNone/>
            </a:pPr>
            <a:r>
              <a:rPr b="1" lang="en" sz="2000">
                <a:latin typeface="Times New Roman"/>
                <a:ea typeface="Times New Roman"/>
                <a:cs typeface="Times New Roman"/>
                <a:sym typeface="Times New Roman"/>
              </a:rPr>
              <a:t>Model Accuracy Assessment:</a:t>
            </a:r>
            <a:endParaRPr b="1" sz="2000">
              <a:latin typeface="Times New Roman"/>
              <a:ea typeface="Times New Roman"/>
              <a:cs typeface="Times New Roman"/>
              <a:sym typeface="Times New Roman"/>
            </a:endParaRPr>
          </a:p>
          <a:p>
            <a:pPr indent="0" lvl="0" marL="0" rtl="0" algn="l">
              <a:lnSpc>
                <a:spcPct val="200000"/>
              </a:lnSpc>
              <a:spcBef>
                <a:spcPts val="800"/>
              </a:spcBef>
              <a:spcAft>
                <a:spcPts val="0"/>
              </a:spcAft>
              <a:buClr>
                <a:schemeClr val="dk1"/>
              </a:buClr>
              <a:buSzPts val="1100"/>
              <a:buFont typeface="Arial"/>
              <a:buNone/>
            </a:pPr>
            <a:r>
              <a:t/>
            </a:r>
            <a:endParaRPr b="1" sz="2000">
              <a:latin typeface="Times New Roman"/>
              <a:ea typeface="Times New Roman"/>
              <a:cs typeface="Times New Roman"/>
              <a:sym typeface="Times New Roman"/>
            </a:endParaRPr>
          </a:p>
          <a:p>
            <a:pPr indent="0" lvl="0" marL="0" rtl="0" algn="l">
              <a:lnSpc>
                <a:spcPct val="200000"/>
              </a:lnSpc>
              <a:spcBef>
                <a:spcPts val="800"/>
              </a:spcBef>
              <a:spcAft>
                <a:spcPts val="0"/>
              </a:spcAft>
              <a:buClr>
                <a:schemeClr val="dk1"/>
              </a:buClr>
              <a:buSzPts val="1100"/>
              <a:buFont typeface="Arial"/>
              <a:buNone/>
            </a:pPr>
            <a:r>
              <a:t/>
            </a:r>
            <a:endParaRPr b="1" sz="1700">
              <a:latin typeface="Times New Roman"/>
              <a:ea typeface="Times New Roman"/>
              <a:cs typeface="Times New Roman"/>
              <a:sym typeface="Times New Roman"/>
            </a:endParaRPr>
          </a:p>
        </p:txBody>
      </p:sp>
      <p:pic>
        <p:nvPicPr>
          <p:cNvPr id="277" name="Google Shape;277;p49"/>
          <p:cNvPicPr preferRelativeResize="0"/>
          <p:nvPr/>
        </p:nvPicPr>
        <p:blipFill>
          <a:blip r:embed="rId3">
            <a:alphaModFix/>
          </a:blip>
          <a:stretch>
            <a:fillRect/>
          </a:stretch>
        </p:blipFill>
        <p:spPr>
          <a:xfrm>
            <a:off x="663475" y="1968850"/>
            <a:ext cx="7530975" cy="2391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0"/>
          <p:cNvSpPr txBox="1"/>
          <p:nvPr>
            <p:ph type="title"/>
          </p:nvPr>
        </p:nvSpPr>
        <p:spPr>
          <a:xfrm>
            <a:off x="628650" y="195275"/>
            <a:ext cx="7886700" cy="744300"/>
          </a:xfrm>
          <a:prstGeom prst="rect">
            <a:avLst/>
          </a:prstGeom>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pic>
        <p:nvPicPr>
          <p:cNvPr id="283" name="Google Shape;283;p50"/>
          <p:cNvPicPr preferRelativeResize="0"/>
          <p:nvPr/>
        </p:nvPicPr>
        <p:blipFill>
          <a:blip r:embed="rId3">
            <a:alphaModFix/>
          </a:blip>
          <a:stretch>
            <a:fillRect/>
          </a:stretch>
        </p:blipFill>
        <p:spPr>
          <a:xfrm>
            <a:off x="2241950" y="1035750"/>
            <a:ext cx="4660105" cy="3802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1"/>
          <p:cNvSpPr txBox="1"/>
          <p:nvPr>
            <p:ph type="title"/>
          </p:nvPr>
        </p:nvSpPr>
        <p:spPr>
          <a:xfrm>
            <a:off x="628650" y="195275"/>
            <a:ext cx="7886700" cy="744300"/>
          </a:xfrm>
          <a:prstGeom prst="rect">
            <a:avLst/>
          </a:prstGeom>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Comparison </a:t>
            </a:r>
            <a:endParaRPr>
              <a:latin typeface="Times New Roman"/>
              <a:ea typeface="Times New Roman"/>
              <a:cs typeface="Times New Roman"/>
              <a:sym typeface="Times New Roman"/>
            </a:endParaRPr>
          </a:p>
        </p:txBody>
      </p:sp>
      <p:pic>
        <p:nvPicPr>
          <p:cNvPr id="289" name="Google Shape;289;p51"/>
          <p:cNvPicPr preferRelativeResize="0"/>
          <p:nvPr/>
        </p:nvPicPr>
        <p:blipFill>
          <a:blip r:embed="rId3">
            <a:alphaModFix/>
          </a:blip>
          <a:stretch>
            <a:fillRect/>
          </a:stretch>
        </p:blipFill>
        <p:spPr>
          <a:xfrm>
            <a:off x="4572001" y="1275000"/>
            <a:ext cx="4148699" cy="3385625"/>
          </a:xfrm>
          <a:prstGeom prst="rect">
            <a:avLst/>
          </a:prstGeom>
          <a:noFill/>
          <a:ln>
            <a:noFill/>
          </a:ln>
        </p:spPr>
      </p:pic>
      <p:pic>
        <p:nvPicPr>
          <p:cNvPr id="290" name="Google Shape;290;p51"/>
          <p:cNvPicPr preferRelativeResize="0"/>
          <p:nvPr/>
        </p:nvPicPr>
        <p:blipFill>
          <a:blip r:embed="rId4">
            <a:alphaModFix/>
          </a:blip>
          <a:stretch>
            <a:fillRect/>
          </a:stretch>
        </p:blipFill>
        <p:spPr>
          <a:xfrm>
            <a:off x="261150" y="1329950"/>
            <a:ext cx="4079824" cy="3111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2"/>
          <p:cNvSpPr txBox="1"/>
          <p:nvPr>
            <p:ph type="title"/>
          </p:nvPr>
        </p:nvSpPr>
        <p:spPr>
          <a:xfrm>
            <a:off x="436825" y="291450"/>
            <a:ext cx="7886700" cy="744300"/>
          </a:xfrm>
          <a:prstGeom prst="rect">
            <a:avLst/>
          </a:prstGeom>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296" name="Google Shape;296;p52"/>
          <p:cNvSpPr txBox="1"/>
          <p:nvPr>
            <p:ph idx="1" type="body"/>
          </p:nvPr>
        </p:nvSpPr>
        <p:spPr>
          <a:xfrm>
            <a:off x="436820" y="1548013"/>
            <a:ext cx="7886700" cy="3263400"/>
          </a:xfrm>
          <a:prstGeom prst="rect">
            <a:avLst/>
          </a:prstGeom>
        </p:spPr>
        <p:txBody>
          <a:bodyPr anchorCtr="0" anchor="t" bIns="34275" lIns="68575" spcFirstLastPara="1" rIns="68575" wrap="square" tIns="34275">
            <a:noAutofit/>
          </a:bodyPr>
          <a:lstStyle/>
          <a:p>
            <a:pPr indent="-323850" lvl="0" marL="457200" rtl="0" algn="l">
              <a:lnSpc>
                <a:spcPct val="200000"/>
              </a:lnSpc>
              <a:spcBef>
                <a:spcPts val="800"/>
              </a:spcBef>
              <a:spcAft>
                <a:spcPts val="0"/>
              </a:spcAft>
              <a:buSzPts val="1500"/>
              <a:buFont typeface="Times New Roman"/>
              <a:buChar char="•"/>
            </a:pPr>
            <a:r>
              <a:rPr lang="en" sz="1500" u="sng">
                <a:solidFill>
                  <a:srgbClr val="4A86E8"/>
                </a:solidFill>
                <a:latin typeface="Times New Roman"/>
                <a:ea typeface="Times New Roman"/>
                <a:cs typeface="Times New Roman"/>
                <a:sym typeface="Times New Roman"/>
                <a:hlinkClick r:id="rId3">
                  <a:extLst>
                    <a:ext uri="{A12FA001-AC4F-418D-AE19-62706E023703}">
                      <ahyp:hlinkClr val="tx"/>
                    </a:ext>
                  </a:extLst>
                </a:hlinkClick>
              </a:rPr>
              <a:t>https://pdfs.semanticscholar.org/a1fb/b84d70e7de9ca1888368f5432f6d9cfa450a.pdf</a:t>
            </a:r>
            <a:endParaRPr sz="1500">
              <a:solidFill>
                <a:srgbClr val="4A86E8"/>
              </a:solidFill>
              <a:latin typeface="Times New Roman"/>
              <a:ea typeface="Times New Roman"/>
              <a:cs typeface="Times New Roman"/>
              <a:sym typeface="Times New Roman"/>
            </a:endParaRPr>
          </a:p>
          <a:p>
            <a:pPr indent="-323850" lvl="0" marL="457200" rtl="0" algn="l">
              <a:lnSpc>
                <a:spcPct val="200000"/>
              </a:lnSpc>
              <a:spcBef>
                <a:spcPts val="0"/>
              </a:spcBef>
              <a:spcAft>
                <a:spcPts val="0"/>
              </a:spcAft>
              <a:buSzPts val="1500"/>
              <a:buFont typeface="Times New Roman"/>
              <a:buChar char="•"/>
            </a:pPr>
            <a:r>
              <a:rPr lang="en" sz="1500" u="sng">
                <a:solidFill>
                  <a:srgbClr val="4A86E8"/>
                </a:solidFill>
                <a:latin typeface="Times New Roman"/>
                <a:ea typeface="Times New Roman"/>
                <a:cs typeface="Times New Roman"/>
                <a:sym typeface="Times New Roman"/>
                <a:hlinkClick r:id="rId4">
                  <a:extLst>
                    <a:ext uri="{A12FA001-AC4F-418D-AE19-62706E023703}">
                      <ahyp:hlinkClr val="tx"/>
                    </a:ext>
                  </a:extLst>
                </a:hlinkClick>
              </a:rPr>
              <a:t>https://link.springer.com/article/10.1007/s40534-015-0079-x</a:t>
            </a:r>
            <a:r>
              <a:rPr lang="en" sz="1500">
                <a:solidFill>
                  <a:srgbClr val="4A86E8"/>
                </a:solidFill>
                <a:latin typeface="Times New Roman"/>
                <a:ea typeface="Times New Roman"/>
                <a:cs typeface="Times New Roman"/>
                <a:sym typeface="Times New Roman"/>
              </a:rPr>
              <a:t> </a:t>
            </a:r>
            <a:endParaRPr sz="1500">
              <a:solidFill>
                <a:srgbClr val="4A86E8"/>
              </a:solidFill>
              <a:latin typeface="Times New Roman"/>
              <a:ea typeface="Times New Roman"/>
              <a:cs typeface="Times New Roman"/>
              <a:sym typeface="Times New Roman"/>
            </a:endParaRPr>
          </a:p>
          <a:p>
            <a:pPr indent="0" lvl="0" marL="0" rtl="0" algn="l">
              <a:lnSpc>
                <a:spcPct val="200000"/>
              </a:lnSpc>
              <a:spcBef>
                <a:spcPts val="800"/>
              </a:spcBef>
              <a:spcAft>
                <a:spcPts val="0"/>
              </a:spcAft>
              <a:buNone/>
            </a:pPr>
            <a:r>
              <a:t/>
            </a:r>
            <a:endParaRPr sz="1400">
              <a:solidFill>
                <a:srgbClr val="4A86E8"/>
              </a:solidFill>
              <a:latin typeface="Times New Roman"/>
              <a:ea typeface="Times New Roman"/>
              <a:cs typeface="Times New Roman"/>
              <a:sym typeface="Times New Roman"/>
            </a:endParaRPr>
          </a:p>
          <a:p>
            <a:pPr indent="0" lvl="0" marL="0" rtl="0" algn="l">
              <a:lnSpc>
                <a:spcPct val="200000"/>
              </a:lnSpc>
              <a:spcBef>
                <a:spcPts val="800"/>
              </a:spcBef>
              <a:spcAft>
                <a:spcPts val="0"/>
              </a:spcAft>
              <a:buNone/>
            </a:pPr>
            <a:r>
              <a:t/>
            </a:r>
            <a:endParaRPr sz="1400">
              <a:solidFill>
                <a:srgbClr val="4A86E8"/>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3"/>
          <p:cNvSpPr txBox="1"/>
          <p:nvPr>
            <p:ph type="title"/>
          </p:nvPr>
        </p:nvSpPr>
        <p:spPr>
          <a:xfrm>
            <a:off x="436825" y="291450"/>
            <a:ext cx="7886700" cy="744300"/>
          </a:xfrm>
          <a:prstGeom prst="rect">
            <a:avLst/>
          </a:prstGeom>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Github Repository</a:t>
            </a:r>
            <a:endParaRPr>
              <a:latin typeface="Times New Roman"/>
              <a:ea typeface="Times New Roman"/>
              <a:cs typeface="Times New Roman"/>
              <a:sym typeface="Times New Roman"/>
            </a:endParaRPr>
          </a:p>
        </p:txBody>
      </p:sp>
      <p:sp>
        <p:nvSpPr>
          <p:cNvPr id="302" name="Google Shape;302;p53"/>
          <p:cNvSpPr txBox="1"/>
          <p:nvPr>
            <p:ph idx="1" type="body"/>
          </p:nvPr>
        </p:nvSpPr>
        <p:spPr>
          <a:xfrm>
            <a:off x="436820" y="1548013"/>
            <a:ext cx="7886700" cy="3263400"/>
          </a:xfrm>
          <a:prstGeom prst="rect">
            <a:avLst/>
          </a:prstGeom>
        </p:spPr>
        <p:txBody>
          <a:bodyPr anchorCtr="0" anchor="t" bIns="34275" lIns="68575" spcFirstLastPara="1" rIns="68575" wrap="square" tIns="34275">
            <a:noAutofit/>
          </a:bodyPr>
          <a:lstStyle/>
          <a:p>
            <a:pPr indent="-323850" lvl="0" marL="457200" rtl="0" algn="l">
              <a:lnSpc>
                <a:spcPct val="200000"/>
              </a:lnSpc>
              <a:spcBef>
                <a:spcPts val="800"/>
              </a:spcBef>
              <a:spcAft>
                <a:spcPts val="0"/>
              </a:spcAft>
              <a:buSzPts val="1500"/>
              <a:buFont typeface="Times New Roman"/>
              <a:buChar char="•"/>
            </a:pPr>
            <a:r>
              <a:rPr lang="en" sz="1500" u="sng">
                <a:solidFill>
                  <a:srgbClr val="4A86E8"/>
                </a:solidFill>
                <a:latin typeface="Times New Roman"/>
                <a:ea typeface="Times New Roman"/>
                <a:cs typeface="Times New Roman"/>
                <a:sym typeface="Times New Roman"/>
                <a:hlinkClick r:id="rId3">
                  <a:extLst>
                    <a:ext uri="{A12FA001-AC4F-418D-AE19-62706E023703}">
                      <ahyp:hlinkClr val="tx"/>
                    </a:ext>
                  </a:extLst>
                </a:hlinkClick>
              </a:rPr>
              <a:t>https://github.com/ksv1112/ML_2024_Project-5_The_Data_Detectives</a:t>
            </a:r>
            <a:r>
              <a:rPr lang="en" sz="1500">
                <a:solidFill>
                  <a:srgbClr val="4A86E8"/>
                </a:solidFill>
                <a:latin typeface="Times New Roman"/>
                <a:ea typeface="Times New Roman"/>
                <a:cs typeface="Times New Roman"/>
                <a:sym typeface="Times New Roman"/>
              </a:rPr>
              <a:t> </a:t>
            </a:r>
            <a:endParaRPr sz="1500">
              <a:solidFill>
                <a:srgbClr val="4A86E8"/>
              </a:solidFill>
              <a:latin typeface="Times New Roman"/>
              <a:ea typeface="Times New Roman"/>
              <a:cs typeface="Times New Roman"/>
              <a:sym typeface="Times New Roman"/>
            </a:endParaRPr>
          </a:p>
          <a:p>
            <a:pPr indent="0" lvl="0" marL="0" rtl="0" algn="l">
              <a:lnSpc>
                <a:spcPct val="200000"/>
              </a:lnSpc>
              <a:spcBef>
                <a:spcPts val="800"/>
              </a:spcBef>
              <a:spcAft>
                <a:spcPts val="0"/>
              </a:spcAft>
              <a:buNone/>
            </a:pPr>
            <a:r>
              <a:t/>
            </a:r>
            <a:endParaRPr sz="1400">
              <a:solidFill>
                <a:srgbClr val="4A86E8"/>
              </a:solidFill>
              <a:latin typeface="Times New Roman"/>
              <a:ea typeface="Times New Roman"/>
              <a:cs typeface="Times New Roman"/>
              <a:sym typeface="Times New Roman"/>
            </a:endParaRPr>
          </a:p>
          <a:p>
            <a:pPr indent="0" lvl="0" marL="0" rtl="0" algn="l">
              <a:lnSpc>
                <a:spcPct val="200000"/>
              </a:lnSpc>
              <a:spcBef>
                <a:spcPts val="800"/>
              </a:spcBef>
              <a:spcAft>
                <a:spcPts val="0"/>
              </a:spcAft>
              <a:buNone/>
            </a:pPr>
            <a:r>
              <a:t/>
            </a:r>
            <a:endParaRPr sz="1400">
              <a:solidFill>
                <a:srgbClr val="4A86E8"/>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4"/>
          <p:cNvSpPr txBox="1"/>
          <p:nvPr>
            <p:ph idx="1" type="body"/>
          </p:nvPr>
        </p:nvSpPr>
        <p:spPr>
          <a:xfrm>
            <a:off x="0" y="1194197"/>
            <a:ext cx="9144000" cy="23796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800"/>
              </a:spcBef>
              <a:spcAft>
                <a:spcPts val="0"/>
              </a:spcAft>
              <a:buClr>
                <a:schemeClr val="dk1"/>
              </a:buClr>
              <a:buSzPts val="5000"/>
              <a:buFont typeface="Arial"/>
              <a:buNone/>
            </a:pPr>
            <a:r>
              <a:t/>
            </a:r>
            <a:endParaRPr b="1" sz="4700">
              <a:solidFill>
                <a:srgbClr val="801B19"/>
              </a:solidFill>
              <a:latin typeface="Bookman Old Style"/>
              <a:ea typeface="Bookman Old Style"/>
              <a:cs typeface="Bookman Old Style"/>
              <a:sym typeface="Bookman Old Style"/>
            </a:endParaRPr>
          </a:p>
          <a:p>
            <a:pPr indent="0" lvl="0" marL="0" rtl="0" algn="ctr">
              <a:lnSpc>
                <a:spcPct val="90000"/>
              </a:lnSpc>
              <a:spcBef>
                <a:spcPts val="800"/>
              </a:spcBef>
              <a:spcAft>
                <a:spcPts val="0"/>
              </a:spcAft>
              <a:buClr>
                <a:schemeClr val="dk1"/>
              </a:buClr>
              <a:buSzPts val="5000"/>
              <a:buFont typeface="Arial"/>
              <a:buNone/>
            </a:pPr>
            <a:r>
              <a:rPr b="1" lang="en" sz="4700">
                <a:solidFill>
                  <a:srgbClr val="801B19"/>
                </a:solidFill>
                <a:latin typeface="Helvetica Neue"/>
                <a:ea typeface="Helvetica Neue"/>
                <a:cs typeface="Helvetica Neue"/>
                <a:sym typeface="Helvetica Neue"/>
              </a:rPr>
              <a:t>THANK YOU </a:t>
            </a:r>
            <a:endParaRPr b="1" sz="4700">
              <a:solidFill>
                <a:srgbClr val="801B19"/>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9"/>
          <p:cNvSpPr txBox="1"/>
          <p:nvPr>
            <p:ph type="title"/>
          </p:nvPr>
        </p:nvSpPr>
        <p:spPr>
          <a:xfrm>
            <a:off x="3319338" y="298150"/>
            <a:ext cx="2505300" cy="679500"/>
          </a:xfrm>
          <a:prstGeom prst="rect">
            <a:avLst/>
          </a:prstGeom>
          <a:noFill/>
          <a:ln>
            <a:noFill/>
          </a:ln>
        </p:spPr>
        <p:txBody>
          <a:bodyPr anchorCtr="0" anchor="b" bIns="34275" lIns="68575" spcFirstLastPara="1" rIns="68575" wrap="square" tIns="34275">
            <a:noAutofit/>
          </a:bodyPr>
          <a:lstStyle/>
          <a:p>
            <a:pPr indent="0" lvl="0" marL="0" rtl="0" algn="l">
              <a:lnSpc>
                <a:spcPct val="200000"/>
              </a:lnSpc>
              <a:spcBef>
                <a:spcPts val="0"/>
              </a:spcBef>
              <a:spcAft>
                <a:spcPts val="0"/>
              </a:spcAft>
              <a:buSzPts val="3000"/>
              <a:buNone/>
            </a:pPr>
            <a:r>
              <a:rPr lang="en">
                <a:latin typeface="Times New Roman"/>
                <a:ea typeface="Times New Roman"/>
                <a:cs typeface="Times New Roman"/>
                <a:sym typeface="Times New Roman"/>
              </a:rPr>
              <a:t>CONTENTS</a:t>
            </a:r>
            <a:endParaRPr>
              <a:latin typeface="Times New Roman"/>
              <a:ea typeface="Times New Roman"/>
              <a:cs typeface="Times New Roman"/>
              <a:sym typeface="Times New Roman"/>
            </a:endParaRPr>
          </a:p>
        </p:txBody>
      </p:sp>
      <p:graphicFrame>
        <p:nvGraphicFramePr>
          <p:cNvPr id="219" name="Google Shape;219;p39"/>
          <p:cNvGraphicFramePr/>
          <p:nvPr/>
        </p:nvGraphicFramePr>
        <p:xfrm>
          <a:off x="1182309" y="1194208"/>
          <a:ext cx="3000000" cy="3000000"/>
        </p:xfrm>
        <a:graphic>
          <a:graphicData uri="http://schemas.openxmlformats.org/drawingml/2006/table">
            <a:tbl>
              <a:tblPr bandRow="1" firstRow="1">
                <a:noFill/>
                <a:tableStyleId>{BBD4E74F-477D-4041-A689-DFB993C608EB}</a:tableStyleId>
              </a:tblPr>
              <a:tblGrid>
                <a:gridCol w="936050"/>
                <a:gridCol w="5843325"/>
              </a:tblGrid>
              <a:tr h="550025">
                <a:tc>
                  <a:txBody>
                    <a:bodyPr/>
                    <a:lstStyle/>
                    <a:p>
                      <a:pPr indent="0" lvl="0" marL="0" marR="0" rtl="0" algn="ctr">
                        <a:lnSpc>
                          <a:spcPct val="200000"/>
                        </a:lnSpc>
                        <a:spcBef>
                          <a:spcPts val="0"/>
                        </a:spcBef>
                        <a:spcAft>
                          <a:spcPts val="0"/>
                        </a:spcAft>
                        <a:buClr>
                          <a:srgbClr val="000000"/>
                        </a:buClr>
                        <a:buSzPts val="1800"/>
                        <a:buFont typeface="Arial"/>
                        <a:buNone/>
                      </a:pPr>
                      <a:r>
                        <a:rPr b="1" lang="en" sz="1700">
                          <a:latin typeface="Times New Roman"/>
                          <a:ea typeface="Times New Roman"/>
                          <a:cs typeface="Times New Roman"/>
                          <a:sym typeface="Times New Roman"/>
                        </a:rPr>
                        <a:t>1</a:t>
                      </a:r>
                      <a:endParaRPr b="1" sz="1700" u="none" cap="none" strike="noStrike">
                        <a:latin typeface="Times New Roman"/>
                        <a:ea typeface="Times New Roman"/>
                        <a:cs typeface="Times New Roman"/>
                        <a:sym typeface="Times New Roman"/>
                      </a:endParaRPr>
                    </a:p>
                  </a:txBody>
                  <a:tcPr marT="68575" marB="68575" marR="68575" marL="68575"/>
                </a:tc>
                <a:tc>
                  <a:txBody>
                    <a:bodyPr/>
                    <a:lstStyle/>
                    <a:p>
                      <a:pPr indent="0" lvl="0" marL="0" marR="0" rtl="0" algn="l">
                        <a:lnSpc>
                          <a:spcPct val="200000"/>
                        </a:lnSpc>
                        <a:spcBef>
                          <a:spcPts val="0"/>
                        </a:spcBef>
                        <a:spcAft>
                          <a:spcPts val="0"/>
                        </a:spcAft>
                        <a:buClr>
                          <a:srgbClr val="000000"/>
                        </a:buClr>
                        <a:buSzPts val="1800"/>
                        <a:buFont typeface="Arial"/>
                        <a:buNone/>
                      </a:pPr>
                      <a:r>
                        <a:rPr lang="en" sz="1700">
                          <a:latin typeface="Times New Roman"/>
                          <a:ea typeface="Times New Roman"/>
                          <a:cs typeface="Times New Roman"/>
                          <a:sym typeface="Times New Roman"/>
                        </a:rPr>
                        <a:t>  Problem Statement </a:t>
                      </a:r>
                      <a:endParaRPr sz="1700" u="none" cap="none" strike="noStrike">
                        <a:latin typeface="Times New Roman"/>
                        <a:ea typeface="Times New Roman"/>
                        <a:cs typeface="Times New Roman"/>
                        <a:sym typeface="Times New Roman"/>
                      </a:endParaRPr>
                    </a:p>
                  </a:txBody>
                  <a:tcPr marT="68575" marB="68575" marR="68575" marL="68575"/>
                </a:tc>
              </a:tr>
              <a:tr h="583625">
                <a:tc>
                  <a:txBody>
                    <a:bodyPr/>
                    <a:lstStyle/>
                    <a:p>
                      <a:pPr indent="0" lvl="0" marL="0" marR="0" rtl="0" algn="ctr">
                        <a:lnSpc>
                          <a:spcPct val="200000"/>
                        </a:lnSpc>
                        <a:spcBef>
                          <a:spcPts val="0"/>
                        </a:spcBef>
                        <a:spcAft>
                          <a:spcPts val="0"/>
                        </a:spcAft>
                        <a:buClr>
                          <a:srgbClr val="000000"/>
                        </a:buClr>
                        <a:buSzPts val="1800"/>
                        <a:buFont typeface="Arial"/>
                        <a:buNone/>
                      </a:pPr>
                      <a:r>
                        <a:rPr b="1" lang="en" sz="1700">
                          <a:latin typeface="Times New Roman"/>
                          <a:ea typeface="Times New Roman"/>
                          <a:cs typeface="Times New Roman"/>
                          <a:sym typeface="Times New Roman"/>
                        </a:rPr>
                        <a:t>2</a:t>
                      </a:r>
                      <a:endParaRPr b="1" sz="1700" u="none" cap="none" strike="noStrike">
                        <a:latin typeface="Times New Roman"/>
                        <a:ea typeface="Times New Roman"/>
                        <a:cs typeface="Times New Roman"/>
                        <a:sym typeface="Times New Roman"/>
                      </a:endParaRPr>
                    </a:p>
                  </a:txBody>
                  <a:tcPr marT="68575" marB="68575" marR="68575" marL="68575"/>
                </a:tc>
                <a:tc>
                  <a:txBody>
                    <a:bodyPr/>
                    <a:lstStyle/>
                    <a:p>
                      <a:pPr indent="0" lvl="0" marL="0" marR="0" rtl="0" algn="l">
                        <a:lnSpc>
                          <a:spcPct val="200000"/>
                        </a:lnSpc>
                        <a:spcBef>
                          <a:spcPts val="0"/>
                        </a:spcBef>
                        <a:spcAft>
                          <a:spcPts val="0"/>
                        </a:spcAft>
                        <a:buClr>
                          <a:srgbClr val="000000"/>
                        </a:buClr>
                        <a:buSzPts val="1800"/>
                        <a:buFont typeface="Arial"/>
                        <a:buNone/>
                      </a:pPr>
                      <a:r>
                        <a:rPr lang="en" sz="1700">
                          <a:latin typeface="Times New Roman"/>
                          <a:ea typeface="Times New Roman"/>
                          <a:cs typeface="Times New Roman"/>
                          <a:sym typeface="Times New Roman"/>
                        </a:rPr>
                        <a:t>  Dataset</a:t>
                      </a:r>
                      <a:endParaRPr sz="1700" u="none" cap="none" strike="noStrike">
                        <a:latin typeface="Times New Roman"/>
                        <a:ea typeface="Times New Roman"/>
                        <a:cs typeface="Times New Roman"/>
                        <a:sym typeface="Times New Roman"/>
                      </a:endParaRPr>
                    </a:p>
                  </a:txBody>
                  <a:tcPr marT="68575" marB="68575" marR="68575" marL="68575"/>
                </a:tc>
              </a:tr>
              <a:tr h="628425">
                <a:tc>
                  <a:txBody>
                    <a:bodyPr/>
                    <a:lstStyle/>
                    <a:p>
                      <a:pPr indent="0" lvl="0" marL="0" marR="0" rtl="0" algn="ctr">
                        <a:lnSpc>
                          <a:spcPct val="200000"/>
                        </a:lnSpc>
                        <a:spcBef>
                          <a:spcPts val="0"/>
                        </a:spcBef>
                        <a:spcAft>
                          <a:spcPts val="0"/>
                        </a:spcAft>
                        <a:buClr>
                          <a:srgbClr val="000000"/>
                        </a:buClr>
                        <a:buSzPts val="1800"/>
                        <a:buFont typeface="Arial"/>
                        <a:buNone/>
                      </a:pPr>
                      <a:r>
                        <a:rPr b="1" lang="en" sz="1700">
                          <a:latin typeface="Times New Roman"/>
                          <a:ea typeface="Times New Roman"/>
                          <a:cs typeface="Times New Roman"/>
                          <a:sym typeface="Times New Roman"/>
                        </a:rPr>
                        <a:t>3</a:t>
                      </a:r>
                      <a:endParaRPr b="1" sz="1700" u="none" cap="none" strike="noStrike">
                        <a:latin typeface="Times New Roman"/>
                        <a:ea typeface="Times New Roman"/>
                        <a:cs typeface="Times New Roman"/>
                        <a:sym typeface="Times New Roman"/>
                      </a:endParaRPr>
                    </a:p>
                  </a:txBody>
                  <a:tcPr marT="68575" marB="68575" marR="68575" marL="68575"/>
                </a:tc>
                <a:tc>
                  <a:txBody>
                    <a:bodyPr/>
                    <a:lstStyle/>
                    <a:p>
                      <a:pPr indent="0" lvl="0" marL="0" marR="0" rtl="0" algn="l">
                        <a:lnSpc>
                          <a:spcPct val="200000"/>
                        </a:lnSpc>
                        <a:spcBef>
                          <a:spcPts val="0"/>
                        </a:spcBef>
                        <a:spcAft>
                          <a:spcPts val="0"/>
                        </a:spcAft>
                        <a:buClr>
                          <a:srgbClr val="000000"/>
                        </a:buClr>
                        <a:buSzPts val="1800"/>
                        <a:buFont typeface="Arial"/>
                        <a:buNone/>
                      </a:pPr>
                      <a:r>
                        <a:rPr lang="en" sz="1700">
                          <a:latin typeface="Times New Roman"/>
                          <a:ea typeface="Times New Roman"/>
                          <a:cs typeface="Times New Roman"/>
                          <a:sym typeface="Times New Roman"/>
                        </a:rPr>
                        <a:t>  Methodology </a:t>
                      </a:r>
                      <a:endParaRPr sz="1700" u="none" cap="none" strike="noStrike">
                        <a:latin typeface="Times New Roman"/>
                        <a:ea typeface="Times New Roman"/>
                        <a:cs typeface="Times New Roman"/>
                        <a:sym typeface="Times New Roman"/>
                      </a:endParaRPr>
                    </a:p>
                  </a:txBody>
                  <a:tcPr marT="68575" marB="68575" marR="68575" marL="68575"/>
                </a:tc>
              </a:tr>
              <a:tr h="527650">
                <a:tc>
                  <a:txBody>
                    <a:bodyPr/>
                    <a:lstStyle/>
                    <a:p>
                      <a:pPr indent="0" lvl="0" marL="0" marR="0" rtl="0" algn="ctr">
                        <a:lnSpc>
                          <a:spcPct val="200000"/>
                        </a:lnSpc>
                        <a:spcBef>
                          <a:spcPts val="0"/>
                        </a:spcBef>
                        <a:spcAft>
                          <a:spcPts val="0"/>
                        </a:spcAft>
                        <a:buNone/>
                      </a:pPr>
                      <a:r>
                        <a:rPr b="1" lang="en" sz="1700">
                          <a:latin typeface="Times New Roman"/>
                          <a:ea typeface="Times New Roman"/>
                          <a:cs typeface="Times New Roman"/>
                          <a:sym typeface="Times New Roman"/>
                        </a:rPr>
                        <a:t>4</a:t>
                      </a:r>
                      <a:endParaRPr b="1" sz="1700" u="none" cap="none" strike="noStrike">
                        <a:latin typeface="Times New Roman"/>
                        <a:ea typeface="Times New Roman"/>
                        <a:cs typeface="Times New Roman"/>
                        <a:sym typeface="Times New Roman"/>
                      </a:endParaRPr>
                    </a:p>
                  </a:txBody>
                  <a:tcPr marT="68575" marB="68575" marR="68575" marL="68575"/>
                </a:tc>
                <a:tc>
                  <a:txBody>
                    <a:bodyPr/>
                    <a:lstStyle/>
                    <a:p>
                      <a:pPr indent="0" lvl="0" marL="0" rtl="0" algn="l">
                        <a:lnSpc>
                          <a:spcPct val="200000"/>
                        </a:lnSpc>
                        <a:spcBef>
                          <a:spcPts val="0"/>
                        </a:spcBef>
                        <a:spcAft>
                          <a:spcPts val="0"/>
                        </a:spcAft>
                        <a:buNone/>
                      </a:pPr>
                      <a:r>
                        <a:rPr lang="en" sz="1700">
                          <a:solidFill>
                            <a:schemeClr val="dk1"/>
                          </a:solidFill>
                          <a:latin typeface="Times New Roman"/>
                          <a:ea typeface="Times New Roman"/>
                          <a:cs typeface="Times New Roman"/>
                          <a:sym typeface="Times New Roman"/>
                        </a:rPr>
                        <a:t>  Performance &amp; Accuracy Assessment </a:t>
                      </a:r>
                      <a:endParaRPr sz="1700">
                        <a:solidFill>
                          <a:schemeClr val="dk1"/>
                        </a:solidFill>
                        <a:latin typeface="Times New Roman"/>
                        <a:ea typeface="Times New Roman"/>
                        <a:cs typeface="Times New Roman"/>
                        <a:sym typeface="Times New Roman"/>
                      </a:endParaRPr>
                    </a:p>
                  </a:txBody>
                  <a:tcPr marT="68575" marB="68575" marR="68575" marL="68575"/>
                </a:tc>
              </a:tr>
              <a:tr h="527650">
                <a:tc>
                  <a:txBody>
                    <a:bodyPr/>
                    <a:lstStyle/>
                    <a:p>
                      <a:pPr indent="0" lvl="0" marL="0" marR="0" rtl="0" algn="ctr">
                        <a:lnSpc>
                          <a:spcPct val="200000"/>
                        </a:lnSpc>
                        <a:spcBef>
                          <a:spcPts val="0"/>
                        </a:spcBef>
                        <a:spcAft>
                          <a:spcPts val="0"/>
                        </a:spcAft>
                        <a:buClr>
                          <a:srgbClr val="000000"/>
                        </a:buClr>
                        <a:buSzPts val="1800"/>
                        <a:buFont typeface="Arial"/>
                        <a:buNone/>
                      </a:pPr>
                      <a:r>
                        <a:rPr b="1" lang="en" sz="1700">
                          <a:latin typeface="Times New Roman"/>
                          <a:ea typeface="Times New Roman"/>
                          <a:cs typeface="Times New Roman"/>
                          <a:sym typeface="Times New Roman"/>
                        </a:rPr>
                        <a:t>5</a:t>
                      </a:r>
                      <a:endParaRPr b="1" sz="1700" u="none" cap="none" strike="noStrike">
                        <a:latin typeface="Times New Roman"/>
                        <a:ea typeface="Times New Roman"/>
                        <a:cs typeface="Times New Roman"/>
                        <a:sym typeface="Times New Roman"/>
                      </a:endParaRPr>
                    </a:p>
                  </a:txBody>
                  <a:tcPr marT="68575" marB="68575" marR="68575" marL="68575"/>
                </a:tc>
                <a:tc>
                  <a:txBody>
                    <a:bodyPr/>
                    <a:lstStyle/>
                    <a:p>
                      <a:pPr indent="0" lvl="0" marL="0" rtl="0" algn="l">
                        <a:lnSpc>
                          <a:spcPct val="200000"/>
                        </a:lnSpc>
                        <a:spcBef>
                          <a:spcPts val="0"/>
                        </a:spcBef>
                        <a:spcAft>
                          <a:spcPts val="0"/>
                        </a:spcAft>
                        <a:buClr>
                          <a:schemeClr val="dk1"/>
                        </a:buClr>
                        <a:buSzPts val="800"/>
                        <a:buFont typeface="Arial"/>
                        <a:buNone/>
                      </a:pPr>
                      <a:r>
                        <a:rPr lang="en" sz="1700">
                          <a:latin typeface="Times New Roman"/>
                          <a:ea typeface="Times New Roman"/>
                          <a:cs typeface="Times New Roman"/>
                          <a:sym typeface="Times New Roman"/>
                        </a:rPr>
                        <a:t>Results &amp; Comparison</a:t>
                      </a:r>
                      <a:endParaRPr sz="1700" u="none" cap="none" strike="noStrike">
                        <a:latin typeface="Times New Roman"/>
                        <a:ea typeface="Times New Roman"/>
                        <a:cs typeface="Times New Roman"/>
                        <a:sym typeface="Times New Roman"/>
                      </a:endParaRPr>
                    </a:p>
                  </a:txBody>
                  <a:tcPr marT="68575" marB="68575" marR="68575" marL="68575"/>
                </a:tc>
              </a:tr>
              <a:tr h="527650">
                <a:tc>
                  <a:txBody>
                    <a:bodyPr/>
                    <a:lstStyle/>
                    <a:p>
                      <a:pPr indent="0" lvl="0" marL="0" marR="0" rtl="0" algn="ctr">
                        <a:lnSpc>
                          <a:spcPct val="200000"/>
                        </a:lnSpc>
                        <a:spcBef>
                          <a:spcPts val="0"/>
                        </a:spcBef>
                        <a:spcAft>
                          <a:spcPts val="0"/>
                        </a:spcAft>
                        <a:buNone/>
                      </a:pPr>
                      <a:r>
                        <a:rPr b="1" lang="en" sz="1700">
                          <a:latin typeface="Times New Roman"/>
                          <a:ea typeface="Times New Roman"/>
                          <a:cs typeface="Times New Roman"/>
                          <a:sym typeface="Times New Roman"/>
                        </a:rPr>
                        <a:t>7 </a:t>
                      </a:r>
                      <a:endParaRPr b="1" sz="1700">
                        <a:latin typeface="Times New Roman"/>
                        <a:ea typeface="Times New Roman"/>
                        <a:cs typeface="Times New Roman"/>
                        <a:sym typeface="Times New Roman"/>
                      </a:endParaRPr>
                    </a:p>
                  </a:txBody>
                  <a:tcPr marT="68575" marB="68575" marR="68575" marL="68575"/>
                </a:tc>
                <a:tc>
                  <a:txBody>
                    <a:bodyPr/>
                    <a:lstStyle/>
                    <a:p>
                      <a:pPr indent="0" lvl="0" marL="0" rtl="0" algn="l">
                        <a:lnSpc>
                          <a:spcPct val="200000"/>
                        </a:lnSpc>
                        <a:spcBef>
                          <a:spcPts val="0"/>
                        </a:spcBef>
                        <a:spcAft>
                          <a:spcPts val="0"/>
                        </a:spcAft>
                        <a:buNone/>
                      </a:pPr>
                      <a:r>
                        <a:rPr lang="en" sz="1700">
                          <a:latin typeface="Times New Roman"/>
                          <a:ea typeface="Times New Roman"/>
                          <a:cs typeface="Times New Roman"/>
                          <a:sym typeface="Times New Roman"/>
                        </a:rPr>
                        <a:t>References </a:t>
                      </a:r>
                      <a:endParaRPr sz="1700">
                        <a:latin typeface="Times New Roman"/>
                        <a:ea typeface="Times New Roman"/>
                        <a:cs typeface="Times New Roman"/>
                        <a:sym typeface="Times New Roman"/>
                      </a:endParaRPr>
                    </a:p>
                  </a:txBody>
                  <a:tcPr marT="68575" marB="68575" marR="68575" marL="6857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350100" y="1450625"/>
            <a:ext cx="8793900" cy="1460700"/>
          </a:xfrm>
          <a:prstGeom prst="rect">
            <a:avLst/>
          </a:prstGeom>
          <a:ln>
            <a:noFill/>
          </a:ln>
        </p:spPr>
        <p:txBody>
          <a:bodyPr anchorCtr="0" anchor="ctr" bIns="34275" lIns="68575" spcFirstLastPara="1" rIns="68575" wrap="square" tIns="34275">
            <a:noAutofit/>
          </a:bodyPr>
          <a:lstStyle/>
          <a:p>
            <a:pPr indent="0" lvl="0" marL="0" rtl="0" algn="ctr">
              <a:lnSpc>
                <a:spcPct val="138000"/>
              </a:lnSpc>
              <a:spcBef>
                <a:spcPts val="800"/>
              </a:spcBef>
              <a:spcAft>
                <a:spcPts val="0"/>
              </a:spcAft>
              <a:buNone/>
            </a:pPr>
            <a:r>
              <a:rPr lang="en" sz="2800">
                <a:solidFill>
                  <a:srgbClr val="131314"/>
                </a:solidFill>
              </a:rPr>
              <a:t>Identifying Hard Stop &amp; Momentary Stop </a:t>
            </a:r>
            <a:endParaRPr sz="2800">
              <a:solidFill>
                <a:srgbClr val="131314"/>
              </a:solidFill>
            </a:endParaRPr>
          </a:p>
          <a:p>
            <a:pPr indent="0" lvl="0" marL="0" rtl="0" algn="ctr">
              <a:lnSpc>
                <a:spcPct val="138000"/>
              </a:lnSpc>
              <a:spcBef>
                <a:spcPts val="800"/>
              </a:spcBef>
              <a:spcAft>
                <a:spcPts val="0"/>
              </a:spcAft>
              <a:buNone/>
            </a:pPr>
            <a:r>
              <a:rPr lang="en" sz="2800">
                <a:solidFill>
                  <a:srgbClr val="131314"/>
                </a:solidFill>
              </a:rPr>
              <a:t>using Vehicle Trajectory Dataset</a:t>
            </a:r>
            <a:endParaRPr sz="31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1"/>
          <p:cNvSpPr txBox="1"/>
          <p:nvPr>
            <p:ph idx="1" type="body"/>
          </p:nvPr>
        </p:nvSpPr>
        <p:spPr>
          <a:xfrm>
            <a:off x="436825" y="1035750"/>
            <a:ext cx="8320200" cy="3263400"/>
          </a:xfrm>
          <a:prstGeom prst="rect">
            <a:avLst/>
          </a:prstGeom>
        </p:spPr>
        <p:txBody>
          <a:bodyPr anchorCtr="0" anchor="t" bIns="34275" lIns="68575" spcFirstLastPara="1" rIns="68575" wrap="square" tIns="34275">
            <a:noAutofit/>
          </a:bodyPr>
          <a:lstStyle/>
          <a:p>
            <a:pPr indent="0" lvl="0" marL="0" rtl="0" algn="l">
              <a:lnSpc>
                <a:spcPct val="200000"/>
              </a:lnSpc>
              <a:spcBef>
                <a:spcPts val="800"/>
              </a:spcBef>
              <a:spcAft>
                <a:spcPts val="0"/>
              </a:spcAft>
              <a:buClr>
                <a:schemeClr val="dk1"/>
              </a:buClr>
              <a:buSzPts val="1100"/>
              <a:buFont typeface="Arial"/>
              <a:buNone/>
            </a:pPr>
            <a:r>
              <a:t/>
            </a:r>
            <a:endParaRPr sz="1700"/>
          </a:p>
          <a:p>
            <a:pPr indent="0" lvl="0" marL="0" rtl="0" algn="ctr">
              <a:lnSpc>
                <a:spcPct val="200000"/>
              </a:lnSpc>
              <a:spcBef>
                <a:spcPts val="800"/>
              </a:spcBef>
              <a:spcAft>
                <a:spcPts val="0"/>
              </a:spcAft>
              <a:buClr>
                <a:schemeClr val="dk1"/>
              </a:buClr>
              <a:buSzPts val="1100"/>
              <a:buFont typeface="Arial"/>
              <a:buNone/>
            </a:pPr>
            <a:r>
              <a:rPr lang="en" sz="1700">
                <a:highlight>
                  <a:schemeClr val="lt2"/>
                </a:highlight>
                <a:latin typeface="Times New Roman"/>
                <a:ea typeface="Times New Roman"/>
                <a:cs typeface="Times New Roman"/>
                <a:sym typeface="Times New Roman"/>
              </a:rPr>
              <a:t>The project aims to develop a model for detecting hard stops and momentary stops of vehicles using ensemble learning techniques. Hard stops refer to sudden and significant decreases in vehicle velocity, while momentary stops indicate brief halts in motion. Detecting these events is crucial for understanding driving behavior and enhancing road safety.</a:t>
            </a:r>
            <a:endParaRPr sz="1700">
              <a:highlight>
                <a:schemeClr val="lt2"/>
              </a:highlight>
              <a:latin typeface="Times New Roman"/>
              <a:ea typeface="Times New Roman"/>
              <a:cs typeface="Times New Roman"/>
              <a:sym typeface="Times New Roman"/>
            </a:endParaRPr>
          </a:p>
          <a:p>
            <a:pPr indent="0" lvl="0" marL="0" rtl="0" algn="ctr">
              <a:lnSpc>
                <a:spcPct val="200000"/>
              </a:lnSpc>
              <a:spcBef>
                <a:spcPts val="800"/>
              </a:spcBef>
              <a:spcAft>
                <a:spcPts val="0"/>
              </a:spcAft>
              <a:buClr>
                <a:schemeClr val="dk1"/>
              </a:buClr>
              <a:buSzPts val="1100"/>
              <a:buFont typeface="Arial"/>
              <a:buNone/>
            </a:pPr>
            <a:r>
              <a:t/>
            </a:r>
            <a:endParaRPr sz="1700">
              <a:highlight>
                <a:schemeClr val="lt2"/>
              </a:highlight>
              <a:latin typeface="Times New Roman"/>
              <a:ea typeface="Times New Roman"/>
              <a:cs typeface="Times New Roman"/>
              <a:sym typeface="Times New Roman"/>
            </a:endParaRPr>
          </a:p>
          <a:p>
            <a:pPr indent="0" lvl="0" marL="0" rtl="0" algn="ctr">
              <a:lnSpc>
                <a:spcPct val="200000"/>
              </a:lnSpc>
              <a:spcBef>
                <a:spcPts val="800"/>
              </a:spcBef>
              <a:spcAft>
                <a:spcPts val="0"/>
              </a:spcAft>
              <a:buClr>
                <a:schemeClr val="dk1"/>
              </a:buClr>
              <a:buSzPts val="1100"/>
              <a:buFont typeface="Arial"/>
              <a:buNone/>
            </a:pPr>
            <a:r>
              <a:t/>
            </a:r>
            <a:endParaRPr sz="1700">
              <a:highlight>
                <a:schemeClr val="lt2"/>
              </a:highlight>
              <a:latin typeface="Times New Roman"/>
              <a:ea typeface="Times New Roman"/>
              <a:cs typeface="Times New Roman"/>
              <a:sym typeface="Times New Roman"/>
            </a:endParaRPr>
          </a:p>
          <a:p>
            <a:pPr indent="0" lvl="0" marL="0" rtl="0" algn="l">
              <a:lnSpc>
                <a:spcPct val="200000"/>
              </a:lnSpc>
              <a:spcBef>
                <a:spcPts val="800"/>
              </a:spcBef>
              <a:spcAft>
                <a:spcPts val="0"/>
              </a:spcAft>
              <a:buNone/>
            </a:pPr>
            <a:r>
              <a:t/>
            </a:r>
            <a:endParaRPr sz="1700"/>
          </a:p>
          <a:p>
            <a:pPr indent="0" lvl="0" marL="457200" rtl="0" algn="l">
              <a:lnSpc>
                <a:spcPct val="200000"/>
              </a:lnSpc>
              <a:spcBef>
                <a:spcPts val="800"/>
              </a:spcBef>
              <a:spcAft>
                <a:spcPts val="0"/>
              </a:spcAft>
              <a:buNone/>
            </a:pPr>
            <a:r>
              <a:t/>
            </a:r>
            <a:endParaRPr sz="1700"/>
          </a:p>
          <a:p>
            <a:pPr indent="0" lvl="0" marL="457200" rtl="0" algn="l">
              <a:spcBef>
                <a:spcPts val="800"/>
              </a:spcBef>
              <a:spcAft>
                <a:spcPts val="0"/>
              </a:spcAft>
              <a:buNone/>
            </a:pPr>
            <a:r>
              <a:t/>
            </a:r>
            <a:endParaRPr sz="1700"/>
          </a:p>
        </p:txBody>
      </p:sp>
      <p:sp>
        <p:nvSpPr>
          <p:cNvPr id="230" name="Google Shape;230;p41"/>
          <p:cNvSpPr txBox="1"/>
          <p:nvPr>
            <p:ph type="title"/>
          </p:nvPr>
        </p:nvSpPr>
        <p:spPr>
          <a:xfrm>
            <a:off x="436825" y="291450"/>
            <a:ext cx="7886700" cy="744300"/>
          </a:xfrm>
          <a:prstGeom prst="rect">
            <a:avLst/>
          </a:prstGeom>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2"/>
          <p:cNvSpPr txBox="1"/>
          <p:nvPr>
            <p:ph type="title"/>
          </p:nvPr>
        </p:nvSpPr>
        <p:spPr>
          <a:xfrm>
            <a:off x="436825" y="291450"/>
            <a:ext cx="7886700" cy="744300"/>
          </a:xfrm>
          <a:prstGeom prst="rect">
            <a:avLst/>
          </a:prstGeom>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Dataset Used </a:t>
            </a:r>
            <a:endParaRPr>
              <a:latin typeface="Times New Roman"/>
              <a:ea typeface="Times New Roman"/>
              <a:cs typeface="Times New Roman"/>
              <a:sym typeface="Times New Roman"/>
            </a:endParaRPr>
          </a:p>
        </p:txBody>
      </p:sp>
      <p:sp>
        <p:nvSpPr>
          <p:cNvPr id="236" name="Google Shape;236;p42"/>
          <p:cNvSpPr txBox="1"/>
          <p:nvPr/>
        </p:nvSpPr>
        <p:spPr>
          <a:xfrm>
            <a:off x="726900" y="4026750"/>
            <a:ext cx="769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rgbClr val="4A86E8"/>
                </a:solidFill>
                <a:hlinkClick r:id="rId3">
                  <a:extLst>
                    <a:ext uri="{A12FA001-AC4F-418D-AE19-62706E023703}">
                      <ahyp:hlinkClr val="tx"/>
                    </a:ext>
                  </a:extLst>
                </a:hlinkClick>
              </a:rPr>
              <a:t>https://drive.google.com/file/d/1YujFFpHv16Mi4WOX-_vte_i3n_8awXq5/view?usp=drive_link</a:t>
            </a:r>
            <a:r>
              <a:rPr lang="en">
                <a:solidFill>
                  <a:srgbClr val="4A86E8"/>
                </a:solidFill>
              </a:rPr>
              <a:t> </a:t>
            </a:r>
            <a:endParaRPr>
              <a:solidFill>
                <a:srgbClr val="4A86E8"/>
              </a:solidFill>
            </a:endParaRPr>
          </a:p>
        </p:txBody>
      </p:sp>
      <p:pic>
        <p:nvPicPr>
          <p:cNvPr id="237" name="Google Shape;237;p42"/>
          <p:cNvPicPr preferRelativeResize="0"/>
          <p:nvPr/>
        </p:nvPicPr>
        <p:blipFill>
          <a:blip r:embed="rId4">
            <a:alphaModFix/>
          </a:blip>
          <a:stretch>
            <a:fillRect/>
          </a:stretch>
        </p:blipFill>
        <p:spPr>
          <a:xfrm>
            <a:off x="2262955" y="1343600"/>
            <a:ext cx="4366746" cy="2456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43"/>
          <p:cNvPicPr preferRelativeResize="0"/>
          <p:nvPr/>
        </p:nvPicPr>
        <p:blipFill>
          <a:blip r:embed="rId3">
            <a:alphaModFix/>
          </a:blip>
          <a:stretch>
            <a:fillRect/>
          </a:stretch>
        </p:blipFill>
        <p:spPr>
          <a:xfrm>
            <a:off x="297700" y="597225"/>
            <a:ext cx="8639575" cy="3353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4"/>
          <p:cNvSpPr txBox="1"/>
          <p:nvPr>
            <p:ph idx="1" type="body"/>
          </p:nvPr>
        </p:nvSpPr>
        <p:spPr>
          <a:xfrm>
            <a:off x="436820" y="1329938"/>
            <a:ext cx="7886700" cy="3263400"/>
          </a:xfrm>
          <a:prstGeom prst="rect">
            <a:avLst/>
          </a:prstGeom>
        </p:spPr>
        <p:txBody>
          <a:bodyPr anchorCtr="0" anchor="t" bIns="34275" lIns="68575" spcFirstLastPara="1" rIns="68575" wrap="square" tIns="34275">
            <a:noAutofit/>
          </a:bodyPr>
          <a:lstStyle/>
          <a:p>
            <a:pPr indent="-336550" lvl="0" marL="914400" rtl="0" algn="just">
              <a:lnSpc>
                <a:spcPct val="200000"/>
              </a:lnSpc>
              <a:spcBef>
                <a:spcPts val="800"/>
              </a:spcBef>
              <a:spcAft>
                <a:spcPts val="0"/>
              </a:spcAft>
              <a:buSzPts val="1700"/>
              <a:buFont typeface="Times New Roman"/>
              <a:buChar char="●"/>
            </a:pPr>
            <a:r>
              <a:rPr b="1" lang="en" sz="1700">
                <a:latin typeface="Times New Roman"/>
                <a:ea typeface="Times New Roman"/>
                <a:cs typeface="Times New Roman"/>
                <a:sym typeface="Times New Roman"/>
              </a:rPr>
              <a:t>Data Loading and Inspection:</a:t>
            </a:r>
            <a:endParaRPr b="1" sz="1700">
              <a:latin typeface="Times New Roman"/>
              <a:ea typeface="Times New Roman"/>
              <a:cs typeface="Times New Roman"/>
              <a:sym typeface="Times New Roman"/>
            </a:endParaRPr>
          </a:p>
          <a:p>
            <a:pPr indent="-336550" lvl="0" marL="457200" rtl="0" algn="just">
              <a:lnSpc>
                <a:spcPct val="20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The dataset is loaded into a Pandas DataFrame for further analysis.</a:t>
            </a:r>
            <a:endParaRPr sz="1700">
              <a:latin typeface="Times New Roman"/>
              <a:ea typeface="Times New Roman"/>
              <a:cs typeface="Times New Roman"/>
              <a:sym typeface="Times New Roman"/>
            </a:endParaRPr>
          </a:p>
          <a:p>
            <a:pPr indent="-336550" lvl="0" marL="457200" rtl="0" algn="just">
              <a:lnSpc>
                <a:spcPct val="20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Initial exploration includes examining the first few rows and the information summary of the DataFrame to understand its structure and content.</a:t>
            </a:r>
            <a:endParaRPr sz="1700">
              <a:latin typeface="Times New Roman"/>
              <a:ea typeface="Times New Roman"/>
              <a:cs typeface="Times New Roman"/>
              <a:sym typeface="Times New Roman"/>
            </a:endParaRPr>
          </a:p>
        </p:txBody>
      </p:sp>
      <p:sp>
        <p:nvSpPr>
          <p:cNvPr id="248" name="Google Shape;248;p44"/>
          <p:cNvSpPr txBox="1"/>
          <p:nvPr>
            <p:ph type="title"/>
          </p:nvPr>
        </p:nvSpPr>
        <p:spPr>
          <a:xfrm>
            <a:off x="436825" y="291450"/>
            <a:ext cx="7886700" cy="744300"/>
          </a:xfrm>
          <a:prstGeom prst="rect">
            <a:avLst/>
          </a:prstGeom>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5"/>
          <p:cNvSpPr txBox="1"/>
          <p:nvPr>
            <p:ph idx="1" type="body"/>
          </p:nvPr>
        </p:nvSpPr>
        <p:spPr>
          <a:xfrm>
            <a:off x="67095" y="291638"/>
            <a:ext cx="7886700" cy="3263400"/>
          </a:xfrm>
          <a:prstGeom prst="rect">
            <a:avLst/>
          </a:prstGeom>
        </p:spPr>
        <p:txBody>
          <a:bodyPr anchorCtr="0" anchor="t" bIns="34275" lIns="68575" spcFirstLastPara="1" rIns="68575" wrap="square" tIns="34275">
            <a:noAutofit/>
          </a:bodyPr>
          <a:lstStyle/>
          <a:p>
            <a:pPr indent="-336550" lvl="0" marL="914400" rtl="0" algn="just">
              <a:lnSpc>
                <a:spcPct val="200000"/>
              </a:lnSpc>
              <a:spcBef>
                <a:spcPts val="800"/>
              </a:spcBef>
              <a:spcAft>
                <a:spcPts val="0"/>
              </a:spcAft>
              <a:buSzPts val="1700"/>
              <a:buFont typeface="Times New Roman"/>
              <a:buChar char="●"/>
            </a:pPr>
            <a:r>
              <a:rPr b="1" lang="en" sz="1700">
                <a:latin typeface="Times New Roman"/>
                <a:ea typeface="Times New Roman"/>
                <a:cs typeface="Times New Roman"/>
                <a:sym typeface="Times New Roman"/>
              </a:rPr>
              <a:t>Data Preprocessing:</a:t>
            </a:r>
            <a:endParaRPr b="1"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Missing values are handled by filling them with zeros.</a:t>
            </a:r>
            <a:endParaRPr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Duplicates are identified and removed from the dataset.</a:t>
            </a:r>
            <a:endParaRPr sz="1700">
              <a:latin typeface="Times New Roman"/>
              <a:ea typeface="Times New Roman"/>
              <a:cs typeface="Times New Roman"/>
              <a:sym typeface="Times New Roman"/>
            </a:endParaRPr>
          </a:p>
          <a:p>
            <a:pPr indent="0" lvl="0" marL="457200" rtl="0" algn="just">
              <a:lnSpc>
                <a:spcPct val="150000"/>
              </a:lnSpc>
              <a:spcBef>
                <a:spcPts val="800"/>
              </a:spcBef>
              <a:spcAft>
                <a:spcPts val="0"/>
              </a:spcAft>
              <a:buNone/>
            </a:pPr>
            <a:r>
              <a:t/>
            </a:r>
            <a:endParaRPr sz="1700">
              <a:latin typeface="Times New Roman"/>
              <a:ea typeface="Times New Roman"/>
              <a:cs typeface="Times New Roman"/>
              <a:sym typeface="Times New Roman"/>
            </a:endParaRPr>
          </a:p>
          <a:p>
            <a:pPr indent="-336550" lvl="0" marL="914400" rtl="0" algn="just">
              <a:lnSpc>
                <a:spcPct val="200000"/>
              </a:lnSpc>
              <a:spcBef>
                <a:spcPts val="800"/>
              </a:spcBef>
              <a:spcAft>
                <a:spcPts val="0"/>
              </a:spcAft>
              <a:buSzPts val="1700"/>
              <a:buFont typeface="Times New Roman"/>
              <a:buChar char="●"/>
            </a:pPr>
            <a:r>
              <a:rPr b="1" lang="en" sz="1700">
                <a:latin typeface="Times New Roman"/>
                <a:ea typeface="Times New Roman"/>
                <a:cs typeface="Times New Roman"/>
                <a:sym typeface="Times New Roman"/>
              </a:rPr>
              <a:t>Feature Engineering:</a:t>
            </a:r>
            <a:endParaRPr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Relevant features are extracted from the dataset, such as distance, velocity, and acceleration.</a:t>
            </a:r>
            <a:endParaRPr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Spatial-temporal features are derived, including average velocity over specific time windows and the number of stops within defined periods.</a:t>
            </a:r>
            <a:endParaRPr sz="17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6"/>
          <p:cNvSpPr txBox="1"/>
          <p:nvPr>
            <p:ph idx="1" type="body"/>
          </p:nvPr>
        </p:nvSpPr>
        <p:spPr>
          <a:xfrm>
            <a:off x="67095" y="291638"/>
            <a:ext cx="7886700" cy="3263400"/>
          </a:xfrm>
          <a:prstGeom prst="rect">
            <a:avLst/>
          </a:prstGeom>
        </p:spPr>
        <p:txBody>
          <a:bodyPr anchorCtr="0" anchor="t" bIns="34275" lIns="68575" spcFirstLastPara="1" rIns="68575" wrap="square" tIns="34275">
            <a:noAutofit/>
          </a:bodyPr>
          <a:lstStyle/>
          <a:p>
            <a:pPr indent="-336550" lvl="0" marL="914400" rtl="0" algn="just">
              <a:lnSpc>
                <a:spcPct val="200000"/>
              </a:lnSpc>
              <a:spcBef>
                <a:spcPts val="800"/>
              </a:spcBef>
              <a:spcAft>
                <a:spcPts val="0"/>
              </a:spcAft>
              <a:buSzPts val="1700"/>
              <a:buFont typeface="Times New Roman"/>
              <a:buChar char="●"/>
            </a:pPr>
            <a:r>
              <a:rPr b="1" lang="en" sz="1700">
                <a:latin typeface="Times New Roman"/>
                <a:ea typeface="Times New Roman"/>
                <a:cs typeface="Times New Roman"/>
                <a:sym typeface="Times New Roman"/>
              </a:rPr>
              <a:t>Data Preprocessing:</a:t>
            </a:r>
            <a:endParaRPr b="1"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Missing values are handled by filling them with zeros.</a:t>
            </a:r>
            <a:endParaRPr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Duplicates are identified and removed from the dataset.</a:t>
            </a:r>
            <a:endParaRPr sz="1700">
              <a:latin typeface="Times New Roman"/>
              <a:ea typeface="Times New Roman"/>
              <a:cs typeface="Times New Roman"/>
              <a:sym typeface="Times New Roman"/>
            </a:endParaRPr>
          </a:p>
          <a:p>
            <a:pPr indent="0" lvl="0" marL="457200" rtl="0" algn="just">
              <a:lnSpc>
                <a:spcPct val="150000"/>
              </a:lnSpc>
              <a:spcBef>
                <a:spcPts val="800"/>
              </a:spcBef>
              <a:spcAft>
                <a:spcPts val="0"/>
              </a:spcAft>
              <a:buNone/>
            </a:pPr>
            <a:r>
              <a:t/>
            </a:r>
            <a:endParaRPr sz="1700">
              <a:latin typeface="Times New Roman"/>
              <a:ea typeface="Times New Roman"/>
              <a:cs typeface="Times New Roman"/>
              <a:sym typeface="Times New Roman"/>
            </a:endParaRPr>
          </a:p>
          <a:p>
            <a:pPr indent="-336550" lvl="0" marL="914400" rtl="0" algn="just">
              <a:lnSpc>
                <a:spcPct val="200000"/>
              </a:lnSpc>
              <a:spcBef>
                <a:spcPts val="800"/>
              </a:spcBef>
              <a:spcAft>
                <a:spcPts val="0"/>
              </a:spcAft>
              <a:buSzPts val="1700"/>
              <a:buFont typeface="Times New Roman"/>
              <a:buChar char="●"/>
            </a:pPr>
            <a:r>
              <a:rPr b="1" lang="en" sz="1700">
                <a:latin typeface="Times New Roman"/>
                <a:ea typeface="Times New Roman"/>
                <a:cs typeface="Times New Roman"/>
                <a:sym typeface="Times New Roman"/>
              </a:rPr>
              <a:t>Feature Engineering:</a:t>
            </a:r>
            <a:endParaRPr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Relevant features are extracted from the dataset, such as distance, velocity, and acceleration.</a:t>
            </a:r>
            <a:endParaRPr sz="1700">
              <a:latin typeface="Times New Roman"/>
              <a:ea typeface="Times New Roman"/>
              <a:cs typeface="Times New Roman"/>
              <a:sym typeface="Times New Roman"/>
            </a:endParaRPr>
          </a:p>
          <a:p>
            <a:pPr indent="-336550" lvl="0" marL="457200" rtl="0" algn="just">
              <a:lnSpc>
                <a:spcPct val="150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Spatial-temporal features are derived, including average velocity over specific time windows and the number of stops within defined periods.</a:t>
            </a:r>
            <a:endParaRPr sz="17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Ahmedabad University ">
      <a:dk1>
        <a:srgbClr val="000000"/>
      </a:dk1>
      <a:lt1>
        <a:srgbClr val="FFFFFF"/>
      </a:lt1>
      <a:dk2>
        <a:srgbClr val="7D1916"/>
      </a:dk2>
      <a:lt2>
        <a:srgbClr val="F2F1EE"/>
      </a:lt2>
      <a:accent1>
        <a:srgbClr val="894C00"/>
      </a:accent1>
      <a:accent2>
        <a:srgbClr val="7F4700"/>
      </a:accent2>
      <a:accent3>
        <a:srgbClr val="A5A5A5"/>
      </a:accent3>
      <a:accent4>
        <a:srgbClr val="BC933E"/>
      </a:accent4>
      <a:accent5>
        <a:srgbClr val="000000"/>
      </a:accent5>
      <a:accent6>
        <a:srgbClr val="FEFFFF"/>
      </a:accent6>
      <a:hlink>
        <a:srgbClr val="000000"/>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