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3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5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33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95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4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89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9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92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4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4AA5-D17C-4EDC-911A-829105F31B3A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A109-1C21-4CC5-BA14-B02F4E073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4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Дневник диабета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84448"/>
            <a:ext cx="9144000" cy="1673352"/>
          </a:xfrm>
        </p:spPr>
        <p:txBody>
          <a:bodyPr/>
          <a:lstStyle/>
          <a:p>
            <a:r>
              <a:rPr lang="ru-RU" dirty="0" smtClean="0"/>
              <a:t>Косов Родион Максимович, </a:t>
            </a:r>
            <a:r>
              <a:rPr lang="en-US" dirty="0" smtClean="0"/>
              <a:t>IT-Cube </a:t>
            </a:r>
            <a:r>
              <a:rPr lang="ru-RU" dirty="0" err="1" smtClean="0"/>
              <a:t>г.Иваново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77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приложение, которое </a:t>
            </a:r>
            <a:r>
              <a:rPr lang="ru-RU" dirty="0" smtClean="0"/>
              <a:t>позволит больным сахарным </a:t>
            </a:r>
            <a:r>
              <a:rPr lang="ru-RU" dirty="0" smtClean="0"/>
              <a:t>диабетом, находящимся на инсулинотерапии, вести </a:t>
            </a:r>
            <a:r>
              <a:rPr lang="ru-RU" dirty="0" smtClean="0"/>
              <a:t>удобный дневник </a:t>
            </a:r>
            <a:r>
              <a:rPr lang="ru-RU" dirty="0" smtClean="0"/>
              <a:t>самоконтроля и </a:t>
            </a:r>
            <a:r>
              <a:rPr lang="ru-RU" dirty="0" smtClean="0"/>
              <a:t>анализировать свои результаты по целевым </a:t>
            </a:r>
            <a:r>
              <a:rPr lang="ru-RU" dirty="0" smtClean="0"/>
              <a:t>показателям.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55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014" y="1188720"/>
            <a:ext cx="7012182" cy="5363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168" y="1389888"/>
            <a:ext cx="4599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Ведение дневника – совершение</a:t>
            </a:r>
            <a:r>
              <a:rPr lang="en-US" dirty="0" smtClean="0"/>
              <a:t> CRUD</a:t>
            </a:r>
            <a:r>
              <a:rPr lang="ru-RU" dirty="0" smtClean="0"/>
              <a:t>-операций по записям дневника терапии пациента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Изменение целевых показателей уровня гликемии – установка высокого, целевого и низкого уровня сахара в крови для дальнейшего анализа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Просмотр статистики гликемии за определенный период – графический анализ того, сколько значений попало в «коридор» между высоким и низким сахарами в рамках временного интервала.</a:t>
            </a:r>
          </a:p>
          <a:p>
            <a:pPr marL="342900" indent="-342900">
              <a:buAutoNum type="arabicPeriod"/>
            </a:pPr>
            <a:r>
              <a:rPr lang="ru-RU" dirty="0" smtClean="0"/>
              <a:t>Удаление неактуальных данных – автоматическое удаление данных старше 3 месяцев.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04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798" y="3418554"/>
            <a:ext cx="2200275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92" y="1690688"/>
            <a:ext cx="747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системе предусмотрена одна таблица для хранения данных о записях гликемии. Она же используется для выборки статистики за определенный период.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03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" y="190430"/>
            <a:ext cx="10515600" cy="4852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38" y="675697"/>
            <a:ext cx="8579185" cy="6059050"/>
          </a:xfrm>
        </p:spPr>
      </p:pic>
    </p:spTree>
    <p:extLst>
      <p:ext uri="{BB962C8B-B14F-4D97-AF65-F5344CB8AC3E}">
        <p14:creationId xmlns:p14="http://schemas.microsoft.com/office/powerpoint/2010/main" val="403829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1026" name="Picture 2" descr="Material Design Icons by @mervick/mdi-ic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8" y="2123488"/>
            <a:ext cx="1928272" cy="19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1904" y="4212812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Элементы управления </a:t>
            </a:r>
            <a:r>
              <a:rPr lang="en-US" dirty="0" smtClean="0"/>
              <a:t>Google Material Design</a:t>
            </a:r>
            <a:endParaRPr lang="ru-RU" dirty="0"/>
          </a:p>
        </p:txBody>
      </p:sp>
      <p:pic>
        <p:nvPicPr>
          <p:cNvPr id="1038" name="Picture 14" descr="MetroUI Folder OS OS Andro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" y="19141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6512" y="4341614"/>
            <a:ext cx="275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Android</a:t>
            </a:r>
            <a:endParaRPr lang="ru-RU" dirty="0"/>
          </a:p>
        </p:txBody>
      </p:sp>
      <p:pic>
        <p:nvPicPr>
          <p:cNvPr id="1040" name="Picture 16" descr="Файл:SQLite370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87" y="1795272"/>
            <a:ext cx="36385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.shortpixel.ai/client/q_glossy,ret_img,w_800,h_200/https:/weeklycoding.com/wp-content/uploads/2019/03/mpandroidchart_cover_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68" y="4229084"/>
            <a:ext cx="5230241" cy="130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52287" y="3429000"/>
            <a:ext cx="4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База данных </a:t>
            </a:r>
            <a:r>
              <a:rPr lang="en-US" dirty="0" smtClean="0"/>
              <a:t>SQLite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97296" y="5536644"/>
            <a:ext cx="57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Библиотека для работы с диаграммами </a:t>
            </a:r>
            <a:r>
              <a:rPr lang="en-US" dirty="0" err="1" smtClean="0"/>
              <a:t>MPAndroidChart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70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приложения</a:t>
            </a:r>
            <a:endParaRPr lang="ru-RU" dirty="0"/>
          </a:p>
        </p:txBody>
      </p:sp>
      <p:pic>
        <p:nvPicPr>
          <p:cNvPr id="2050" name="Picture 2" descr="https://sun9-62.userapi.com/impg/a2x_due9srZjohWtSmbtGWVULPjtk1tA7TuXbQ/2ZuCscmNPeQ.jpg?size=738x1600&amp;quality=96&amp;sign=157f4ae20c4f6db60166dda5f905f203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9" y="1360376"/>
            <a:ext cx="2396463" cy="519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69.userapi.com/impg/20FFD0mJCKxLRQ1q8c_C8g2Ujb0DSb2kcKi32w/x3eKY1UrXU0.jpg?size=738x1600&amp;quality=96&amp;sign=af07368c5b843423c20e5377da156b44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16" y="1360377"/>
            <a:ext cx="2396464" cy="519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36.userapi.com/impg/ICX8zBDqmDkFrh9nEdZ5C2KGoJmtLMGaES549Q/QtJNcKl2Q_k.jpg?size=738x1600&amp;quality=96&amp;sign=762d5198f2712c82624d5a8994967206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457" y="1360377"/>
            <a:ext cx="2398792" cy="520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709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152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Дневник диабета</vt:lpstr>
      <vt:lpstr>Цель проекта</vt:lpstr>
      <vt:lpstr>Варианты использования</vt:lpstr>
      <vt:lpstr>Модель данных системы</vt:lpstr>
      <vt:lpstr>Диаграмма классов</vt:lpstr>
      <vt:lpstr>Используемые технологии</vt:lpstr>
      <vt:lpstr>Скриншоты приложения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Дневник диабета</dc:title>
  <dc:creator>Учетная запись Майкрософт</dc:creator>
  <cp:lastModifiedBy>Учетная запись Майкрософт</cp:lastModifiedBy>
  <cp:revision>5</cp:revision>
  <dcterms:created xsi:type="dcterms:W3CDTF">2021-08-02T10:14:39Z</dcterms:created>
  <dcterms:modified xsi:type="dcterms:W3CDTF">2021-08-02T14:14:36Z</dcterms:modified>
</cp:coreProperties>
</file>