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2" r:id="rId10"/>
    <p:sldId id="263" r:id="rId11"/>
    <p:sldId id="261"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9133-7966-43A8-BB9B-0CEEAD748952}"/>
              </a:ext>
            </a:extLst>
          </p:cNvPr>
          <p:cNvSpPr>
            <a:spLocks noGrp="1"/>
          </p:cNvSpPr>
          <p:nvPr>
            <p:ph type="ctrTitle"/>
          </p:nvPr>
        </p:nvSpPr>
        <p:spPr>
          <a:xfrm>
            <a:off x="1292772" y="273269"/>
            <a:ext cx="6837101" cy="2291026"/>
          </a:xfrm>
        </p:spPr>
        <p:txBody>
          <a:bodyPr>
            <a:normAutofit fontScale="90000"/>
          </a:bodyPr>
          <a:lstStyle/>
          <a:p>
            <a:pPr algn="ctr"/>
            <a:r>
              <a:rPr lang="en-IN" sz="4800" b="1" dirty="0">
                <a:latin typeface="Times New Roman" panose="02020603050405020304" pitchFamily="18" charset="0"/>
                <a:cs typeface="Times New Roman" panose="02020603050405020304" pitchFamily="18" charset="0"/>
              </a:rPr>
              <a:t>DOMESTIC GAS MANAGEMENT SYSTEM</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8CB0799-3B20-4037-8383-AFAC1827441C}"/>
              </a:ext>
            </a:extLst>
          </p:cNvPr>
          <p:cNvSpPr>
            <a:spLocks noGrp="1"/>
          </p:cNvSpPr>
          <p:nvPr>
            <p:ph type="subTitle" idx="1"/>
          </p:nvPr>
        </p:nvSpPr>
        <p:spPr>
          <a:xfrm>
            <a:off x="2611807" y="4293705"/>
            <a:ext cx="5697306" cy="2093844"/>
          </a:xfrm>
        </p:spPr>
        <p:txBody>
          <a:bodyPr>
            <a:normAutofit lnSpcReduction="10000"/>
          </a:bodyPr>
          <a:lstStyle/>
          <a:p>
            <a:pPr>
              <a:lnSpc>
                <a:spcPct val="100000"/>
              </a:lnSpc>
            </a:pPr>
            <a:r>
              <a:rPr lang="en-US" u="sng" dirty="0">
                <a:latin typeface="Times New Roman" panose="02020603050405020304" pitchFamily="18" charset="0"/>
                <a:cs typeface="Times New Roman" panose="02020603050405020304" pitchFamily="18" charset="0"/>
              </a:rPr>
              <a:t>PRESENTED BY:</a:t>
            </a:r>
          </a:p>
          <a:p>
            <a:pPr>
              <a:lnSpc>
                <a:spcPct val="100000"/>
              </a:lnSpc>
            </a:pPr>
            <a:r>
              <a:rPr lang="en-US" dirty="0" err="1">
                <a:latin typeface="Times New Roman" panose="02020603050405020304" pitchFamily="18" charset="0"/>
                <a:cs typeface="Times New Roman" panose="02020603050405020304" pitchFamily="18" charset="0"/>
              </a:rPr>
              <a:t>Saivardhan</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Kunduru</a:t>
            </a:r>
            <a:r>
              <a:rPr lang="en-US" dirty="0">
                <a:latin typeface="Times New Roman" panose="02020603050405020304" pitchFamily="18" charset="0"/>
                <a:cs typeface="Times New Roman" panose="02020603050405020304" pitchFamily="18" charset="0"/>
              </a:rPr>
              <a:t>(dmm203)</a:t>
            </a:r>
          </a:p>
          <a:p>
            <a:pPr>
              <a:lnSpc>
                <a:spcPct val="100000"/>
              </a:lnSpc>
            </a:pPr>
            <a:r>
              <a:rPr lang="en-US" dirty="0" err="1">
                <a:latin typeface="Times New Roman" panose="02020603050405020304" pitchFamily="18" charset="0"/>
                <a:cs typeface="Times New Roman" panose="02020603050405020304" pitchFamily="18" charset="0"/>
              </a:rPr>
              <a:t>Saisandeep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Vemulakonda</a:t>
            </a:r>
            <a:r>
              <a:rPr lang="en-US" dirty="0">
                <a:latin typeface="Times New Roman" panose="02020603050405020304" pitchFamily="18" charset="0"/>
                <a:cs typeface="Times New Roman" panose="02020603050405020304" pitchFamily="18" charset="0"/>
              </a:rPr>
              <a:t>(ion054)</a:t>
            </a:r>
          </a:p>
          <a:p>
            <a:pPr>
              <a:lnSpc>
                <a:spcPct val="100000"/>
              </a:lnSpc>
            </a:pPr>
            <a:r>
              <a:rPr lang="en-US" dirty="0" err="1">
                <a:latin typeface="Times New Roman" panose="02020603050405020304" pitchFamily="18" charset="0"/>
                <a:cs typeface="Times New Roman" panose="02020603050405020304" pitchFamily="18" charset="0"/>
              </a:rPr>
              <a:t>Maheba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patan</a:t>
            </a:r>
            <a:r>
              <a:rPr lang="en-US" dirty="0">
                <a:latin typeface="Times New Roman" panose="02020603050405020304" pitchFamily="18" charset="0"/>
                <a:cs typeface="Times New Roman" panose="02020603050405020304" pitchFamily="18" charset="0"/>
              </a:rPr>
              <a:t>(dqd224)</a:t>
            </a:r>
          </a:p>
          <a:p>
            <a:pPr>
              <a:lnSpc>
                <a:spcPct val="100000"/>
              </a:lnSpc>
            </a:pPr>
            <a:r>
              <a:rPr lang="en-US" dirty="0" err="1">
                <a:latin typeface="Times New Roman" panose="02020603050405020304" pitchFamily="18" charset="0"/>
                <a:cs typeface="Times New Roman" panose="02020603050405020304" pitchFamily="18" charset="0"/>
              </a:rPr>
              <a:t>Krishnasrinivas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Chilkamarri</a:t>
            </a:r>
            <a:r>
              <a:rPr lang="en-US" dirty="0">
                <a:latin typeface="Times New Roman" panose="02020603050405020304" pitchFamily="18" charset="0"/>
                <a:cs typeface="Times New Roman" panose="02020603050405020304" pitchFamily="18" charset="0"/>
              </a:rPr>
              <a:t>(zjx161)  </a:t>
            </a:r>
          </a:p>
        </p:txBody>
      </p:sp>
    </p:spTree>
    <p:extLst>
      <p:ext uri="{BB962C8B-B14F-4D97-AF65-F5344CB8AC3E}">
        <p14:creationId xmlns:p14="http://schemas.microsoft.com/office/powerpoint/2010/main" val="2008215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5E144-1480-806F-2CC8-5F5372B129D9}"/>
              </a:ext>
            </a:extLst>
          </p:cNvPr>
          <p:cNvSpPr>
            <a:spLocks noGrp="1"/>
          </p:cNvSpPr>
          <p:nvPr>
            <p:ph idx="1"/>
          </p:nvPr>
        </p:nvSpPr>
        <p:spPr/>
        <p:txBody>
          <a:bodyPr>
            <a:normAutofit/>
          </a:bodyPr>
          <a:lstStyle/>
          <a:p>
            <a:pPr marL="0" indent="0" algn="ctr">
              <a:buNone/>
            </a:pPr>
            <a:r>
              <a:rPr lang="en-US" sz="80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7325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3937-623D-4D73-9130-E8B49F8A0AD8}"/>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B605DE0-E76A-4E7A-8457-170D42BE4EB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“Domestic Gas Management System” is a web application interface with the database of the Domestic gas management system in Countries like United States.</a:t>
            </a:r>
          </a:p>
          <a:p>
            <a:r>
              <a:rPr lang="en-US" dirty="0">
                <a:latin typeface="Times New Roman" panose="02020603050405020304" pitchFamily="18" charset="0"/>
                <a:cs typeface="Times New Roman" panose="02020603050405020304" pitchFamily="18" charset="0"/>
              </a:rPr>
              <a:t>DGMS has been developed to override the problems prevailing in the  practicing of manual system. </a:t>
            </a:r>
          </a:p>
          <a:p>
            <a:r>
              <a:rPr lang="en-US" dirty="0">
                <a:latin typeface="Times New Roman" panose="02020603050405020304" pitchFamily="18" charset="0"/>
                <a:cs typeface="Times New Roman" panose="02020603050405020304" pitchFamily="18" charset="0"/>
              </a:rPr>
              <a:t>This software helps in eliminating and  reducing the hardships faced with the existing system. </a:t>
            </a:r>
          </a:p>
          <a:p>
            <a:r>
              <a:rPr lang="en-US" dirty="0">
                <a:latin typeface="Times New Roman" panose="02020603050405020304" pitchFamily="18" charset="0"/>
                <a:cs typeface="Times New Roman" panose="02020603050405020304" pitchFamily="18" charset="0"/>
              </a:rPr>
              <a:t> DGMS is designed with the purpose of supporting the company to carry out operations in a smooth and effective manner. </a:t>
            </a:r>
          </a:p>
        </p:txBody>
      </p:sp>
    </p:spTree>
    <p:extLst>
      <p:ext uri="{BB962C8B-B14F-4D97-AF65-F5344CB8AC3E}">
        <p14:creationId xmlns:p14="http://schemas.microsoft.com/office/powerpoint/2010/main" val="191384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F598-CEC6-4BBC-AD0E-1758B8E87249}"/>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77C47FF-49A0-455B-BD9E-10162190C8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making a successful project-plan, we have developed and implemented the project to meet the objectives of our plan. </a:t>
            </a:r>
          </a:p>
          <a:p>
            <a:r>
              <a:rPr lang="en-US" dirty="0">
                <a:latin typeface="Times New Roman" panose="02020603050405020304" pitchFamily="18" charset="0"/>
                <a:cs typeface="Times New Roman" panose="02020603050405020304" pitchFamily="18" charset="0"/>
              </a:rPr>
              <a:t>To get the basic structure of the web application we used a standard HTML5 and web development framework(JS) with a styling framework(CSS). </a:t>
            </a:r>
          </a:p>
          <a:p>
            <a:r>
              <a:rPr lang="en-US" dirty="0">
                <a:latin typeface="Times New Roman" panose="02020603050405020304" pitchFamily="18" charset="0"/>
                <a:cs typeface="Times New Roman" panose="02020603050405020304" pitchFamily="18" charset="0"/>
              </a:rPr>
              <a:t>We have used MySQL server for the Database, to store the customer details, order details, dealer details and Billing history.</a:t>
            </a:r>
          </a:p>
          <a:p>
            <a:r>
              <a:rPr lang="en-US" dirty="0">
                <a:latin typeface="Times New Roman" panose="02020603050405020304" pitchFamily="18" charset="0"/>
                <a:cs typeface="Times New Roman" panose="02020603050405020304" pitchFamily="18" charset="0"/>
              </a:rPr>
              <a:t>Developed the functionalities using JSP</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0488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B290-B666-4F8D-82E3-EB2B17D7BE4C}"/>
              </a:ext>
            </a:extLst>
          </p:cNvPr>
          <p:cNvSpPr>
            <a:spLocks noGrp="1"/>
          </p:cNvSpPr>
          <p:nvPr>
            <p:ph type="title"/>
          </p:nvPr>
        </p:nvSpPr>
        <p:spPr>
          <a:xfrm>
            <a:off x="2492538" y="269441"/>
            <a:ext cx="7958331" cy="1077229"/>
          </a:xfrm>
        </p:spPr>
        <p:txBody>
          <a:bodyPr>
            <a:normAutofit/>
          </a:bodyPr>
          <a:lstStyle/>
          <a:p>
            <a:pPr algn="ctr"/>
            <a:r>
              <a:rPr lang="en-US" sz="4000"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50E3E288-CAFF-4E50-81F6-6F32A0F49086}"/>
              </a:ext>
            </a:extLst>
          </p:cNvPr>
          <p:cNvSpPr>
            <a:spLocks noGrp="1"/>
          </p:cNvSpPr>
          <p:nvPr>
            <p:ph idx="1"/>
          </p:nvPr>
        </p:nvSpPr>
        <p:spPr>
          <a:xfrm>
            <a:off x="2492538" y="1643269"/>
            <a:ext cx="8281479" cy="4945290"/>
          </a:xfrm>
        </p:spPr>
        <p:txBody>
          <a:bodyPr>
            <a:normAutofit/>
          </a:bodyPr>
          <a:lstStyle/>
          <a:p>
            <a:r>
              <a:rPr lang="en-US" dirty="0">
                <a:latin typeface="Times New Roman" panose="02020603050405020304" pitchFamily="18" charset="0"/>
                <a:cs typeface="Times New Roman" panose="02020603050405020304" pitchFamily="18" charset="0"/>
              </a:rPr>
              <a:t>Customer: Provides information about customer services like request new connection, view dealer, gas agency, generate token, view token, view billing history.</a:t>
            </a:r>
          </a:p>
          <a:p>
            <a:r>
              <a:rPr lang="en-US" dirty="0">
                <a:latin typeface="Times New Roman" panose="02020603050405020304" pitchFamily="18" charset="0"/>
                <a:cs typeface="Times New Roman" panose="02020603050405020304" pitchFamily="18" charset="0"/>
              </a:rPr>
              <a:t>Admin: It is a  button to show the operating of customer, dealer modules etc..</a:t>
            </a:r>
          </a:p>
          <a:p>
            <a:r>
              <a:rPr lang="en-US" dirty="0">
                <a:latin typeface="Times New Roman" panose="02020603050405020304" pitchFamily="18" charset="0"/>
                <a:cs typeface="Times New Roman" panose="02020603050405020304" pitchFamily="18" charset="0"/>
              </a:rPr>
              <a:t>Dealer: this module helps  to get the information about registration of dealers and services.</a:t>
            </a:r>
          </a:p>
          <a:p>
            <a:r>
              <a:rPr lang="en-US" dirty="0">
                <a:latin typeface="Times New Roman" panose="02020603050405020304" pitchFamily="18" charset="0"/>
                <a:cs typeface="Times New Roman" panose="02020603050405020304" pitchFamily="18" charset="0"/>
              </a:rPr>
              <a:t>Customer Registration: Use this module to register the customer.</a:t>
            </a:r>
          </a:p>
          <a:p>
            <a:r>
              <a:rPr lang="en-US" dirty="0">
                <a:latin typeface="Times New Roman" panose="02020603050405020304" pitchFamily="18" charset="0"/>
                <a:cs typeface="Times New Roman" panose="02020603050405020304" pitchFamily="18" charset="0"/>
              </a:rPr>
              <a:t>Dealer Registration: Use this button to register the dealer</a:t>
            </a:r>
            <a:r>
              <a:rPr lang="en-US" dirty="0"/>
              <a:t>.</a:t>
            </a:r>
          </a:p>
          <a:p>
            <a:endParaRPr lang="en-US" dirty="0"/>
          </a:p>
        </p:txBody>
      </p:sp>
    </p:spTree>
    <p:extLst>
      <p:ext uri="{BB962C8B-B14F-4D97-AF65-F5344CB8AC3E}">
        <p14:creationId xmlns:p14="http://schemas.microsoft.com/office/powerpoint/2010/main" val="208843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06CE-8EB5-4004-AE04-5134FEDFA188}"/>
              </a:ext>
            </a:extLst>
          </p:cNvPr>
          <p:cNvSpPr>
            <a:spLocks noGrp="1"/>
          </p:cNvSpPr>
          <p:nvPr>
            <p:ph type="title"/>
          </p:nvPr>
        </p:nvSpPr>
        <p:spPr>
          <a:xfrm>
            <a:off x="2611808" y="291548"/>
            <a:ext cx="7958331" cy="702365"/>
          </a:xfrm>
        </p:spPr>
        <p:txBody>
          <a:bodyPr>
            <a:normAutofit/>
          </a:bodyPr>
          <a:lstStyle/>
          <a:p>
            <a:pPr algn="ctr"/>
            <a:r>
              <a:rPr lang="en-US" sz="4000" dirty="0"/>
              <a:t>Contributions</a:t>
            </a:r>
          </a:p>
        </p:txBody>
      </p:sp>
      <p:sp>
        <p:nvSpPr>
          <p:cNvPr id="3" name="Content Placeholder 2">
            <a:extLst>
              <a:ext uri="{FF2B5EF4-FFF2-40B4-BE49-F238E27FC236}">
                <a16:creationId xmlns:a16="http://schemas.microsoft.com/office/drawing/2014/main" id="{230DEB1B-33AD-409F-973F-02BD8F34B51B}"/>
              </a:ext>
            </a:extLst>
          </p:cNvPr>
          <p:cNvSpPr>
            <a:spLocks noGrp="1"/>
          </p:cNvSpPr>
          <p:nvPr>
            <p:ph idx="1"/>
          </p:nvPr>
        </p:nvSpPr>
        <p:spPr>
          <a:xfrm>
            <a:off x="2517913" y="1219201"/>
            <a:ext cx="8428383" cy="5208104"/>
          </a:xfrm>
        </p:spPr>
        <p:txBody>
          <a:bodyPr>
            <a:normAutofit fontScale="92500" lnSpcReduction="20000"/>
          </a:bodyPr>
          <a:lstStyle/>
          <a:p>
            <a:endParaRPr lang="en-US" dirty="0"/>
          </a:p>
          <a:p>
            <a:pPr marL="0" indent="0">
              <a:buNone/>
            </a:pPr>
            <a:r>
              <a:rPr lang="en-US" sz="2100" u="sng" dirty="0">
                <a:latin typeface="Times New Roman" panose="02020603050405020304" pitchFamily="18" charset="0"/>
                <a:cs typeface="Times New Roman" panose="02020603050405020304" pitchFamily="18" charset="0"/>
              </a:rPr>
              <a:t>Sandeep and </a:t>
            </a:r>
            <a:r>
              <a:rPr lang="en-US" sz="2100" u="sng" dirty="0" err="1">
                <a:latin typeface="Times New Roman" panose="02020603050405020304" pitchFamily="18" charset="0"/>
                <a:cs typeface="Times New Roman" panose="02020603050405020304" pitchFamily="18" charset="0"/>
              </a:rPr>
              <a:t>Maheba</a:t>
            </a:r>
            <a:r>
              <a:rPr lang="en-US" sz="2100" u="sng"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Proposed and validated the table schema/structure.</a:t>
            </a:r>
          </a:p>
          <a:p>
            <a:pPr lvl="0"/>
            <a:r>
              <a:rPr lang="en-US" dirty="0">
                <a:latin typeface="Times New Roman" panose="02020603050405020304" pitchFamily="18" charset="0"/>
                <a:cs typeface="Times New Roman" panose="02020603050405020304" pitchFamily="18" charset="0"/>
              </a:rPr>
              <a:t>Set up the database and create/managed tables.</a:t>
            </a:r>
          </a:p>
          <a:p>
            <a:pPr lvl="0"/>
            <a:r>
              <a:rPr lang="en-US" dirty="0">
                <a:latin typeface="Times New Roman" panose="02020603050405020304" pitchFamily="18" charset="0"/>
                <a:cs typeface="Times New Roman" panose="02020603050405020304" pitchFamily="18" charset="0"/>
              </a:rPr>
              <a:t>Designed and implemented the database.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sz="2100" u="sng" dirty="0" err="1">
                <a:latin typeface="Times New Roman" panose="02020603050405020304" pitchFamily="18" charset="0"/>
                <a:cs typeface="Times New Roman" panose="02020603050405020304" pitchFamily="18" charset="0"/>
              </a:rPr>
              <a:t>Saivardhan</a:t>
            </a:r>
            <a:r>
              <a:rPr lang="en-US" sz="2100" u="sng" dirty="0">
                <a:latin typeface="Times New Roman" panose="02020603050405020304" pitchFamily="18" charset="0"/>
                <a:cs typeface="Times New Roman" panose="02020603050405020304" pitchFamily="18" charset="0"/>
              </a:rPr>
              <a:t> and Krishna Srinivas:</a:t>
            </a:r>
          </a:p>
          <a:p>
            <a:pPr lvl="0"/>
            <a:r>
              <a:rPr lang="en-US" dirty="0">
                <a:latin typeface="Times New Roman" panose="02020603050405020304" pitchFamily="18" charset="0"/>
                <a:cs typeface="Times New Roman" panose="02020603050405020304" pitchFamily="18" charset="0"/>
              </a:rPr>
              <a:t>Planned and developed UI interface for home page, login, booking etc.</a:t>
            </a:r>
          </a:p>
          <a:p>
            <a:pPr lvl="0"/>
            <a:r>
              <a:rPr lang="en-US" dirty="0">
                <a:latin typeface="Times New Roman" panose="02020603050405020304" pitchFamily="18" charset="0"/>
                <a:cs typeface="Times New Roman" panose="02020603050405020304" pitchFamily="18" charset="0"/>
              </a:rPr>
              <a:t>Then explored user interface development solutions and decided on the technology.</a:t>
            </a:r>
          </a:p>
          <a:p>
            <a:pPr lvl="0"/>
            <a:r>
              <a:rPr lang="en-US" dirty="0">
                <a:latin typeface="Times New Roman" panose="02020603050405020304" pitchFamily="18" charset="0"/>
                <a:cs typeface="Times New Roman" panose="02020603050405020304" pitchFamily="18" charset="0"/>
              </a:rPr>
              <a:t>Also explored the backend service alternatives and decided on the technology.</a:t>
            </a:r>
          </a:p>
          <a:p>
            <a:endParaRPr lang="en-US" dirty="0"/>
          </a:p>
        </p:txBody>
      </p:sp>
    </p:spTree>
    <p:extLst>
      <p:ext uri="{BB962C8B-B14F-4D97-AF65-F5344CB8AC3E}">
        <p14:creationId xmlns:p14="http://schemas.microsoft.com/office/powerpoint/2010/main" val="222158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4054-F0DD-42FB-9375-7B36A8510DFD}"/>
              </a:ext>
            </a:extLst>
          </p:cNvPr>
          <p:cNvSpPr>
            <a:spLocks noGrp="1"/>
          </p:cNvSpPr>
          <p:nvPr>
            <p:ph type="title"/>
          </p:nvPr>
        </p:nvSpPr>
        <p:spPr>
          <a:xfrm>
            <a:off x="2611808" y="269441"/>
            <a:ext cx="7958331" cy="1077229"/>
          </a:xfrm>
        </p:spPr>
        <p:txBody>
          <a:bodyPr>
            <a:normAutofit/>
          </a:bodyPr>
          <a:lstStyle/>
          <a:p>
            <a:pPr algn="ctr"/>
            <a:r>
              <a:rPr lang="en-US" sz="4000" dirty="0">
                <a:latin typeface="Times New Roman" panose="02020603050405020304" pitchFamily="18" charset="0"/>
                <a:cs typeface="Times New Roman" panose="02020603050405020304" pitchFamily="18" charset="0"/>
              </a:rPr>
              <a:t>Contributions </a:t>
            </a:r>
          </a:p>
        </p:txBody>
      </p:sp>
      <p:sp>
        <p:nvSpPr>
          <p:cNvPr id="3" name="Content Placeholder 2">
            <a:extLst>
              <a:ext uri="{FF2B5EF4-FFF2-40B4-BE49-F238E27FC236}">
                <a16:creationId xmlns:a16="http://schemas.microsoft.com/office/drawing/2014/main" id="{34A15C67-9E4C-472F-9661-E0E04B477D6C}"/>
              </a:ext>
            </a:extLst>
          </p:cNvPr>
          <p:cNvSpPr>
            <a:spLocks noGrp="1"/>
          </p:cNvSpPr>
          <p:nvPr>
            <p:ph idx="1"/>
          </p:nvPr>
        </p:nvSpPr>
        <p:spPr>
          <a:xfrm>
            <a:off x="2504662" y="1762539"/>
            <a:ext cx="8216348" cy="4826019"/>
          </a:xfrm>
        </p:spPr>
        <p:txBody>
          <a:bodyPr>
            <a:normAutofit/>
          </a:bodyPr>
          <a:lstStyle/>
          <a:p>
            <a:pPr marL="0" indent="0">
              <a:buNone/>
            </a:pPr>
            <a:endParaRPr lang="en-US" dirty="0"/>
          </a:p>
          <a:p>
            <a:pPr marL="0" indent="0">
              <a:buNone/>
            </a:pPr>
            <a:r>
              <a:rPr lang="en-US" u="sng" dirty="0">
                <a:latin typeface="Times New Roman" panose="02020603050405020304" pitchFamily="18" charset="0"/>
                <a:cs typeface="Times New Roman" panose="02020603050405020304" pitchFamily="18" charset="0"/>
              </a:rPr>
              <a:t>Krishna Srinivas and </a:t>
            </a:r>
            <a:r>
              <a:rPr lang="en-US" u="sng" dirty="0" err="1">
                <a:latin typeface="Times New Roman" panose="02020603050405020304" pitchFamily="18" charset="0"/>
                <a:cs typeface="Times New Roman" panose="02020603050405020304" pitchFamily="18" charset="0"/>
              </a:rPr>
              <a:t>Maheba</a:t>
            </a:r>
            <a:r>
              <a:rPr lang="en-US" u="sng"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Implemented the application by gathering all individual developments.</a:t>
            </a:r>
          </a:p>
          <a:p>
            <a:pPr lvl="0"/>
            <a:r>
              <a:rPr lang="en-US" dirty="0">
                <a:latin typeface="Times New Roman" panose="02020603050405020304" pitchFamily="18" charset="0"/>
                <a:cs typeface="Times New Roman" panose="02020603050405020304" pitchFamily="18" charset="0"/>
              </a:rPr>
              <a:t>Helped deploy the application.</a:t>
            </a:r>
          </a:p>
          <a:p>
            <a:pPr marL="0" lvl="0" indent="0">
              <a:buNone/>
            </a:pPr>
            <a:r>
              <a:rPr lang="en-US" dirty="0">
                <a:latin typeface="Times New Roman" panose="02020603050405020304" pitchFamily="18" charset="0"/>
                <a:cs typeface="Times New Roman" panose="02020603050405020304" pitchFamily="18" charset="0"/>
              </a:rPr>
              <a:t> </a:t>
            </a:r>
          </a:p>
          <a:p>
            <a:r>
              <a:rPr lang="en-US" u="sng" dirty="0" err="1">
                <a:latin typeface="Times New Roman" panose="02020603050405020304" pitchFamily="18" charset="0"/>
                <a:cs typeface="Times New Roman" panose="02020603050405020304" pitchFamily="18" charset="0"/>
              </a:rPr>
              <a:t>Saivardhan</a:t>
            </a:r>
            <a:r>
              <a:rPr lang="en-US" u="sng" dirty="0">
                <a:latin typeface="Times New Roman" panose="02020603050405020304" pitchFamily="18" charset="0"/>
                <a:cs typeface="Times New Roman" panose="02020603050405020304" pitchFamily="18" charset="0"/>
              </a:rPr>
              <a:t> and Sandeep:</a:t>
            </a:r>
          </a:p>
          <a:p>
            <a:pPr lvl="0"/>
            <a:r>
              <a:rPr lang="en-US" dirty="0">
                <a:latin typeface="Times New Roman" panose="02020603050405020304" pitchFamily="18" charset="0"/>
                <a:cs typeface="Times New Roman" panose="02020603050405020304" pitchFamily="18" charset="0"/>
              </a:rPr>
              <a:t>Taking care of testing the application end- end.</a:t>
            </a:r>
          </a:p>
          <a:p>
            <a:pPr lvl="0"/>
            <a:r>
              <a:rPr lang="en-US" dirty="0">
                <a:latin typeface="Times New Roman" panose="02020603050405020304" pitchFamily="18" charset="0"/>
                <a:cs typeface="Times New Roman" panose="02020603050405020304" pitchFamily="18" charset="0"/>
              </a:rPr>
              <a:t>Tested and validated all the use-cases and user flow.</a:t>
            </a:r>
          </a:p>
          <a:p>
            <a:endParaRPr lang="en-US" dirty="0"/>
          </a:p>
        </p:txBody>
      </p:sp>
    </p:spTree>
    <p:extLst>
      <p:ext uri="{BB962C8B-B14F-4D97-AF65-F5344CB8AC3E}">
        <p14:creationId xmlns:p14="http://schemas.microsoft.com/office/powerpoint/2010/main" val="320557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C312-5A91-440B-94E0-678927995C33}"/>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CB5A7106-953E-4F41-9C23-1EEF4220CF09}"/>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Completely worked on gathering information about docker implementation and use of cloud to deploy application in cloud.</a:t>
            </a:r>
          </a:p>
          <a:p>
            <a:pPr lvl="0"/>
            <a:r>
              <a:rPr lang="en-US" dirty="0">
                <a:latin typeface="Times New Roman" panose="02020603050405020304" pitchFamily="18" charset="0"/>
                <a:cs typeface="Times New Roman" panose="02020603050405020304" pitchFamily="18" charset="0"/>
              </a:rPr>
              <a:t>Worked on different resources like Nginx, Apache Tomcat etc., to check the possibility of application in cloud.</a:t>
            </a:r>
          </a:p>
          <a:p>
            <a:endParaRPr lang="en-US" dirty="0"/>
          </a:p>
        </p:txBody>
      </p:sp>
    </p:spTree>
    <p:extLst>
      <p:ext uri="{BB962C8B-B14F-4D97-AF65-F5344CB8AC3E}">
        <p14:creationId xmlns:p14="http://schemas.microsoft.com/office/powerpoint/2010/main" val="371173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7B31-AF1E-4BD6-AED5-E0602976E03F}"/>
              </a:ext>
            </a:extLst>
          </p:cNvPr>
          <p:cNvSpPr>
            <a:spLocks noGrp="1"/>
          </p:cNvSpPr>
          <p:nvPr>
            <p:ph type="title"/>
          </p:nvPr>
        </p:nvSpPr>
        <p:spPr>
          <a:xfrm>
            <a:off x="2611808" y="370736"/>
            <a:ext cx="7958331" cy="914726"/>
          </a:xfrm>
        </p:spPr>
        <p:txBody>
          <a:bodyPr>
            <a:normAutofit/>
          </a:bodyPr>
          <a:lstStyle/>
          <a:p>
            <a:pPr algn="ctr"/>
            <a:r>
              <a:rPr lang="en-US" sz="4000" dirty="0">
                <a:latin typeface="Times New Roman" panose="02020603050405020304" pitchFamily="18" charset="0"/>
                <a:cs typeface="Times New Roman" panose="02020603050405020304" pitchFamily="18" charset="0"/>
              </a:rPr>
              <a:t> Challenges</a:t>
            </a:r>
          </a:p>
        </p:txBody>
      </p:sp>
      <p:sp>
        <p:nvSpPr>
          <p:cNvPr id="3" name="Content Placeholder 2">
            <a:extLst>
              <a:ext uri="{FF2B5EF4-FFF2-40B4-BE49-F238E27FC236}">
                <a16:creationId xmlns:a16="http://schemas.microsoft.com/office/drawing/2014/main" id="{2D36AB6D-4C20-4A7A-B1A0-B4B36D11B541}"/>
              </a:ext>
            </a:extLst>
          </p:cNvPr>
          <p:cNvSpPr>
            <a:spLocks noGrp="1"/>
          </p:cNvSpPr>
          <p:nvPr>
            <p:ph idx="1"/>
          </p:nvPr>
        </p:nvSpPr>
        <p:spPr>
          <a:xfrm>
            <a:off x="2729948" y="1802296"/>
            <a:ext cx="7840191" cy="4247648"/>
          </a:xfrm>
        </p:spPr>
        <p:txBody>
          <a:bodyPr>
            <a:normAutofit fontScale="85000" lnSpcReduction="10000"/>
          </a:bodyPr>
          <a:lstStyle/>
          <a:p>
            <a:endParaRPr lang="en-US" dirty="0"/>
          </a:p>
          <a:p>
            <a:r>
              <a:rPr lang="en-US" dirty="0">
                <a:latin typeface="Times New Roman" panose="02020603050405020304" pitchFamily="18" charset="0"/>
                <a:cs typeface="Times New Roman" panose="02020603050405020304" pitchFamily="18" charset="0"/>
              </a:rPr>
              <a:t>One of the most difficult issues we faced was rectifying the errors which are caught under testing and really worked hard to get rid of the errors and make the project well. </a:t>
            </a:r>
          </a:p>
          <a:p>
            <a:r>
              <a:rPr lang="en-US" dirty="0">
                <a:latin typeface="Times New Roman" panose="02020603050405020304" pitchFamily="18" charset="0"/>
                <a:cs typeface="Times New Roman" panose="02020603050405020304" pitchFamily="18" charset="0"/>
              </a:rPr>
              <a:t>We faced a lot of challenges at every phase of the project development. We tried AWS for Docker and couldn’t able to finish it as we are facing different type of issues like kernel version mismatch. Finally, after several failed attempts  we improvised and executed  the project successfully with minimizing all the issues we have faced. </a:t>
            </a:r>
          </a:p>
          <a:p>
            <a:r>
              <a:rPr lang="en-US" dirty="0">
                <a:latin typeface="Times New Roman" panose="02020603050405020304" pitchFamily="18" charset="0"/>
                <a:cs typeface="Times New Roman" panose="02020603050405020304" pitchFamily="18" charset="0"/>
              </a:rPr>
              <a:t>Only the UI Layers of the app are covered by HTML,CSS and JS. So we still needed to pick some other technologies to complete the development toolkit for the project.</a:t>
            </a:r>
          </a:p>
          <a:p>
            <a:endParaRPr lang="en-US" dirty="0"/>
          </a:p>
        </p:txBody>
      </p:sp>
    </p:spTree>
    <p:extLst>
      <p:ext uri="{BB962C8B-B14F-4D97-AF65-F5344CB8AC3E}">
        <p14:creationId xmlns:p14="http://schemas.microsoft.com/office/powerpoint/2010/main" val="9456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18D5E-AFCE-B7ED-D4F4-CDEE29CC9671}"/>
              </a:ext>
            </a:extLst>
          </p:cNvPr>
          <p:cNvSpPr>
            <a:spLocks noGrp="1"/>
          </p:cNvSpPr>
          <p:nvPr>
            <p:ph idx="1"/>
          </p:nvPr>
        </p:nvSpPr>
        <p:spPr>
          <a:xfrm>
            <a:off x="2448910" y="1429407"/>
            <a:ext cx="8121229" cy="4620537"/>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2945369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DDC3412E10CA4A8DEE6B75BC400C57" ma:contentTypeVersion="8" ma:contentTypeDescription="Create a new document." ma:contentTypeScope="" ma:versionID="10a4475dbcb7260b7f98d2a0d0accebb">
  <xsd:schema xmlns:xsd="http://www.w3.org/2001/XMLSchema" xmlns:xs="http://www.w3.org/2001/XMLSchema" xmlns:p="http://schemas.microsoft.com/office/2006/metadata/properties" xmlns:ns3="905be84a-4c71-4e1c-ad8d-513883c0692e" targetNamespace="http://schemas.microsoft.com/office/2006/metadata/properties" ma:root="true" ma:fieldsID="edf677a35405730ef6721068caf96a4e" ns3:_="">
    <xsd:import namespace="905be84a-4c71-4e1c-ad8d-513883c0692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be84a-4c71-4e1c-ad8d-513883c069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583307-BC99-48C8-A0EB-3E17CD8A33D5}">
  <ds:schemaRefs>
    <ds:schemaRef ds:uri="http://schemas.microsoft.com/sharepoint/v3/contenttype/forms"/>
  </ds:schemaRefs>
</ds:datastoreItem>
</file>

<file path=customXml/itemProps2.xml><?xml version="1.0" encoding="utf-8"?>
<ds:datastoreItem xmlns:ds="http://schemas.openxmlformats.org/officeDocument/2006/customXml" ds:itemID="{9753FB73-34C3-4FE6-963C-EDD3B7D76DB9}">
  <ds:schemaRefs>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purl.org/dc/elements/1.1/"/>
    <ds:schemaRef ds:uri="http://purl.org/dc/dcmitype/"/>
    <ds:schemaRef ds:uri="http://www.w3.org/XML/1998/namespace"/>
    <ds:schemaRef ds:uri="905be84a-4c71-4e1c-ad8d-513883c0692e"/>
    <ds:schemaRef ds:uri="http://schemas.microsoft.com/office/infopath/2007/PartnerControls"/>
  </ds:schemaRefs>
</ds:datastoreItem>
</file>

<file path=customXml/itemProps3.xml><?xml version="1.0" encoding="utf-8"?>
<ds:datastoreItem xmlns:ds="http://schemas.openxmlformats.org/officeDocument/2006/customXml" ds:itemID="{4906AC4D-4DA1-4523-8A6C-343788C99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be84a-4c71-4e1c-ad8d-513883c069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TM16401375[[fn=Madison]]</Template>
  <TotalTime>1205</TotalTime>
  <Words>565</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MS Shell Dlg 2</vt:lpstr>
      <vt:lpstr>Times New Roman</vt:lpstr>
      <vt:lpstr>Wingdings</vt:lpstr>
      <vt:lpstr>Wingdings 3</vt:lpstr>
      <vt:lpstr>Madison</vt:lpstr>
      <vt:lpstr>DOMESTIC GAS MANAGEMENT SYSTEM </vt:lpstr>
      <vt:lpstr>Introduction</vt:lpstr>
      <vt:lpstr>Implementation</vt:lpstr>
      <vt:lpstr>MODULES</vt:lpstr>
      <vt:lpstr>Contributions</vt:lpstr>
      <vt:lpstr>Contributions </vt:lpstr>
      <vt:lpstr>Contributions</vt:lpstr>
      <vt:lpstr> Challenges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GAS MANAGEMENT SYSTEM</dc:title>
  <dc:creator>Saisandeep Vemulakonda</dc:creator>
  <cp:lastModifiedBy>Krishna Srinivas Chilkamarri</cp:lastModifiedBy>
  <cp:revision>12</cp:revision>
  <dcterms:created xsi:type="dcterms:W3CDTF">2022-11-30T22:00:10Z</dcterms:created>
  <dcterms:modified xsi:type="dcterms:W3CDTF">2022-12-01T20:03:41Z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0x01010035DDC3412E10CA4A8DEE6B75BC400C57</vt:lpwstr>
  </property>
</Properties>
</file>