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6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8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1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8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0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77EC54-AF4E-4F65-A29F-7B82432152C2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E207-7E9E-48DA-9850-EDBC46F13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7D73C0-5863-F170-1169-8841EB7D6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</a:schemeClr>
              </a:gs>
              <a:gs pos="50000">
                <a:schemeClr val="accent3">
                  <a:lumMod val="50000"/>
                  <a:tint val="44500"/>
                  <a:satMod val="160000"/>
                </a:schemeClr>
              </a:gs>
              <a:gs pos="100000">
                <a:schemeClr val="accent3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DC004-079E-4444-A90C-15FA6EB9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355661"/>
            <a:ext cx="10515600" cy="1325562"/>
          </a:xfrm>
        </p:spPr>
        <p:txBody>
          <a:bodyPr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 구성요소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F8327-44A9-D07C-A27E-CB412BC5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b="1" dirty="0"/>
              <a:t>2024-01-24</a:t>
            </a:r>
          </a:p>
          <a:p>
            <a:pPr algn="ctr"/>
            <a:r>
              <a:rPr lang="ko-KR" altLang="en-US" b="1" dirty="0"/>
              <a:t>김성우</a:t>
            </a:r>
          </a:p>
        </p:txBody>
      </p:sp>
    </p:spTree>
    <p:extLst>
      <p:ext uri="{BB962C8B-B14F-4D97-AF65-F5344CB8AC3E}">
        <p14:creationId xmlns:p14="http://schemas.microsoft.com/office/powerpoint/2010/main" val="63882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0028A563-C48E-3038-11B2-F70AC48F1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48" y="4668464"/>
            <a:ext cx="2150023" cy="252721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A9855010-8457-DAD6-E890-61B9A68B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3" y="5283500"/>
            <a:ext cx="1533085" cy="1533085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F3CFB96-FC61-D642-1C5A-296D2F9A38E1}"/>
              </a:ext>
            </a:extLst>
          </p:cNvPr>
          <p:cNvSpPr/>
          <p:nvPr/>
        </p:nvSpPr>
        <p:spPr>
          <a:xfrm>
            <a:off x="1041633" y="2132902"/>
            <a:ext cx="2020350" cy="3309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39B7D8-B269-B691-D6B2-767FA82450B7}"/>
              </a:ext>
            </a:extLst>
          </p:cNvPr>
          <p:cNvSpPr/>
          <p:nvPr/>
        </p:nvSpPr>
        <p:spPr>
          <a:xfrm>
            <a:off x="5243119" y="436228"/>
            <a:ext cx="1465277" cy="427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AD6691-2934-E45D-DED7-33AF5A8C75DD}"/>
              </a:ext>
            </a:extLst>
          </p:cNvPr>
          <p:cNvSpPr/>
          <p:nvPr/>
        </p:nvSpPr>
        <p:spPr>
          <a:xfrm>
            <a:off x="1746309" y="1442907"/>
            <a:ext cx="1465277" cy="427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46AD74-B8B1-048A-89DF-37A17138389A}"/>
              </a:ext>
            </a:extLst>
          </p:cNvPr>
          <p:cNvSpPr/>
          <p:nvPr/>
        </p:nvSpPr>
        <p:spPr>
          <a:xfrm>
            <a:off x="3884803" y="1438713"/>
            <a:ext cx="1465277" cy="427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C61C8-CA1F-F92F-40C5-9D71D4982283}"/>
              </a:ext>
            </a:extLst>
          </p:cNvPr>
          <p:cNvSpPr/>
          <p:nvPr/>
        </p:nvSpPr>
        <p:spPr>
          <a:xfrm>
            <a:off x="6096000" y="1447102"/>
            <a:ext cx="1465277" cy="427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디저트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75BE04-BC71-C7D0-ACC9-F6D5831893E0}"/>
              </a:ext>
            </a:extLst>
          </p:cNvPr>
          <p:cNvSpPr/>
          <p:nvPr/>
        </p:nvSpPr>
        <p:spPr>
          <a:xfrm>
            <a:off x="8011487" y="1442907"/>
            <a:ext cx="1465277" cy="427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6AC3F-B594-667A-DF0E-1011172C1946}"/>
              </a:ext>
            </a:extLst>
          </p:cNvPr>
          <p:cNvSpPr/>
          <p:nvPr/>
        </p:nvSpPr>
        <p:spPr>
          <a:xfrm>
            <a:off x="9999678" y="1459685"/>
            <a:ext cx="1465277" cy="427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458F03-0BC2-6F30-9D0B-5DC611B6D89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75758" y="864066"/>
            <a:ext cx="0" cy="27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EF7894-9D7A-06AE-277C-9EB91D1D80B0}"/>
              </a:ext>
            </a:extLst>
          </p:cNvPr>
          <p:cNvCxnSpPr>
            <a:cxnSpLocks/>
          </p:cNvCxnSpPr>
          <p:nvPr/>
        </p:nvCxnSpPr>
        <p:spPr>
          <a:xfrm flipH="1">
            <a:off x="2478947" y="1132514"/>
            <a:ext cx="3496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B1FBD5-CCC6-84FA-6824-F7F3A5B8D6C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78947" y="1140903"/>
            <a:ext cx="1" cy="30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C5D574-FE1C-0729-FBE6-CE1D1D94C4C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28638" y="1140903"/>
            <a:ext cx="1" cy="3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A7C9AE-558A-69D1-84C5-BF374F9FD3F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617441" y="1132514"/>
            <a:ext cx="1" cy="3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31CDC8-6E7A-6FAB-D2D1-5C137823F44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744125" y="1140903"/>
            <a:ext cx="1" cy="302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430420C-8A73-8B7B-01FE-31E016E5FE29}"/>
              </a:ext>
            </a:extLst>
          </p:cNvPr>
          <p:cNvCxnSpPr>
            <a:cxnSpLocks/>
          </p:cNvCxnSpPr>
          <p:nvPr/>
        </p:nvCxnSpPr>
        <p:spPr>
          <a:xfrm>
            <a:off x="6828638" y="1132513"/>
            <a:ext cx="3890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90AA4E-263C-045A-DC32-3FC86A0576F0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732316" y="1140903"/>
            <a:ext cx="1" cy="318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F57E52-2EC5-CB95-CA12-17E363A69C4B}"/>
              </a:ext>
            </a:extLst>
          </p:cNvPr>
          <p:cNvSpPr/>
          <p:nvPr/>
        </p:nvSpPr>
        <p:spPr>
          <a:xfrm>
            <a:off x="1585521" y="2558116"/>
            <a:ext cx="893426" cy="5033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아메리카노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AA6A5E-FA3E-A93C-9354-524FCB73A811}"/>
              </a:ext>
            </a:extLst>
          </p:cNvPr>
          <p:cNvSpPr/>
          <p:nvPr/>
        </p:nvSpPr>
        <p:spPr>
          <a:xfrm>
            <a:off x="1585521" y="3248111"/>
            <a:ext cx="893426" cy="5033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에스프레소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A7564C2-CBBC-D17F-400A-BD4C50E1DEBE}"/>
              </a:ext>
            </a:extLst>
          </p:cNvPr>
          <p:cNvSpPr/>
          <p:nvPr/>
        </p:nvSpPr>
        <p:spPr>
          <a:xfrm>
            <a:off x="1585520" y="3841896"/>
            <a:ext cx="893427" cy="5033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카푸치노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DD07B8-F03B-B19C-DF50-85661397863A}"/>
              </a:ext>
            </a:extLst>
          </p:cNvPr>
          <p:cNvSpPr/>
          <p:nvPr/>
        </p:nvSpPr>
        <p:spPr>
          <a:xfrm>
            <a:off x="1585519" y="4435681"/>
            <a:ext cx="893427" cy="5033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라떼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40A9818-D4F9-1ED1-3FBB-F15DD89E8773}"/>
              </a:ext>
            </a:extLst>
          </p:cNvPr>
          <p:cNvSpPr/>
          <p:nvPr/>
        </p:nvSpPr>
        <p:spPr>
          <a:xfrm>
            <a:off x="3607266" y="2096721"/>
            <a:ext cx="2020350" cy="3309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3F1FE0-5DB3-8A92-38F2-0E20F08E6CAC}"/>
              </a:ext>
            </a:extLst>
          </p:cNvPr>
          <p:cNvSpPr/>
          <p:nvPr/>
        </p:nvSpPr>
        <p:spPr>
          <a:xfrm>
            <a:off x="4151154" y="2521935"/>
            <a:ext cx="893426" cy="503339"/>
          </a:xfrm>
          <a:prstGeom prst="rect">
            <a:avLst/>
          </a:prstGeom>
          <a:solidFill>
            <a:srgbClr val="C35D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레몬에이드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73AE81-E6EC-44D5-CF8D-4D9E65C68EF2}"/>
              </a:ext>
            </a:extLst>
          </p:cNvPr>
          <p:cNvSpPr/>
          <p:nvPr/>
        </p:nvSpPr>
        <p:spPr>
          <a:xfrm>
            <a:off x="4151154" y="3211930"/>
            <a:ext cx="893426" cy="503339"/>
          </a:xfrm>
          <a:prstGeom prst="rect">
            <a:avLst/>
          </a:prstGeom>
          <a:solidFill>
            <a:srgbClr val="C35D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망고쥬스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575BA1-F5B2-C450-2A1C-3A1CA1C07B59}"/>
              </a:ext>
            </a:extLst>
          </p:cNvPr>
          <p:cNvSpPr/>
          <p:nvPr/>
        </p:nvSpPr>
        <p:spPr>
          <a:xfrm>
            <a:off x="4151153" y="3805715"/>
            <a:ext cx="893427" cy="503339"/>
          </a:xfrm>
          <a:prstGeom prst="rect">
            <a:avLst/>
          </a:prstGeom>
          <a:solidFill>
            <a:srgbClr val="C35D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딸기 </a:t>
            </a:r>
            <a:r>
              <a:rPr lang="ko-KR" altLang="en-US" sz="1100" dirty="0" err="1"/>
              <a:t>스무디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87ED0F-A74D-E471-FD24-6077943F2B2F}"/>
              </a:ext>
            </a:extLst>
          </p:cNvPr>
          <p:cNvSpPr/>
          <p:nvPr/>
        </p:nvSpPr>
        <p:spPr>
          <a:xfrm>
            <a:off x="4151152" y="4399500"/>
            <a:ext cx="893427" cy="503339"/>
          </a:xfrm>
          <a:prstGeom prst="rect">
            <a:avLst/>
          </a:prstGeom>
          <a:solidFill>
            <a:srgbClr val="C35D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버블티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4C29FE9-CC3B-7EEA-F478-B46909926B9C}"/>
              </a:ext>
            </a:extLst>
          </p:cNvPr>
          <p:cNvSpPr/>
          <p:nvPr/>
        </p:nvSpPr>
        <p:spPr>
          <a:xfrm>
            <a:off x="5880683" y="2121888"/>
            <a:ext cx="1937854" cy="3309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2A5697-A266-583D-DCB7-356D3E96954B}"/>
              </a:ext>
            </a:extLst>
          </p:cNvPr>
          <p:cNvSpPr/>
          <p:nvPr/>
        </p:nvSpPr>
        <p:spPr>
          <a:xfrm>
            <a:off x="6424571" y="2547102"/>
            <a:ext cx="893426" cy="5033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마카롱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3289DF-1E72-40FC-F724-715034A20C76}"/>
              </a:ext>
            </a:extLst>
          </p:cNvPr>
          <p:cNvSpPr/>
          <p:nvPr/>
        </p:nvSpPr>
        <p:spPr>
          <a:xfrm>
            <a:off x="6424571" y="3237097"/>
            <a:ext cx="893426" cy="5033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소금빵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AD80629-DD3B-3CA2-C8F0-355AE46BB902}"/>
              </a:ext>
            </a:extLst>
          </p:cNvPr>
          <p:cNvSpPr/>
          <p:nvPr/>
        </p:nvSpPr>
        <p:spPr>
          <a:xfrm>
            <a:off x="6424570" y="3830882"/>
            <a:ext cx="893427" cy="5033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케이크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C5B2-4EEA-23D0-AF15-DF7A650A529E}"/>
              </a:ext>
            </a:extLst>
          </p:cNvPr>
          <p:cNvSpPr/>
          <p:nvPr/>
        </p:nvSpPr>
        <p:spPr>
          <a:xfrm>
            <a:off x="6424569" y="4424667"/>
            <a:ext cx="893427" cy="5033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토스트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2B2284-EB91-EA1E-5534-D8D73ADDD778}"/>
              </a:ext>
            </a:extLst>
          </p:cNvPr>
          <p:cNvSpPr/>
          <p:nvPr/>
        </p:nvSpPr>
        <p:spPr>
          <a:xfrm>
            <a:off x="7919207" y="2054776"/>
            <a:ext cx="1862356" cy="3309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C151E7-4F1E-5DAC-84AD-AE9590512BA5}"/>
              </a:ext>
            </a:extLst>
          </p:cNvPr>
          <p:cNvSpPr/>
          <p:nvPr/>
        </p:nvSpPr>
        <p:spPr>
          <a:xfrm>
            <a:off x="8463095" y="2479990"/>
            <a:ext cx="893426" cy="5033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5794AE-9D90-699D-96AD-D325574E2F71}"/>
              </a:ext>
            </a:extLst>
          </p:cNvPr>
          <p:cNvSpPr/>
          <p:nvPr/>
        </p:nvSpPr>
        <p:spPr>
          <a:xfrm>
            <a:off x="8463095" y="3169985"/>
            <a:ext cx="893426" cy="5033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9AE36-D01A-A79B-736B-A90957A3CDCD}"/>
              </a:ext>
            </a:extLst>
          </p:cNvPr>
          <p:cNvSpPr/>
          <p:nvPr/>
        </p:nvSpPr>
        <p:spPr>
          <a:xfrm>
            <a:off x="8463094" y="3763770"/>
            <a:ext cx="893427" cy="5033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김포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DA896E-E28F-CB8B-279B-275EBD186747}"/>
              </a:ext>
            </a:extLst>
          </p:cNvPr>
          <p:cNvSpPr/>
          <p:nvPr/>
        </p:nvSpPr>
        <p:spPr>
          <a:xfrm>
            <a:off x="8463093" y="4357555"/>
            <a:ext cx="893427" cy="5033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일산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2CFDC85-97C4-36E3-7CA0-7178D14C6614}"/>
              </a:ext>
            </a:extLst>
          </p:cNvPr>
          <p:cNvSpPr/>
          <p:nvPr/>
        </p:nvSpPr>
        <p:spPr>
          <a:xfrm>
            <a:off x="9840286" y="2088332"/>
            <a:ext cx="1862356" cy="33094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A6B8B70-D187-2DF0-9545-10F64B182737}"/>
              </a:ext>
            </a:extLst>
          </p:cNvPr>
          <p:cNvSpPr/>
          <p:nvPr/>
        </p:nvSpPr>
        <p:spPr>
          <a:xfrm>
            <a:off x="10384174" y="2513546"/>
            <a:ext cx="893426" cy="5033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2539D9-9C3B-5E56-06F6-9BE261E825AE}"/>
              </a:ext>
            </a:extLst>
          </p:cNvPr>
          <p:cNvSpPr/>
          <p:nvPr/>
        </p:nvSpPr>
        <p:spPr>
          <a:xfrm>
            <a:off x="10384174" y="3203541"/>
            <a:ext cx="893426" cy="5033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2E60A5E-86FD-21F3-8B1E-05C165D6A992}"/>
              </a:ext>
            </a:extLst>
          </p:cNvPr>
          <p:cNvSpPr/>
          <p:nvPr/>
        </p:nvSpPr>
        <p:spPr>
          <a:xfrm>
            <a:off x="10384173" y="3797326"/>
            <a:ext cx="893427" cy="5033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리뷰 게시판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3DE09404-5A0F-260E-CF6B-933D0866BF57}"/>
              </a:ext>
            </a:extLst>
          </p:cNvPr>
          <p:cNvSpPr/>
          <p:nvPr/>
        </p:nvSpPr>
        <p:spPr>
          <a:xfrm>
            <a:off x="13283" y="110107"/>
            <a:ext cx="2172748" cy="10549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정보구조도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36AF170-9CB0-7A25-F3F1-F521DD8033D1}"/>
              </a:ext>
            </a:extLst>
          </p:cNvPr>
          <p:cNvCxnSpPr>
            <a:cxnSpLocks/>
          </p:cNvCxnSpPr>
          <p:nvPr/>
        </p:nvCxnSpPr>
        <p:spPr>
          <a:xfrm>
            <a:off x="5975757" y="1132514"/>
            <a:ext cx="866165" cy="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D309C0-FBA6-040B-77EA-CCF0F2A05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" y="109057"/>
            <a:ext cx="484899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73782-B8D5-C0C0-00F8-4837DDAB95E4}"/>
              </a:ext>
            </a:extLst>
          </p:cNvPr>
          <p:cNvSpPr txBox="1"/>
          <p:nvPr/>
        </p:nvSpPr>
        <p:spPr>
          <a:xfrm>
            <a:off x="981512" y="813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49753-19CB-67C7-0D43-B3D0E7071DF4}"/>
              </a:ext>
            </a:extLst>
          </p:cNvPr>
          <p:cNvSpPr txBox="1"/>
          <p:nvPr/>
        </p:nvSpPr>
        <p:spPr>
          <a:xfrm>
            <a:off x="2340765" y="6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B0A75-30C5-403D-D12E-D87B5EFDE466}"/>
              </a:ext>
            </a:extLst>
          </p:cNvPr>
          <p:cNvSpPr txBox="1"/>
          <p:nvPr/>
        </p:nvSpPr>
        <p:spPr>
          <a:xfrm>
            <a:off x="3700018" y="689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4C03F-E7D3-2FA6-DBAD-5A4542099B96}"/>
              </a:ext>
            </a:extLst>
          </p:cNvPr>
          <p:cNvSpPr txBox="1"/>
          <p:nvPr/>
        </p:nvSpPr>
        <p:spPr>
          <a:xfrm>
            <a:off x="2332613" y="1494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68766-EE89-9D60-2BA9-EF3016F072EA}"/>
              </a:ext>
            </a:extLst>
          </p:cNvPr>
          <p:cNvSpPr txBox="1"/>
          <p:nvPr/>
        </p:nvSpPr>
        <p:spPr>
          <a:xfrm>
            <a:off x="2324461" y="2360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90CC2-F84A-24CF-E07B-9FC4C300CF73}"/>
              </a:ext>
            </a:extLst>
          </p:cNvPr>
          <p:cNvSpPr txBox="1"/>
          <p:nvPr/>
        </p:nvSpPr>
        <p:spPr>
          <a:xfrm>
            <a:off x="981512" y="3078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5532DC-1789-E549-1AF7-ABB41CD37C2A}"/>
              </a:ext>
            </a:extLst>
          </p:cNvPr>
          <p:cNvSpPr txBox="1"/>
          <p:nvPr/>
        </p:nvSpPr>
        <p:spPr>
          <a:xfrm>
            <a:off x="2626147" y="2989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272F8-F7BE-71BC-F5D1-DD397C4114A6}"/>
              </a:ext>
            </a:extLst>
          </p:cNvPr>
          <p:cNvSpPr txBox="1"/>
          <p:nvPr/>
        </p:nvSpPr>
        <p:spPr>
          <a:xfrm>
            <a:off x="1578529" y="4137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2643F-0FDE-155A-E2AF-3A1D1DF7E736}"/>
              </a:ext>
            </a:extLst>
          </p:cNvPr>
          <p:cNvSpPr txBox="1"/>
          <p:nvPr/>
        </p:nvSpPr>
        <p:spPr>
          <a:xfrm>
            <a:off x="3391632" y="4137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84C06-A2CA-81C8-C9AD-71334793DCCD}"/>
              </a:ext>
            </a:extLst>
          </p:cNvPr>
          <p:cNvSpPr txBox="1"/>
          <p:nvPr/>
        </p:nvSpPr>
        <p:spPr>
          <a:xfrm>
            <a:off x="3375091" y="4867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77BA6-93BC-8CF9-D849-71C31E63AB74}"/>
              </a:ext>
            </a:extLst>
          </p:cNvPr>
          <p:cNvSpPr txBox="1"/>
          <p:nvPr/>
        </p:nvSpPr>
        <p:spPr>
          <a:xfrm>
            <a:off x="2324461" y="5672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C8766-B2D6-C0BE-2C68-3990761037A4}"/>
              </a:ext>
            </a:extLst>
          </p:cNvPr>
          <p:cNvSpPr txBox="1"/>
          <p:nvPr/>
        </p:nvSpPr>
        <p:spPr>
          <a:xfrm>
            <a:off x="3768865" y="5672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F8746C-3AD3-5C85-F5CB-7E2A76F917BA}"/>
              </a:ext>
            </a:extLst>
          </p:cNvPr>
          <p:cNvSpPr/>
          <p:nvPr/>
        </p:nvSpPr>
        <p:spPr>
          <a:xfrm>
            <a:off x="5226341" y="444617"/>
            <a:ext cx="5352176" cy="228535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dirty="0" err="1">
                <a:solidFill>
                  <a:schemeClr val="bg1"/>
                </a:solidFill>
              </a:rPr>
              <a:t>메뉴판이며</a:t>
            </a:r>
            <a:r>
              <a:rPr lang="ko-KR" altLang="en-US" sz="1200" dirty="0">
                <a:solidFill>
                  <a:schemeClr val="bg1"/>
                </a:solidFill>
              </a:rPr>
              <a:t> 메뉴판을 누르면 정보구조도 작성에 있는 커피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음료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디저트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지역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게시판 등 나오며 예를 들어 커피를 누르면 각종 커피 종류들이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카페의 로고 사진이며 로고 사진을 클릭하면 처음 홈 화면으로 돌아온다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장바구니 와 내 정보 이다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장바구니 를 클릭하면 찜 또는 장바구니 에 </a:t>
            </a:r>
            <a:r>
              <a:rPr lang="ko-KR" altLang="en-US" sz="1200" dirty="0" err="1">
                <a:solidFill>
                  <a:schemeClr val="bg1"/>
                </a:solidFill>
              </a:rPr>
              <a:t>담아놨던</a:t>
            </a:r>
            <a:r>
              <a:rPr lang="ko-KR" altLang="en-US" sz="1200" dirty="0">
                <a:solidFill>
                  <a:schemeClr val="bg1"/>
                </a:solidFill>
              </a:rPr>
              <a:t> 상품을 </a:t>
            </a:r>
            <a:r>
              <a:rPr lang="ko-KR" altLang="en-US" sz="1200" dirty="0" err="1">
                <a:solidFill>
                  <a:schemeClr val="bg1"/>
                </a:solidFill>
              </a:rPr>
              <a:t>볼수</a:t>
            </a:r>
            <a:r>
              <a:rPr lang="ko-KR" altLang="en-US" sz="1200" dirty="0">
                <a:solidFill>
                  <a:schemeClr val="bg1"/>
                </a:solidFill>
              </a:rPr>
              <a:t> 있으며 구매하기 를 누르면 구매처로 넘어간다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내 정보 </a:t>
            </a:r>
            <a:r>
              <a:rPr lang="ko-KR" altLang="en-US" sz="1200" dirty="0" err="1">
                <a:solidFill>
                  <a:schemeClr val="bg1"/>
                </a:solidFill>
              </a:rPr>
              <a:t>를</a:t>
            </a:r>
            <a:r>
              <a:rPr lang="ko-KR" altLang="en-US" sz="1200" dirty="0">
                <a:solidFill>
                  <a:schemeClr val="bg1"/>
                </a:solidFill>
              </a:rPr>
              <a:t> 클릭하면 로그인 또는 회원가입 이 있으며 로그인을 하고 다시 내 정보를 누르면 이용내역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사용내역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 err="1">
                <a:solidFill>
                  <a:schemeClr val="bg1"/>
                </a:solidFill>
              </a:rPr>
              <a:t>쿠폰함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로그아웃 네가지 가 생긴다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4.</a:t>
            </a:r>
            <a:r>
              <a:rPr lang="ko-KR" altLang="en-US" sz="1200" dirty="0">
                <a:solidFill>
                  <a:schemeClr val="bg1"/>
                </a:solidFill>
              </a:rPr>
              <a:t>이벤트 행사 광고인 배너 이다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5.</a:t>
            </a:r>
            <a:r>
              <a:rPr lang="ko-KR" altLang="en-US" sz="1200" dirty="0">
                <a:solidFill>
                  <a:schemeClr val="bg1"/>
                </a:solidFill>
              </a:rPr>
              <a:t>각 원을 선택하면 검은색으로 변하며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번의 이미지 가 다음 이미지로 변경된다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/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BFD0F-6642-DAD7-7F5D-211B2D7229F8}"/>
              </a:ext>
            </a:extLst>
          </p:cNvPr>
          <p:cNvSpPr/>
          <p:nvPr/>
        </p:nvSpPr>
        <p:spPr>
          <a:xfrm>
            <a:off x="5301997" y="2835587"/>
            <a:ext cx="5276520" cy="8542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6.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나이대</a:t>
            </a:r>
            <a:r>
              <a:rPr lang="ko-KR" altLang="en-US" sz="1200" dirty="0"/>
              <a:t> 가 가장 선호하고 인기 많은 제품을 소개하며</a:t>
            </a:r>
            <a:endParaRPr lang="en-US" altLang="ko-KR" sz="1200" dirty="0"/>
          </a:p>
          <a:p>
            <a:r>
              <a:rPr lang="ko-KR" altLang="en-US" sz="1200" dirty="0"/>
              <a:t>원을 선택하면 검은색으로 변하며 첫번째 원은 </a:t>
            </a:r>
            <a:r>
              <a:rPr lang="en-US" altLang="ko-KR" sz="1200" dirty="0"/>
              <a:t>20~30</a:t>
            </a:r>
            <a:r>
              <a:rPr lang="ko-KR" altLang="en-US" sz="1200" dirty="0"/>
              <a:t>대</a:t>
            </a:r>
            <a:endParaRPr lang="en-US" altLang="ko-KR" sz="1200" dirty="0"/>
          </a:p>
          <a:p>
            <a:r>
              <a:rPr lang="ko-KR" altLang="en-US" sz="1200" dirty="0"/>
              <a:t>두번째 원은 </a:t>
            </a:r>
            <a:r>
              <a:rPr lang="en-US" altLang="ko-KR" sz="1200" dirty="0"/>
              <a:t>40~50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세번째 원은 </a:t>
            </a:r>
            <a:r>
              <a:rPr lang="en-US" altLang="ko-KR" sz="1200" dirty="0"/>
              <a:t>60~</a:t>
            </a:r>
            <a:r>
              <a:rPr lang="ko-KR" altLang="en-US" sz="1200" dirty="0"/>
              <a:t> 등 으로 바뀐다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7.</a:t>
            </a:r>
            <a:r>
              <a:rPr lang="en-US" altLang="ko-KR" sz="1200" dirty="0"/>
              <a:t>6</a:t>
            </a:r>
            <a:r>
              <a:rPr lang="ko-KR" altLang="en-US" sz="1200" dirty="0"/>
              <a:t>번 설명과 같이 원을 선택하면 이미지가 바뀐다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161E757-F2C6-35F4-4A3E-E06D940D3233}"/>
              </a:ext>
            </a:extLst>
          </p:cNvPr>
          <p:cNvSpPr/>
          <p:nvPr/>
        </p:nvSpPr>
        <p:spPr>
          <a:xfrm>
            <a:off x="5301997" y="3909000"/>
            <a:ext cx="5352176" cy="2285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8.</a:t>
            </a:r>
            <a:r>
              <a:rPr lang="ko-KR" altLang="en-US" sz="1200" dirty="0"/>
              <a:t>신제품 이미지를 넣는다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9.</a:t>
            </a:r>
            <a:r>
              <a:rPr lang="ko-KR" altLang="en-US" sz="1200" dirty="0"/>
              <a:t>신제품의 맛 과 재료 설명을 하며 신제품 이벤트 설명도 </a:t>
            </a:r>
            <a:r>
              <a:rPr lang="ko-KR" altLang="en-US" sz="1200" dirty="0" err="1"/>
              <a:t>포함되어있다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10.</a:t>
            </a:r>
            <a:r>
              <a:rPr lang="ko-KR" altLang="en-US" sz="1200" dirty="0"/>
              <a:t>관심등록</a:t>
            </a:r>
            <a:r>
              <a:rPr lang="en-US" altLang="ko-KR" sz="1200" dirty="0"/>
              <a:t>,</a:t>
            </a:r>
            <a:r>
              <a:rPr lang="ko-KR" altLang="en-US" sz="1200" dirty="0"/>
              <a:t>구매하기 버튼 두개이다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11.</a:t>
            </a:r>
            <a:r>
              <a:rPr lang="ko-KR" altLang="en-US" sz="1200" dirty="0"/>
              <a:t>인스타</a:t>
            </a:r>
            <a:r>
              <a:rPr lang="en-US" altLang="ko-KR" sz="1200" dirty="0"/>
              <a:t>,</a:t>
            </a:r>
            <a:r>
              <a:rPr lang="ko-KR" altLang="en-US" sz="1200" dirty="0"/>
              <a:t>페이스북</a:t>
            </a:r>
            <a:r>
              <a:rPr lang="en-US" altLang="ko-KR" sz="1200" dirty="0"/>
              <a:t>,</a:t>
            </a:r>
            <a:r>
              <a:rPr lang="ko-KR" altLang="en-US" sz="1200" dirty="0"/>
              <a:t>네이버 블로그 이미지가 있으며 각 이미지를 선택하면 카페의 공식 인스타</a:t>
            </a:r>
            <a:r>
              <a:rPr lang="en-US" altLang="ko-KR" sz="1200" dirty="0"/>
              <a:t>,</a:t>
            </a:r>
            <a:r>
              <a:rPr lang="ko-KR" altLang="en-US" sz="1200" dirty="0"/>
              <a:t>페이스북</a:t>
            </a:r>
            <a:r>
              <a:rPr lang="en-US" altLang="ko-KR" sz="1200" dirty="0"/>
              <a:t>,</a:t>
            </a:r>
            <a:r>
              <a:rPr lang="ko-KR" altLang="en-US" sz="1200" dirty="0"/>
              <a:t>네이버 블로그 로 접속된다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dirty="0"/>
              <a:t>번은 고객센터 전화번호가 </a:t>
            </a:r>
            <a:r>
              <a:rPr lang="ko-KR" altLang="en-US" sz="1200" dirty="0" err="1"/>
              <a:t>적혀있다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1677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108</TotalTime>
  <Words>261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디자인 구성요소 설계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구성요소 설계</dc:title>
  <dc:creator>인천IT</dc:creator>
  <cp:lastModifiedBy>인천IT</cp:lastModifiedBy>
  <cp:revision>2</cp:revision>
  <dcterms:created xsi:type="dcterms:W3CDTF">2024-01-24T01:19:23Z</dcterms:created>
  <dcterms:modified xsi:type="dcterms:W3CDTF">2024-01-24T03:08:15Z</dcterms:modified>
</cp:coreProperties>
</file>