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5EB9-C51E-2FD3-0B04-E8A6BD0FA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80B1DE-A021-D48B-AA41-77A50EC5C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F43DA-D30D-08E7-75BD-8C69FBBD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3C36E-129C-2962-1439-90963129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863B0-C503-3EFD-153F-6BC131CA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5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D6D8F-BC40-D7D2-68E1-671E4B19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22759-5747-DC47-7A04-C8F9C87F8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C3E79-EEE2-DFAC-63A1-8983891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D6405-529A-181A-F71B-CA90C98B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4DD15-FC2B-A5EA-FE70-0026B0B9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7FB3C2-5574-E911-A0B4-A2BFF63C3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341F2B-BD35-0757-D4F4-F490B530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F1EAD-8F11-0B46-D1F8-B568D560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A8C7D-F6B7-47BA-AB6F-E8790309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5FB3F-10C5-4764-7367-67594068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0BE22-F81A-D175-D7A1-A70E42CE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46229-799D-8B92-779D-4B989AA0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87134-8902-FE7D-A48A-1AA69FB3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7921A-8AF1-FB61-EE2A-656CFCD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2AFBD-D4D0-DBBB-C513-ACAD04AD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8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F183E-D716-619A-8FB4-33391C93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C3E2E-842C-8DDF-E33E-76365579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90F67-5DE7-28DF-7BB7-7E278545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92C52-5D30-AAD1-82B8-2D30FC78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A8957-7D21-1612-EEA4-9EAEF9FB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9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E5CF-5B47-1258-E325-5B6E00CA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04E7-69B5-E389-05B8-02DAF92F9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959FD-4F8F-873D-5F03-B77779CD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54783-3DA8-B48B-B4FF-AC3B8DF5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A2E07-D3A2-A6C8-6EBB-29587272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85B55-72AC-5605-779A-3A94B7CE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14707-B3B7-C070-63EF-3D4599FB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6D46F-4593-6BE4-576C-5ED69BAB1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66514-A957-CDD9-AA5A-B74E887D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073FEF-3747-825B-D905-C4A7020B5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9A9C2-B797-0229-BFC9-83286AB8C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20521C-9F19-9789-E61A-A9C83888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A5B35D-1D00-738D-BB7E-A38A05D8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E6EB6B-C788-1E39-3A0E-E5E20AC3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9A958-54C7-2EA5-FAE2-D6123926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E8441B-896B-A3B4-2C6B-5047D25D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104732-49DF-D27A-B5B6-57B8A6DF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ABD84-6E9B-9FAE-1DE1-EADE3338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8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C74094-22E1-CADA-E883-4CD8C5D5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677465-C45D-5479-CD65-13AB62A5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A30B4-A348-265F-1B10-B69834A7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8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830E7-08B4-FF18-E0EA-3D280F2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FB132-013B-A213-89CB-2BD9E314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65BAA4-EDC6-D1FD-B5B7-CE22368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E49B4-AA25-F309-8953-1E7E1A76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11301-95F1-67FF-97BA-E8E343C2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37673-B0E0-7CFF-7D1B-EE6B23D8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9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82F4F-19BC-FD65-928E-0BA18A1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58C70-F91A-46B5-3B30-22F294010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45AA3D-ED4B-E981-8805-0F88A597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FA687-DD6B-5BAC-EDD7-F0CF6836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6CF8A-AA08-7CB8-1860-049C5A9D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F0A14-74CD-66C9-E717-C35038E4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9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EFBA2-E6C6-D66A-999C-A9F49453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F8829-3362-EA8C-DD89-7606D81F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342C-AF38-E639-4D24-13567801C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C5EA-2781-42BD-B82B-03DBCB2F7AA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D6B3F-13F8-5044-7973-4249A7D5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5C693-5CCE-FD2C-B4B7-D661F37F9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5F73-B6A4-43E2-8FF4-49B0E5873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5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9B2187-3AB8-2311-B6DA-31A37352A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279"/>
            <a:ext cx="1018315" cy="1870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B61E76-6150-6CF3-2C10-C9EA5E07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8" y="2006579"/>
            <a:ext cx="1001430" cy="1870375"/>
          </a:xfrm>
          <a:prstGeom prst="rect">
            <a:avLst/>
          </a:prstGeom>
        </p:spPr>
      </p:pic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A2821BE8-5B71-B76C-85C9-32015C1133F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018315" y="2941767"/>
            <a:ext cx="52548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C7F2712-27F6-B33C-83F9-C555D14A1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440" y="1945743"/>
            <a:ext cx="1165519" cy="2321363"/>
          </a:xfrm>
          <a:prstGeom prst="rect">
            <a:avLst/>
          </a:prstGeom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D9460BA-F9B2-8FCE-17A0-52D7C7714368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545228" y="2941767"/>
            <a:ext cx="357212" cy="1646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C1F4589-9826-30AF-D5EA-D2331A295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10" y="2019279"/>
            <a:ext cx="1059733" cy="1797427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3804DBB5-07EA-C825-A323-07B9F400DA27}"/>
              </a:ext>
            </a:extLst>
          </p:cNvPr>
          <p:cNvSpPr/>
          <p:nvPr/>
        </p:nvSpPr>
        <p:spPr>
          <a:xfrm>
            <a:off x="3334470" y="3816706"/>
            <a:ext cx="245399" cy="237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4419ECC-3071-E4F3-230C-400E5D3A27DC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 rot="5400000" flipH="1" flipV="1">
            <a:off x="3603936" y="2857987"/>
            <a:ext cx="1101268" cy="1221279"/>
          </a:xfrm>
          <a:prstGeom prst="curvedConnector4">
            <a:avLst>
              <a:gd name="adj1" fmla="val -20758"/>
              <a:gd name="adj2" fmla="val 514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CF310DEE-B66D-7E36-8A18-6603143F3A22}"/>
              </a:ext>
            </a:extLst>
          </p:cNvPr>
          <p:cNvSpPr/>
          <p:nvPr/>
        </p:nvSpPr>
        <p:spPr>
          <a:xfrm>
            <a:off x="3845248" y="2262352"/>
            <a:ext cx="88250" cy="90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44147567-313B-0668-66A1-92C23D91DDED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3933498" y="2019279"/>
            <a:ext cx="2951945" cy="288399"/>
          </a:xfrm>
          <a:prstGeom prst="curvedConnector4">
            <a:avLst>
              <a:gd name="adj1" fmla="val 2366"/>
              <a:gd name="adj2" fmla="val 1792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A9B7D9E3-C756-1A29-9308-FA15E6ADF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45" y="2071806"/>
            <a:ext cx="903501" cy="176532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602960E-D4C3-AAEA-5396-D8631FF7C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94" y="2014569"/>
            <a:ext cx="1140199" cy="1721409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53184DA4-CDC4-438C-A36A-3E8A0C7026DF}"/>
              </a:ext>
            </a:extLst>
          </p:cNvPr>
          <p:cNvSpPr/>
          <p:nvPr/>
        </p:nvSpPr>
        <p:spPr>
          <a:xfrm>
            <a:off x="6428509" y="2687781"/>
            <a:ext cx="399011" cy="1551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8D7C4697-5028-19CD-2939-1B9F4E370CBC}"/>
              </a:ext>
            </a:extLst>
          </p:cNvPr>
          <p:cNvCxnSpPr>
            <a:cxnSpLocks/>
            <a:stCxn id="46" idx="6"/>
            <a:endCxn id="42" idx="1"/>
          </p:cNvCxnSpPr>
          <p:nvPr/>
        </p:nvCxnSpPr>
        <p:spPr>
          <a:xfrm>
            <a:off x="6827520" y="2765367"/>
            <a:ext cx="1008025" cy="1891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6B10C682-1FDD-D398-F673-C872F9381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1" y="91098"/>
            <a:ext cx="769472" cy="163669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869B55D-A8F3-18C8-3DC8-7E9C376E796E}"/>
              </a:ext>
            </a:extLst>
          </p:cNvPr>
          <p:cNvSpPr/>
          <p:nvPr/>
        </p:nvSpPr>
        <p:spPr>
          <a:xfrm>
            <a:off x="3756998" y="2267982"/>
            <a:ext cx="88250" cy="906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5F504329-1518-4E25-AB98-E5A66D5155B2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rot="16200000" flipV="1">
            <a:off x="1885043" y="351902"/>
            <a:ext cx="540194" cy="3291966"/>
          </a:xfrm>
          <a:prstGeom prst="curvedConnector3">
            <a:avLst>
              <a:gd name="adj1" fmla="val 10297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EACE56B6-EEC9-02B0-82F8-365E4E0B7F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769" y="4684472"/>
            <a:ext cx="1107209" cy="2010568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BB86BFEE-D1DE-A062-0E77-17BB39B0432F}"/>
              </a:ext>
            </a:extLst>
          </p:cNvPr>
          <p:cNvSpPr/>
          <p:nvPr/>
        </p:nvSpPr>
        <p:spPr>
          <a:xfrm>
            <a:off x="5425477" y="2234348"/>
            <a:ext cx="190085" cy="183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FF8B17A8-F8A8-3BA4-04BD-BC236BA4509F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4067960" y="2353003"/>
            <a:ext cx="1347075" cy="753422"/>
          </a:xfrm>
          <a:prstGeom prst="curvedConnector3">
            <a:avLst>
              <a:gd name="adj1" fmla="val 619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F4AF02BD-A957-B3EB-B9FC-256F9E4D2564}"/>
              </a:ext>
            </a:extLst>
          </p:cNvPr>
          <p:cNvSpPr/>
          <p:nvPr/>
        </p:nvSpPr>
        <p:spPr>
          <a:xfrm>
            <a:off x="3889373" y="3856401"/>
            <a:ext cx="178586" cy="1628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7DA53699-0104-3E23-E810-A023CB01878D}"/>
              </a:ext>
            </a:extLst>
          </p:cNvPr>
          <p:cNvCxnSpPr>
            <a:cxnSpLocks/>
            <a:stCxn id="74" idx="4"/>
            <a:endCxn id="64" idx="0"/>
          </p:cNvCxnSpPr>
          <p:nvPr/>
        </p:nvCxnSpPr>
        <p:spPr>
          <a:xfrm rot="16200000" flipH="1">
            <a:off x="6385415" y="1612512"/>
            <a:ext cx="665211" cy="5478708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5571AC9A-604F-198E-8DD7-BADCC0AA476B}"/>
              </a:ext>
            </a:extLst>
          </p:cNvPr>
          <p:cNvSpPr/>
          <p:nvPr/>
        </p:nvSpPr>
        <p:spPr>
          <a:xfrm>
            <a:off x="8992495" y="5472800"/>
            <a:ext cx="464879" cy="1628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639809D-1119-05E4-F7FB-52D1416096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27" y="4791042"/>
            <a:ext cx="1208544" cy="1797427"/>
          </a:xfrm>
          <a:prstGeom prst="rect">
            <a:avLst/>
          </a:prstGeom>
        </p:spPr>
      </p:pic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58210F4-1909-C81C-F717-174A2FACE09C}"/>
              </a:ext>
            </a:extLst>
          </p:cNvPr>
          <p:cNvCxnSpPr>
            <a:cxnSpLocks/>
            <a:stCxn id="79" idx="6"/>
            <a:endCxn id="81" idx="1"/>
          </p:cNvCxnSpPr>
          <p:nvPr/>
        </p:nvCxnSpPr>
        <p:spPr>
          <a:xfrm>
            <a:off x="9457374" y="5554230"/>
            <a:ext cx="1156453" cy="135526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EF57A277-B459-74E8-165A-A2FC9DB3B9B7}"/>
              </a:ext>
            </a:extLst>
          </p:cNvPr>
          <p:cNvSpPr/>
          <p:nvPr/>
        </p:nvSpPr>
        <p:spPr>
          <a:xfrm>
            <a:off x="11587737" y="5098334"/>
            <a:ext cx="135806" cy="1091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9E6A10D1-2725-177D-B108-1D1A004B9107}"/>
              </a:ext>
            </a:extLst>
          </p:cNvPr>
          <p:cNvCxnSpPr>
            <a:cxnSpLocks/>
            <a:stCxn id="85" idx="0"/>
          </p:cNvCxnSpPr>
          <p:nvPr/>
        </p:nvCxnSpPr>
        <p:spPr>
          <a:xfrm rot="16200000" flipV="1">
            <a:off x="10803726" y="4246420"/>
            <a:ext cx="88323" cy="1615506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>
            <a:extLst>
              <a:ext uri="{FF2B5EF4-FFF2-40B4-BE49-F238E27FC236}">
                <a16:creationId xmlns:a16="http://schemas.microsoft.com/office/drawing/2014/main" id="{D4423164-92BD-C85E-ED97-B605B22F2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9215"/>
            <a:ext cx="1207364" cy="160981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8F0DC3E8-1B31-B387-DA0A-462F964B8A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60" y="5325789"/>
            <a:ext cx="1144576" cy="1526101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613516F-1E96-4176-521A-0CF7ABED00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5303974"/>
            <a:ext cx="1165519" cy="1554025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41585D8-699E-CEF3-15BF-1764AB830F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83" y="5279215"/>
            <a:ext cx="1149158" cy="1532211"/>
          </a:xfrm>
          <a:prstGeom prst="rect">
            <a:avLst/>
          </a:prstGeom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F101AF9A-CB9C-736B-170F-0EF353048734}"/>
              </a:ext>
            </a:extLst>
          </p:cNvPr>
          <p:cNvSpPr/>
          <p:nvPr/>
        </p:nvSpPr>
        <p:spPr>
          <a:xfrm>
            <a:off x="1723292" y="2875273"/>
            <a:ext cx="296453" cy="664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989B297-58EE-5E15-A1C8-B76FC518CA82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 rot="10800000" flipV="1">
            <a:off x="603682" y="2908519"/>
            <a:ext cx="1119610" cy="2370695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EF37D9DD-97A0-454D-13A9-945F669EE59E}"/>
              </a:ext>
            </a:extLst>
          </p:cNvPr>
          <p:cNvSpPr/>
          <p:nvPr/>
        </p:nvSpPr>
        <p:spPr>
          <a:xfrm>
            <a:off x="1983485" y="2842952"/>
            <a:ext cx="291833" cy="11151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AACF8FE5-A030-CB44-9063-7BE1A8436B15}"/>
              </a:ext>
            </a:extLst>
          </p:cNvPr>
          <p:cNvCxnSpPr>
            <a:cxnSpLocks/>
            <a:stCxn id="104" idx="4"/>
            <a:endCxn id="93" idx="0"/>
          </p:cNvCxnSpPr>
          <p:nvPr/>
        </p:nvCxnSpPr>
        <p:spPr>
          <a:xfrm rot="16200000" flipH="1">
            <a:off x="1047214" y="4036655"/>
            <a:ext cx="2371322" cy="206946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C2FC256-FC87-20C2-37C9-A9A3904C8041}"/>
              </a:ext>
            </a:extLst>
          </p:cNvPr>
          <p:cNvSpPr/>
          <p:nvPr/>
        </p:nvSpPr>
        <p:spPr>
          <a:xfrm>
            <a:off x="1896286" y="6047739"/>
            <a:ext cx="648942" cy="867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16BA0B7-5259-174E-D6E0-717EC2F94AAB}"/>
              </a:ext>
            </a:extLst>
          </p:cNvPr>
          <p:cNvSpPr/>
          <p:nvPr/>
        </p:nvSpPr>
        <p:spPr>
          <a:xfrm>
            <a:off x="2388655" y="6096318"/>
            <a:ext cx="288799" cy="1039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48E258E9-CAD5-30E1-19FA-74F5CB517235}"/>
              </a:ext>
            </a:extLst>
          </p:cNvPr>
          <p:cNvCxnSpPr>
            <a:cxnSpLocks/>
            <a:stCxn id="110" idx="4"/>
            <a:endCxn id="90" idx="3"/>
          </p:cNvCxnSpPr>
          <p:nvPr/>
        </p:nvCxnSpPr>
        <p:spPr>
          <a:xfrm rot="5400000" flipH="1">
            <a:off x="1812128" y="5479362"/>
            <a:ext cx="116163" cy="1325691"/>
          </a:xfrm>
          <a:prstGeom prst="curvedConnector4">
            <a:avLst>
              <a:gd name="adj1" fmla="val -196792"/>
              <a:gd name="adj2" fmla="val 5544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1176872E-35DA-71CE-2F62-936B1C01FC57}"/>
              </a:ext>
            </a:extLst>
          </p:cNvPr>
          <p:cNvCxnSpPr>
            <a:cxnSpLocks/>
            <a:stCxn id="108" idx="0"/>
            <a:endCxn id="97" idx="1"/>
          </p:cNvCxnSpPr>
          <p:nvPr/>
        </p:nvCxnSpPr>
        <p:spPr>
          <a:xfrm rot="16200000" flipH="1">
            <a:off x="2855879" y="5412617"/>
            <a:ext cx="33248" cy="1303493"/>
          </a:xfrm>
          <a:prstGeom prst="curvedConnector4">
            <a:avLst>
              <a:gd name="adj1" fmla="val -687560"/>
              <a:gd name="adj2" fmla="val 6244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E98CF2D1-410C-CB23-CA31-898FB239D40E}"/>
              </a:ext>
            </a:extLst>
          </p:cNvPr>
          <p:cNvSpPr/>
          <p:nvPr/>
        </p:nvSpPr>
        <p:spPr>
          <a:xfrm>
            <a:off x="3699815" y="5938576"/>
            <a:ext cx="854568" cy="1577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3427B2EE-5158-A288-98E4-1DBC4457F4A1}"/>
              </a:ext>
            </a:extLst>
          </p:cNvPr>
          <p:cNvCxnSpPr>
            <a:cxnSpLocks/>
            <a:stCxn id="120" idx="0"/>
          </p:cNvCxnSpPr>
          <p:nvPr/>
        </p:nvCxnSpPr>
        <p:spPr>
          <a:xfrm rot="16200000" flipV="1">
            <a:off x="2272096" y="4083572"/>
            <a:ext cx="2048922" cy="1661085"/>
          </a:xfrm>
          <a:prstGeom prst="curvedConnector3">
            <a:avLst>
              <a:gd name="adj1" fmla="val 2793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0D43ACBA-06C2-3E5B-13D1-BDB9059BD91A}"/>
              </a:ext>
            </a:extLst>
          </p:cNvPr>
          <p:cNvSpPr/>
          <p:nvPr/>
        </p:nvSpPr>
        <p:spPr>
          <a:xfrm>
            <a:off x="2248775" y="2858593"/>
            <a:ext cx="296453" cy="664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F1AA7FFB-7971-4BBB-2FAF-B27EDFE17498}"/>
              </a:ext>
            </a:extLst>
          </p:cNvPr>
          <p:cNvCxnSpPr>
            <a:cxnSpLocks/>
          </p:cNvCxnSpPr>
          <p:nvPr/>
        </p:nvCxnSpPr>
        <p:spPr>
          <a:xfrm>
            <a:off x="2405256" y="2935866"/>
            <a:ext cx="2620005" cy="2374593"/>
          </a:xfrm>
          <a:prstGeom prst="curvedConnector3">
            <a:avLst>
              <a:gd name="adj1" fmla="val 1318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135">
            <a:extLst>
              <a:ext uri="{FF2B5EF4-FFF2-40B4-BE49-F238E27FC236}">
                <a16:creationId xmlns:a16="http://schemas.microsoft.com/office/drawing/2014/main" id="{285EF0E4-C71E-9238-7145-B85077EE98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022" y="9125"/>
            <a:ext cx="1396154" cy="1861539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BB9A0B1C-F006-2ED6-C1F6-C0797FF03598}"/>
              </a:ext>
            </a:extLst>
          </p:cNvPr>
          <p:cNvSpPr/>
          <p:nvPr/>
        </p:nvSpPr>
        <p:spPr>
          <a:xfrm>
            <a:off x="3597117" y="2273984"/>
            <a:ext cx="149439" cy="14418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50C50E6D-B9FB-302B-F531-9F218A096B38}"/>
              </a:ext>
            </a:extLst>
          </p:cNvPr>
          <p:cNvCxnSpPr>
            <a:cxnSpLocks/>
            <a:stCxn id="138" idx="0"/>
          </p:cNvCxnSpPr>
          <p:nvPr/>
        </p:nvCxnSpPr>
        <p:spPr>
          <a:xfrm rot="5400000" flipH="1" flipV="1">
            <a:off x="6194807" y="-2051230"/>
            <a:ext cx="1802245" cy="6848185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0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인천IT</dc:creator>
  <cp:lastModifiedBy>인천IT</cp:lastModifiedBy>
  <cp:revision>1</cp:revision>
  <dcterms:created xsi:type="dcterms:W3CDTF">2024-03-13T08:28:02Z</dcterms:created>
  <dcterms:modified xsi:type="dcterms:W3CDTF">2024-03-13T08:28:48Z</dcterms:modified>
</cp:coreProperties>
</file>