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69" r:id="rId4"/>
    <p:sldId id="270" r:id="rId5"/>
    <p:sldId id="27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5D"/>
    <a:srgbClr val="FFCCFF"/>
    <a:srgbClr val="DE7C74"/>
    <a:srgbClr val="D8717C"/>
    <a:srgbClr val="16A996"/>
    <a:srgbClr val="9E5B72"/>
    <a:srgbClr val="6A5D79"/>
    <a:srgbClr val="557B7B"/>
    <a:srgbClr val="4A4B69"/>
    <a:srgbClr val="775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37" autoAdjust="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8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1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0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2AA0-2FC3-43D9-82AB-2453922DC9EB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EE9C-0BED-4DE8-B341-D9F0BEB62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18260" y="5739816"/>
            <a:ext cx="8943820" cy="450494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 선 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5C7D24EC-49C7-E69D-B127-EC8C5F88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1083548" y="1009248"/>
            <a:ext cx="2840233" cy="28402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76CA0C-5222-D2E5-5E5B-698A152E1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74" y="1007472"/>
            <a:ext cx="2843784" cy="28437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DFB861-0BEB-B24D-7E31-CA3D1A116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01" y="1009248"/>
            <a:ext cx="2840233" cy="2840233"/>
          </a:xfrm>
          <a:prstGeom prst="rect">
            <a:avLst/>
          </a:prstGeom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338330" y="4887192"/>
            <a:ext cx="5515339" cy="55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100" dirty="0">
                <a:solidFill>
                  <a:srgbClr val="C00000"/>
                </a:solidFill>
                <a:latin typeface="a시월구일굴림4" panose="02020600000000000000" pitchFamily="18" charset="-127"/>
                <a:ea typeface="a시월구일굴림4" panose="02020600000000000000" pitchFamily="18" charset="-127"/>
              </a:rPr>
              <a:t>소개팅</a:t>
            </a:r>
            <a:r>
              <a:rPr lang="en-US" altLang="ko-KR" sz="4100" dirty="0">
                <a:solidFill>
                  <a:srgbClr val="C00000"/>
                </a:solidFill>
                <a:latin typeface="a시월구일굴림4" panose="02020600000000000000" pitchFamily="18" charset="-127"/>
                <a:ea typeface="a시월구일굴림4" panose="02020600000000000000" pitchFamily="18" charset="-127"/>
              </a:rPr>
              <a:t> App</a:t>
            </a:r>
            <a:endParaRPr lang="ko-KR" altLang="en-US" sz="4100" dirty="0">
              <a:solidFill>
                <a:srgbClr val="C00000"/>
              </a:solidFill>
              <a:latin typeface="a시월구일굴림4" panose="02020600000000000000" pitchFamily="18" charset="-127"/>
              <a:ea typeface="a시월구일굴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5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758C6B-EE03-918A-1168-F87D0FAB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104315"/>
            <a:ext cx="4837578" cy="66493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1" y="1407075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회원 정보 목록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프로필 사진</a:t>
            </a:r>
            <a:r>
              <a:rPr lang="en-US" altLang="ko-KR" dirty="0">
                <a:solidFill>
                  <a:schemeClr val="tx1"/>
                </a:solidFill>
              </a:rPr>
              <a:t>, UID, </a:t>
            </a:r>
            <a:r>
              <a:rPr lang="ko-KR" altLang="en-US" dirty="0">
                <a:solidFill>
                  <a:schemeClr val="tx1"/>
                </a:solidFill>
              </a:rPr>
              <a:t>닉네임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나이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지역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성별 데이터를 </a:t>
            </a:r>
            <a:r>
              <a:rPr lang="en-US" altLang="ko-KR" dirty="0">
                <a:solidFill>
                  <a:schemeClr val="tx1"/>
                </a:solidFill>
              </a:rPr>
              <a:t>Firebase DB</a:t>
            </a:r>
            <a:r>
              <a:rPr lang="ko-KR" altLang="en-US" dirty="0">
                <a:solidFill>
                  <a:schemeClr val="tx1"/>
                </a:solidFill>
              </a:rPr>
              <a:t>에서 가져와 목록을 </a:t>
            </a:r>
            <a:r>
              <a:rPr lang="ko-KR" altLang="en-US" dirty="0" err="1">
                <a:solidFill>
                  <a:schemeClr val="tx1"/>
                </a:solidFill>
              </a:rPr>
              <a:t>띄워줌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04315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231223" y="830424"/>
            <a:ext cx="4012165" cy="3480319"/>
            <a:chOff x="8229599" y="-235602"/>
            <a:chExt cx="2568601" cy="1864300"/>
          </a:xfrm>
        </p:grpSpPr>
        <p:sp>
          <p:nvSpPr>
            <p:cNvPr id="11" name="직사각형 10"/>
            <p:cNvSpPr/>
            <p:nvPr/>
          </p:nvSpPr>
          <p:spPr>
            <a:xfrm>
              <a:off x="8476091" y="-235602"/>
              <a:ext cx="2322109" cy="1864300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599" y="-235602"/>
              <a:ext cx="246491" cy="1837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1EE0F0-5EA7-AEDE-356D-5171B6C3D93C}"/>
              </a:ext>
            </a:extLst>
          </p:cNvPr>
          <p:cNvSpPr txBox="1"/>
          <p:nvPr/>
        </p:nvSpPr>
        <p:spPr>
          <a:xfrm>
            <a:off x="1498325" y="452989"/>
            <a:ext cx="54364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MyPageView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4315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67D88-E48E-9345-8382-46A1E590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104315"/>
            <a:ext cx="4822796" cy="66866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1" y="1407075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내가 좋아요 한 회원 목록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**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  <a:highlight>
                  <a:srgbClr val="FFCCFF"/>
                </a:highlight>
              </a:rPr>
              <a:t>닉네임 길게 클릭 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**</a:t>
            </a: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나를 좋아요 안 한 회원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아무 기능 없음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arenR"/>
            </a:pPr>
            <a:r>
              <a:rPr lang="ko-KR" altLang="en-US" dirty="0">
                <a:solidFill>
                  <a:schemeClr val="tx1"/>
                </a:solidFill>
              </a:rPr>
              <a:t>나를 좋아요 한 회원 </a:t>
            </a:r>
            <a:r>
              <a:rPr lang="en-US" altLang="ko-KR" dirty="0">
                <a:solidFill>
                  <a:schemeClr val="tx1"/>
                </a:solidFill>
              </a:rPr>
              <a:t>: “</a:t>
            </a:r>
            <a:r>
              <a:rPr lang="ko-KR" altLang="en-US" dirty="0">
                <a:solidFill>
                  <a:schemeClr val="tx1"/>
                </a:solidFill>
              </a:rPr>
              <a:t>매칭이 된 회원입니다</a:t>
            </a:r>
            <a:r>
              <a:rPr lang="en-US" altLang="ko-KR" dirty="0">
                <a:solidFill>
                  <a:schemeClr val="tx1"/>
                </a:solidFill>
              </a:rPr>
              <a:t>”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Toast </a:t>
            </a:r>
            <a:r>
              <a:rPr lang="ko-KR" altLang="en-US" dirty="0">
                <a:solidFill>
                  <a:srgbClr val="FF0000"/>
                </a:solidFill>
              </a:rPr>
              <a:t>메시지</a:t>
            </a:r>
            <a:r>
              <a:rPr lang="ko-KR" altLang="en-US" dirty="0">
                <a:solidFill>
                  <a:schemeClr val="tx1"/>
                </a:solidFill>
              </a:rPr>
              <a:t> 띄워주고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AlertDialog</a:t>
            </a:r>
            <a:r>
              <a:rPr lang="ko-KR" altLang="en-US" dirty="0">
                <a:solidFill>
                  <a:schemeClr val="tx1"/>
                </a:solidFill>
              </a:rPr>
              <a:t>를 띄워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쪽지를 보낼 수 있도록 </a:t>
            </a:r>
            <a:r>
              <a:rPr lang="ko-KR" altLang="en-US" dirty="0" err="1">
                <a:solidFill>
                  <a:schemeClr val="tx1"/>
                </a:solidFill>
              </a:rPr>
              <a:t>해줌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highlight>
                  <a:srgbClr val="FFA85D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A85D"/>
                </a:highlight>
              </a:rPr>
              <a:t>쪽지 보내면 상대방에게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A85D"/>
                </a:highlight>
              </a:rPr>
              <a:t>푸시메세지</a:t>
            </a:r>
            <a:r>
              <a:rPr lang="ko-KR" altLang="en-US" dirty="0">
                <a:solidFill>
                  <a:schemeClr val="tx1"/>
                </a:solidFill>
                <a:highlight>
                  <a:srgbClr val="FFA85D"/>
                </a:highlight>
              </a:rPr>
              <a:t> 알람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A85D"/>
                </a:highlight>
              </a:rPr>
              <a:t>띄워줌</a:t>
            </a:r>
            <a:r>
              <a:rPr lang="en-US" altLang="ko-KR" dirty="0">
                <a:solidFill>
                  <a:schemeClr val="tx1"/>
                </a:solidFill>
                <a:highlight>
                  <a:srgbClr val="FFA85D"/>
                </a:highlight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7091163" y="1724133"/>
            <a:ext cx="4217541" cy="630943"/>
            <a:chOff x="9085335" y="1316390"/>
            <a:chExt cx="2388282" cy="4677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90"/>
              <a:ext cx="2187282" cy="46779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085335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1EE0F0-5EA7-AEDE-356D-5171B6C3D93C}"/>
              </a:ext>
            </a:extLst>
          </p:cNvPr>
          <p:cNvSpPr txBox="1"/>
          <p:nvPr/>
        </p:nvSpPr>
        <p:spPr>
          <a:xfrm>
            <a:off x="1493122" y="452989"/>
            <a:ext cx="574330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MatchingView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03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7632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CD359-1C23-DDD4-17FA-414CD337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76322"/>
            <a:ext cx="4822796" cy="66866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379082"/>
            <a:ext cx="7361923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나에게 쪽지를 보내준 회원 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나에게 쪽지를 보내준 회원들의 리스트를 보여줌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** </a:t>
            </a:r>
            <a:r>
              <a:rPr lang="ko-KR" altLang="en-US" dirty="0">
                <a:solidFill>
                  <a:schemeClr val="tx1"/>
                </a:solidFill>
                <a:highlight>
                  <a:srgbClr val="FFCCFF"/>
                </a:highlight>
              </a:rPr>
              <a:t>닉네임 클릭 시</a:t>
            </a:r>
            <a:r>
              <a:rPr lang="en-US" altLang="ko-KR" dirty="0">
                <a:solidFill>
                  <a:schemeClr val="tx1"/>
                </a:solidFill>
              </a:rPr>
              <a:t> **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클릭한 회원과 주고 받은 쪽지 내용을 확인할 수 있는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띄워줌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7068118" y="1088266"/>
            <a:ext cx="4305898" cy="630942"/>
            <a:chOff x="8277151" y="1316391"/>
            <a:chExt cx="2271982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2073044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1227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6C55AE-1B69-41C7-5C2A-CBA86617B271}"/>
              </a:ext>
            </a:extLst>
          </p:cNvPr>
          <p:cNvSpPr txBox="1"/>
          <p:nvPr/>
        </p:nvSpPr>
        <p:spPr>
          <a:xfrm>
            <a:off x="1527071" y="452989"/>
            <a:ext cx="538160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MsgListView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93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8565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7F18E-9626-E9D1-613A-3DCBBD6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85653"/>
            <a:ext cx="4830077" cy="66866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388413"/>
            <a:ext cx="7361923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쪽지 내용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회원과 주고받은 쪽지의 내용을 확인할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최신순으로 가장 최근 쪽지가 맨 위로 올라감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쪽지 보내기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>
                <a:solidFill>
                  <a:srgbClr val="FF0000"/>
                </a:solidFill>
              </a:rPr>
              <a:t>Toast </a:t>
            </a:r>
            <a:r>
              <a:rPr lang="ko-KR" altLang="en-US" dirty="0">
                <a:solidFill>
                  <a:srgbClr val="FF0000"/>
                </a:solidFill>
              </a:rPr>
              <a:t>메시지</a:t>
            </a:r>
            <a:r>
              <a:rPr lang="ko-KR" altLang="en-US" dirty="0">
                <a:solidFill>
                  <a:schemeClr val="tx1"/>
                </a:solidFill>
              </a:rPr>
              <a:t> 띄워주고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AlertDialog</a:t>
            </a:r>
            <a:r>
              <a:rPr lang="ko-KR" altLang="en-US" dirty="0">
                <a:solidFill>
                  <a:schemeClr val="tx1"/>
                </a:solidFill>
              </a:rPr>
              <a:t>를 띄워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쪽지를 보낼 수 있도록 </a:t>
            </a:r>
            <a:r>
              <a:rPr lang="ko-KR" altLang="en-US" dirty="0" err="1">
                <a:solidFill>
                  <a:schemeClr val="tx1"/>
                </a:solidFill>
              </a:rPr>
              <a:t>해줌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highlight>
                  <a:srgbClr val="FFA85D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A85D"/>
                </a:highlight>
              </a:rPr>
              <a:t>쪽지 보내면 상대방에게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A85D"/>
                </a:highlight>
              </a:rPr>
              <a:t>푸시메세지</a:t>
            </a:r>
            <a:r>
              <a:rPr lang="ko-KR" altLang="en-US" dirty="0">
                <a:solidFill>
                  <a:schemeClr val="tx1"/>
                </a:solidFill>
                <a:highlight>
                  <a:srgbClr val="FFA85D"/>
                </a:highlight>
              </a:rPr>
              <a:t> 알람 </a:t>
            </a:r>
            <a:r>
              <a:rPr lang="ko-KR" altLang="en-US" dirty="0" err="1">
                <a:solidFill>
                  <a:schemeClr val="tx1"/>
                </a:solidFill>
                <a:highlight>
                  <a:srgbClr val="FFA85D"/>
                </a:highlight>
              </a:rPr>
              <a:t>띄워줌</a:t>
            </a:r>
            <a:r>
              <a:rPr lang="en-US" altLang="ko-KR" dirty="0">
                <a:solidFill>
                  <a:schemeClr val="tx1"/>
                </a:solidFill>
                <a:highlight>
                  <a:srgbClr val="FFA85D"/>
                </a:highlight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7193900" y="6027038"/>
            <a:ext cx="4086810" cy="410230"/>
            <a:chOff x="8277151" y="1316391"/>
            <a:chExt cx="2271982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2073044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7093124" y="625846"/>
            <a:ext cx="4262233" cy="559143"/>
            <a:chOff x="9152519" y="1316390"/>
            <a:chExt cx="1598488" cy="41003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90"/>
              <a:ext cx="1464672" cy="41003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152519" y="1316391"/>
              <a:ext cx="131754" cy="2168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6C55AE-1B69-41C7-5C2A-CBA86617B271}"/>
              </a:ext>
            </a:extLst>
          </p:cNvPr>
          <p:cNvSpPr txBox="1"/>
          <p:nvPr/>
        </p:nvSpPr>
        <p:spPr>
          <a:xfrm>
            <a:off x="1499219" y="452989"/>
            <a:ext cx="532229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MyMsgView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0" y="324192"/>
            <a:ext cx="12192000" cy="1304925"/>
          </a:xfrm>
          <a:prstGeom prst="rect">
            <a:avLst/>
          </a:prstGeom>
          <a:solidFill>
            <a:srgbClr val="24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288183" y="2878371"/>
            <a:ext cx="1985199" cy="2754528"/>
            <a:chOff x="3309106" y="2491040"/>
            <a:chExt cx="1812519" cy="2353463"/>
          </a:xfrm>
        </p:grpSpPr>
        <p:sp>
          <p:nvSpPr>
            <p:cNvPr id="107" name="자유형 106"/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16A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67553" y="4502650"/>
              <a:ext cx="982581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History</a:t>
              </a:r>
              <a:endParaRPr lang="ko-KR" altLang="en-US" sz="2000" b="1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00023" y="2878371"/>
            <a:ext cx="1991953" cy="2754528"/>
            <a:chOff x="5246265" y="2491040"/>
            <a:chExt cx="1818685" cy="2353463"/>
          </a:xfrm>
        </p:grpSpPr>
        <p:sp>
          <p:nvSpPr>
            <p:cNvPr id="108" name="자유형 107"/>
            <p:cNvSpPr/>
            <p:nvPr/>
          </p:nvSpPr>
          <p:spPr>
            <a:xfrm>
              <a:off x="5246265" y="2491040"/>
              <a:ext cx="1818685" cy="1847851"/>
            </a:xfrm>
            <a:custGeom>
              <a:avLst/>
              <a:gdLst>
                <a:gd name="connsiteX0" fmla="*/ 0 w 1818685"/>
                <a:gd name="connsiteY0" fmla="*/ 0 h 1847851"/>
                <a:gd name="connsiteX1" fmla="*/ 1699470 w 1818685"/>
                <a:gd name="connsiteY1" fmla="*/ 0 h 1847851"/>
                <a:gd name="connsiteX2" fmla="*/ 1699470 w 1818685"/>
                <a:gd name="connsiteY2" fmla="*/ 721690 h 1847851"/>
                <a:gd name="connsiteX3" fmla="*/ 1818685 w 1818685"/>
                <a:gd name="connsiteY3" fmla="*/ 955137 h 1847851"/>
                <a:gd name="connsiteX4" fmla="*/ 1699470 w 1818685"/>
                <a:gd name="connsiteY4" fmla="*/ 1188583 h 1847851"/>
                <a:gd name="connsiteX5" fmla="*/ 1699470 w 1818685"/>
                <a:gd name="connsiteY5" fmla="*/ 1847851 h 1847851"/>
                <a:gd name="connsiteX6" fmla="*/ 0 w 1818685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8685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21690"/>
                  </a:lnTo>
                  <a:lnTo>
                    <a:pt x="1818685" y="955137"/>
                  </a:lnTo>
                  <a:lnTo>
                    <a:pt x="1699470" y="1188583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9BB9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07501" y="4502650"/>
              <a:ext cx="1177001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로직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918617" y="2878371"/>
            <a:ext cx="1861380" cy="2754528"/>
            <a:chOff x="9120582" y="2491040"/>
            <a:chExt cx="1699470" cy="2353463"/>
          </a:xfrm>
        </p:grpSpPr>
        <p:sp>
          <p:nvSpPr>
            <p:cNvPr id="10" name="직사각형 9"/>
            <p:cNvSpPr/>
            <p:nvPr/>
          </p:nvSpPr>
          <p:spPr>
            <a:xfrm>
              <a:off x="9120582" y="2491040"/>
              <a:ext cx="1699470" cy="1847851"/>
            </a:xfrm>
            <a:prstGeom prst="rect">
              <a:avLst/>
            </a:prstGeom>
            <a:solidFill>
              <a:srgbClr val="BF3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70108" y="4502650"/>
              <a:ext cx="1200419" cy="341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화면 </a:t>
              </a:r>
              <a:r>
                <a:rPr lang="en-US" altLang="ko-KR" sz="20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View</a:t>
              </a:r>
              <a:endParaRPr lang="ko-KR" altLang="en-US" sz="2000" b="1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500323" y="622711"/>
            <a:ext cx="119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rgbClr val="24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40" y="3101009"/>
            <a:ext cx="1643264" cy="1643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63" y="3150954"/>
            <a:ext cx="1634889" cy="1634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27" y="3185279"/>
            <a:ext cx="1548936" cy="15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4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105185"/>
            <a:ext cx="12192000" cy="1304925"/>
          </a:xfrm>
          <a:prstGeom prst="rect">
            <a:avLst/>
          </a:prstGeom>
          <a:solidFill>
            <a:srgbClr val="16A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" y="272617"/>
            <a:ext cx="970059" cy="9700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86679" y="403704"/>
            <a:ext cx="4177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Revision History</a:t>
            </a:r>
            <a:endParaRPr lang="ko-KR" altLang="en-US" sz="40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D65D2-15AA-914C-F479-28131E87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39" y="1856792"/>
            <a:ext cx="10612722" cy="40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0" y="157215"/>
            <a:ext cx="13071944" cy="1304925"/>
          </a:xfrm>
          <a:custGeom>
            <a:avLst/>
            <a:gdLst>
              <a:gd name="connsiteX0" fmla="*/ 0 w 1818685"/>
              <a:gd name="connsiteY0" fmla="*/ 0 h 1847851"/>
              <a:gd name="connsiteX1" fmla="*/ 1699470 w 1818685"/>
              <a:gd name="connsiteY1" fmla="*/ 0 h 1847851"/>
              <a:gd name="connsiteX2" fmla="*/ 1699470 w 1818685"/>
              <a:gd name="connsiteY2" fmla="*/ 721690 h 1847851"/>
              <a:gd name="connsiteX3" fmla="*/ 1818685 w 1818685"/>
              <a:gd name="connsiteY3" fmla="*/ 955137 h 1847851"/>
              <a:gd name="connsiteX4" fmla="*/ 1699470 w 1818685"/>
              <a:gd name="connsiteY4" fmla="*/ 1188583 h 1847851"/>
              <a:gd name="connsiteX5" fmla="*/ 1699470 w 1818685"/>
              <a:gd name="connsiteY5" fmla="*/ 1847851 h 1847851"/>
              <a:gd name="connsiteX6" fmla="*/ 0 w 1818685"/>
              <a:gd name="connsiteY6" fmla="*/ 1847851 h 184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8685" h="1847851">
                <a:moveTo>
                  <a:pt x="0" y="0"/>
                </a:moveTo>
                <a:lnTo>
                  <a:pt x="1699470" y="0"/>
                </a:lnTo>
                <a:lnTo>
                  <a:pt x="1699470" y="721690"/>
                </a:lnTo>
                <a:lnTo>
                  <a:pt x="1818685" y="955137"/>
                </a:lnTo>
                <a:lnTo>
                  <a:pt x="1699470" y="1188583"/>
                </a:lnTo>
                <a:lnTo>
                  <a:pt x="1699470" y="1847851"/>
                </a:lnTo>
                <a:lnTo>
                  <a:pt x="0" y="1847851"/>
                </a:lnTo>
                <a:close/>
              </a:path>
            </a:pathLst>
          </a:custGeom>
          <a:solidFill>
            <a:srgbClr val="9BB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0351" y="455734"/>
            <a:ext cx="2393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40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4" y="317771"/>
            <a:ext cx="983811" cy="9838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6975AA6-2149-8C23-1016-04C8D6998C17}"/>
              </a:ext>
            </a:extLst>
          </p:cNvPr>
          <p:cNvSpPr/>
          <p:nvPr/>
        </p:nvSpPr>
        <p:spPr>
          <a:xfrm>
            <a:off x="1056267" y="3858267"/>
            <a:ext cx="1240972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0.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E9E27B-47D0-709C-F968-963CB82ACB01}"/>
              </a:ext>
            </a:extLst>
          </p:cNvPr>
          <p:cNvSpPr/>
          <p:nvPr/>
        </p:nvSpPr>
        <p:spPr>
          <a:xfrm>
            <a:off x="2668557" y="3102428"/>
            <a:ext cx="147423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B237A-30FE-D321-B152-F6490EAC32AB}"/>
              </a:ext>
            </a:extLst>
          </p:cNvPr>
          <p:cNvSpPr/>
          <p:nvPr/>
        </p:nvSpPr>
        <p:spPr>
          <a:xfrm>
            <a:off x="2668557" y="4613988"/>
            <a:ext cx="147423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7BBBC5-1111-3AD4-F54B-4F32A1D1A5E2}"/>
              </a:ext>
            </a:extLst>
          </p:cNvPr>
          <p:cNvSpPr/>
          <p:nvPr/>
        </p:nvSpPr>
        <p:spPr>
          <a:xfrm>
            <a:off x="4690190" y="3858266"/>
            <a:ext cx="178214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2.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메인페이지</a:t>
            </a:r>
            <a:endParaRPr lang="ko-KR" altLang="en-US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2B935-6C81-5B90-F02B-799B9D304CF1}"/>
              </a:ext>
            </a:extLst>
          </p:cNvPr>
          <p:cNvSpPr/>
          <p:nvPr/>
        </p:nvSpPr>
        <p:spPr>
          <a:xfrm>
            <a:off x="7193904" y="2281334"/>
            <a:ext cx="1660848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61A5DC-8236-A9D1-73D4-326CF674428B}"/>
              </a:ext>
            </a:extLst>
          </p:cNvPr>
          <p:cNvSpPr/>
          <p:nvPr/>
        </p:nvSpPr>
        <p:spPr>
          <a:xfrm>
            <a:off x="7193903" y="3334772"/>
            <a:ext cx="1660847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마이페이지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5CCDD-0B8B-7418-19EB-07461EDC1852}"/>
              </a:ext>
            </a:extLst>
          </p:cNvPr>
          <p:cNvSpPr/>
          <p:nvPr/>
        </p:nvSpPr>
        <p:spPr>
          <a:xfrm>
            <a:off x="7193904" y="4388210"/>
            <a:ext cx="166084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 err="1">
                <a:latin typeface="a시월구일2" panose="02020600000000000000" pitchFamily="18" charset="-127"/>
                <a:ea typeface="a시월구일2" panose="02020600000000000000" pitchFamily="18" charset="-127"/>
              </a:rPr>
              <a:t>매칭리스트</a:t>
            </a:r>
            <a:endParaRPr lang="ko-KR" altLang="en-US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A1C1A6-0159-FDDA-51E7-B28D9BDC37E2}"/>
              </a:ext>
            </a:extLst>
          </p:cNvPr>
          <p:cNvSpPr/>
          <p:nvPr/>
        </p:nvSpPr>
        <p:spPr>
          <a:xfrm>
            <a:off x="7193904" y="5441648"/>
            <a:ext cx="166084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쪽지리스트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F036D-E07C-C5E9-E565-373E492A0611}"/>
              </a:ext>
            </a:extLst>
          </p:cNvPr>
          <p:cNvSpPr/>
          <p:nvPr/>
        </p:nvSpPr>
        <p:spPr>
          <a:xfrm>
            <a:off x="9479904" y="5441648"/>
            <a:ext cx="1660846" cy="65314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4. </a:t>
            </a:r>
            <a:r>
              <a:rPr lang="ko-KR" altLang="en-US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쪽지내용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687A75-D454-C763-0C89-05CFDDAB82C5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97239" y="3429000"/>
            <a:ext cx="371318" cy="7558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39AE83-0748-027A-AB8B-9D22CCF8427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297239" y="4184839"/>
            <a:ext cx="371318" cy="755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BDD270-43E9-5370-4BF4-5F01AE961F1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142793" y="4184838"/>
            <a:ext cx="547397" cy="7557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D246BC-83F1-B64F-0B34-8C2C0169A77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142793" y="3429000"/>
            <a:ext cx="547397" cy="75583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2B3D24-C78F-E439-EA6F-872CB1E91AC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6472336" y="2607906"/>
            <a:ext cx="721568" cy="157693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27415A5-0BC4-7AC4-2403-0F518ECDC41B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6472336" y="3661344"/>
            <a:ext cx="721567" cy="5234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B7EF7C5-D264-A2A2-940F-D91882B5607F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6472336" y="4184838"/>
            <a:ext cx="721568" cy="52994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728255-7545-097C-4295-C3E6AA5299F8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472336" y="4184838"/>
            <a:ext cx="721568" cy="158338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EBB57F-BD0D-A27B-6E9A-1E94A64245D8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854750" y="5768220"/>
            <a:ext cx="625154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7CA6D3A-8D69-3A01-B881-A1384EA9C57A}"/>
              </a:ext>
            </a:extLst>
          </p:cNvPr>
          <p:cNvCxnSpPr>
            <a:stCxn id="13" idx="1"/>
            <a:endCxn id="3" idx="0"/>
          </p:cNvCxnSpPr>
          <p:nvPr/>
        </p:nvCxnSpPr>
        <p:spPr>
          <a:xfrm rot="10800000" flipV="1">
            <a:off x="1676754" y="2607905"/>
            <a:ext cx="5517151" cy="125036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7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81" y="1388414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회원가입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회원가입 버튼 클릭해서 가입 화면으로 </a:t>
            </a:r>
            <a:r>
              <a:rPr lang="ko-KR" altLang="en-US" dirty="0" err="1">
                <a:solidFill>
                  <a:schemeClr val="tx1"/>
                </a:solidFill>
              </a:rPr>
              <a:t>넘어감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로그인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로그인 버튼 클릭해서 로그인 화면으로 </a:t>
            </a:r>
            <a:r>
              <a:rPr lang="ko-KR" altLang="en-US" dirty="0" err="1">
                <a:solidFill>
                  <a:schemeClr val="tx1"/>
                </a:solidFill>
              </a:rPr>
              <a:t>넘어감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8565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262BA-D6DA-BF07-854E-276C2422F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85653"/>
            <a:ext cx="4801314" cy="6686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324" y="452989"/>
            <a:ext cx="47654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231224" y="5160146"/>
            <a:ext cx="4189445" cy="410230"/>
            <a:chOff x="8229599" y="1390578"/>
            <a:chExt cx="2682096" cy="183780"/>
          </a:xfrm>
        </p:grpSpPr>
        <p:sp>
          <p:nvSpPr>
            <p:cNvPr id="11" name="직사각형 10"/>
            <p:cNvSpPr/>
            <p:nvPr/>
          </p:nvSpPr>
          <p:spPr>
            <a:xfrm>
              <a:off x="8476090" y="1390578"/>
              <a:ext cx="2435605" cy="183780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599" y="1390578"/>
              <a:ext cx="246491" cy="1837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31221" y="5649970"/>
            <a:ext cx="4189445" cy="410230"/>
            <a:chOff x="8277151" y="1316391"/>
            <a:chExt cx="2372371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2173433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5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EDCD5B-C547-C142-AA9F-9F1B05CC3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04" y="85653"/>
            <a:ext cx="4815515" cy="67240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1" y="1407075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프로필 사진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프로필 사진 앱 드라이브에서 가져오기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데이터 입력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Firebase DB</a:t>
            </a:r>
            <a:r>
              <a:rPr lang="ko-KR" altLang="en-US" dirty="0">
                <a:solidFill>
                  <a:schemeClr val="tx1"/>
                </a:solidFill>
              </a:rPr>
              <a:t>에 저장할 데이터 입력 </a:t>
            </a:r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회원가입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회원가입 버튼 클릭해서 데이터 저장 및 </a:t>
            </a:r>
            <a:r>
              <a:rPr lang="en-US" altLang="ko-KR" dirty="0">
                <a:solidFill>
                  <a:schemeClr val="tx1"/>
                </a:solidFill>
              </a:rPr>
              <a:t>main</a:t>
            </a:r>
            <a:r>
              <a:rPr lang="ko-KR" altLang="en-US" dirty="0">
                <a:solidFill>
                  <a:schemeClr val="tx1"/>
                </a:solidFill>
              </a:rPr>
              <a:t>화면으로 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04315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7231223" y="1460896"/>
            <a:ext cx="4012165" cy="4202786"/>
            <a:chOff x="8229599" y="-235602"/>
            <a:chExt cx="2568601" cy="1864300"/>
          </a:xfrm>
        </p:grpSpPr>
        <p:sp>
          <p:nvSpPr>
            <p:cNvPr id="11" name="직사각형 10"/>
            <p:cNvSpPr/>
            <p:nvPr/>
          </p:nvSpPr>
          <p:spPr>
            <a:xfrm>
              <a:off x="8476091" y="-235602"/>
              <a:ext cx="2322109" cy="1864300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29599" y="-235602"/>
              <a:ext cx="246491" cy="1837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31223" y="5700933"/>
            <a:ext cx="4012165" cy="410230"/>
            <a:chOff x="8277151" y="1316391"/>
            <a:chExt cx="2271982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2073044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8481133" y="681827"/>
            <a:ext cx="1508693" cy="743909"/>
            <a:chOff x="9085335" y="1316390"/>
            <a:chExt cx="854333" cy="4677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90"/>
              <a:ext cx="653333" cy="46779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085335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1EE0F0-5EA7-AEDE-356D-5171B6C3D93C}"/>
              </a:ext>
            </a:extLst>
          </p:cNvPr>
          <p:cNvSpPr txBox="1"/>
          <p:nvPr/>
        </p:nvSpPr>
        <p:spPr>
          <a:xfrm>
            <a:off x="1499869" y="452989"/>
            <a:ext cx="45961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5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81" y="1388413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로그인 데이터 입력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Firebase Authorization</a:t>
            </a:r>
            <a:r>
              <a:rPr lang="ko-KR" altLang="en-US" dirty="0">
                <a:solidFill>
                  <a:schemeClr val="tx1"/>
                </a:solidFill>
              </a:rPr>
              <a:t>에서 인증 확인할 </a:t>
            </a:r>
            <a:r>
              <a:rPr lang="en-US" altLang="ko-KR" dirty="0">
                <a:solidFill>
                  <a:schemeClr val="tx1"/>
                </a:solidFill>
              </a:rPr>
              <a:t>email, </a:t>
            </a:r>
            <a:r>
              <a:rPr lang="en-US" altLang="ko-KR" dirty="0" err="1">
                <a:solidFill>
                  <a:schemeClr val="tx1"/>
                </a:solidFill>
              </a:rPr>
              <a:t>pwd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 err="1">
                <a:solidFill>
                  <a:schemeClr val="tx1"/>
                </a:solidFill>
              </a:rPr>
              <a:t>TextView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로그인 버튼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로그인 버튼 클릭해서 회원 인증 및 </a:t>
            </a:r>
            <a:r>
              <a:rPr lang="en-US" altLang="ko-KR" dirty="0">
                <a:solidFill>
                  <a:schemeClr val="tx1"/>
                </a:solidFill>
              </a:rPr>
              <a:t>main</a:t>
            </a:r>
            <a:r>
              <a:rPr lang="ko-KR" altLang="en-US" dirty="0">
                <a:solidFill>
                  <a:schemeClr val="tx1"/>
                </a:solidFill>
              </a:rPr>
              <a:t>화면으로 가기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8565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00DCF-AED4-B283-47D3-FC37BE60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3" y="85653"/>
            <a:ext cx="4822796" cy="6724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7231223" y="2087227"/>
            <a:ext cx="4012165" cy="410230"/>
            <a:chOff x="8277151" y="1316391"/>
            <a:chExt cx="2271982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2073044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7251747" y="747144"/>
            <a:ext cx="3991645" cy="1304924"/>
            <a:chOff x="9152519" y="1316390"/>
            <a:chExt cx="1497008" cy="8205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90"/>
              <a:ext cx="1363192" cy="82058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152519" y="1316391"/>
              <a:ext cx="131754" cy="2168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C6C55AE-1B69-41C7-5C2A-CBA86617B271}"/>
              </a:ext>
            </a:extLst>
          </p:cNvPr>
          <p:cNvSpPr txBox="1"/>
          <p:nvPr/>
        </p:nvSpPr>
        <p:spPr>
          <a:xfrm>
            <a:off x="1477801" y="452989"/>
            <a:ext cx="49119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LoginView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49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8565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AD99CA-8A29-D5FA-479F-30458336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924" y="85652"/>
            <a:ext cx="4822796" cy="66866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379082"/>
            <a:ext cx="7361923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프로필 버튼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회원 전용 버튼 목록이 있는 </a:t>
            </a: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ko-KR" altLang="en-US" dirty="0" err="1">
                <a:solidFill>
                  <a:schemeClr val="tx1"/>
                </a:solidFill>
              </a:rPr>
              <a:t>띄워줌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프로필 카드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나와 성별이 다른 회원들의 프로필 카드 목록을 보여줌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CardStackAdapter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기능 구현</a:t>
            </a:r>
            <a:r>
              <a:rPr lang="ko-KR" altLang="en-US" dirty="0">
                <a:solidFill>
                  <a:schemeClr val="tx1"/>
                </a:solidFill>
              </a:rPr>
              <a:t>으로 </a:t>
            </a:r>
            <a:r>
              <a:rPr lang="en-US" altLang="ko-KR" dirty="0" err="1">
                <a:solidFill>
                  <a:schemeClr val="tx1"/>
                </a:solidFill>
              </a:rPr>
              <a:t>silde</a:t>
            </a:r>
            <a:r>
              <a:rPr lang="ko-KR" altLang="en-US" dirty="0">
                <a:solidFill>
                  <a:schemeClr val="tx1"/>
                </a:solidFill>
              </a:rPr>
              <a:t>처럼 카드를 넘길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오른쪽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accent6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왼쪽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싫어요</a:t>
            </a:r>
            <a:r>
              <a:rPr lang="ko-KR" altLang="en-US" dirty="0">
                <a:solidFill>
                  <a:schemeClr val="tx1"/>
                </a:solidFill>
              </a:rPr>
              <a:t> 체크 기능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334517" y="761294"/>
            <a:ext cx="979716" cy="410230"/>
            <a:chOff x="8277151" y="1316391"/>
            <a:chExt cx="554787" cy="257967"/>
          </a:xfrm>
        </p:grpSpPr>
        <p:sp>
          <p:nvSpPr>
            <p:cNvPr id="36" name="직사각형 35"/>
            <p:cNvSpPr/>
            <p:nvPr/>
          </p:nvSpPr>
          <p:spPr>
            <a:xfrm>
              <a:off x="8476089" y="1316391"/>
              <a:ext cx="355849" cy="257967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277151" y="1316391"/>
              <a:ext cx="198938" cy="257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7322590" y="1264150"/>
            <a:ext cx="3846155" cy="4832556"/>
            <a:chOff x="9152519" y="1316390"/>
            <a:chExt cx="1442444" cy="303888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90"/>
              <a:ext cx="1308628" cy="3038881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152519" y="1316391"/>
              <a:ext cx="131754" cy="2168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3B2B6B-30D7-9243-16E1-066F6E327F60}"/>
              </a:ext>
            </a:extLst>
          </p:cNvPr>
          <p:cNvSpPr txBox="1"/>
          <p:nvPr/>
        </p:nvSpPr>
        <p:spPr>
          <a:xfrm>
            <a:off x="1499219" y="452989"/>
            <a:ext cx="47836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09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85653"/>
            <a:ext cx="7445829" cy="1304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A8072-A616-0766-3F49-A8563A91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04" y="85653"/>
            <a:ext cx="4815515" cy="668669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81" y="1388413"/>
            <a:ext cx="7354642" cy="5383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버튼 리스트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highlight>
                  <a:srgbClr val="FFCCFF"/>
                </a:highlight>
              </a:rPr>
              <a:t>MYPAGE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나의 정보들을 띄워주는 </a:t>
            </a: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로 이동해줌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highlight>
                  <a:srgbClr val="FFCCFF"/>
                </a:highlight>
              </a:rPr>
              <a:t>MY MATCHING LIST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내가 </a:t>
            </a:r>
            <a:r>
              <a:rPr lang="ko-KR" altLang="en-US" dirty="0" err="1">
                <a:solidFill>
                  <a:schemeClr val="tx1"/>
                </a:solidFill>
              </a:rPr>
              <a:t>좋아요한</a:t>
            </a:r>
            <a:r>
              <a:rPr lang="ko-KR" altLang="en-US" dirty="0">
                <a:solidFill>
                  <a:schemeClr val="tx1"/>
                </a:solidFill>
              </a:rPr>
              <a:t> 회원 목록을 보여주는 </a:t>
            </a: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로 이동해줌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highlight>
                  <a:srgbClr val="FFCCFF"/>
                </a:highlight>
              </a:rPr>
              <a:t>MY MESSAGE LIST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쪽지를 보내준 회원의 목록을 보여주는 </a:t>
            </a: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로 이동해줌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highlight>
                  <a:srgbClr val="FFCCFF"/>
                </a:highlight>
              </a:rPr>
              <a:t>LOGOUT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ko-KR" altLang="en-US" dirty="0">
                <a:solidFill>
                  <a:schemeClr val="tx1"/>
                </a:solidFill>
              </a:rPr>
              <a:t>로그인한 정보를 삭제하고 </a:t>
            </a:r>
            <a:r>
              <a:rPr lang="en-US" altLang="ko-KR" dirty="0" err="1">
                <a:solidFill>
                  <a:schemeClr val="tx1"/>
                </a:solidFill>
              </a:rPr>
              <a:t>IntroView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돌아감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" y="272771"/>
            <a:ext cx="1236031" cy="99137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A1439A-B34E-89C1-BB01-8AA8D73080EB}"/>
              </a:ext>
            </a:extLst>
          </p:cNvPr>
          <p:cNvGrpSpPr/>
          <p:nvPr/>
        </p:nvGrpSpPr>
        <p:grpSpPr>
          <a:xfrm>
            <a:off x="7177100" y="700487"/>
            <a:ext cx="4094278" cy="1520195"/>
            <a:chOff x="9152519" y="1316389"/>
            <a:chExt cx="1535499" cy="95595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6A6AFE-699A-4E9E-F8AF-A5519C2F28F9}"/>
                </a:ext>
              </a:extLst>
            </p:cNvPr>
            <p:cNvSpPr/>
            <p:nvPr/>
          </p:nvSpPr>
          <p:spPr>
            <a:xfrm>
              <a:off x="9286335" y="1316389"/>
              <a:ext cx="1401683" cy="955952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0FBBBF-78BD-84D6-3B04-13657DA40A78}"/>
                </a:ext>
              </a:extLst>
            </p:cNvPr>
            <p:cNvSpPr/>
            <p:nvPr/>
          </p:nvSpPr>
          <p:spPr>
            <a:xfrm>
              <a:off x="9152519" y="1316391"/>
              <a:ext cx="131754" cy="2168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7F8CC9-1CC0-F4D4-BC56-191DC8E5489F}"/>
              </a:ext>
            </a:extLst>
          </p:cNvPr>
          <p:cNvSpPr txBox="1"/>
          <p:nvPr/>
        </p:nvSpPr>
        <p:spPr>
          <a:xfrm>
            <a:off x="1499219" y="452989"/>
            <a:ext cx="52517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</a:t>
            </a:r>
            <a:r>
              <a:rPr lang="en-US" altLang="ko-KR" sz="35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: </a:t>
            </a:r>
            <a:r>
              <a:rPr lang="en-US" altLang="ko-KR" sz="35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SettingView</a:t>
            </a:r>
            <a:endParaRPr lang="ko-KR" altLang="en-US" sz="35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6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408</Words>
  <Application>Microsoft Office PowerPoint</Application>
  <PresentationFormat>와이드스크린</PresentationFormat>
  <Paragraphs>108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a시월구일2</vt:lpstr>
      <vt:lpstr>a시월구일굴림4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김 선우</cp:lastModifiedBy>
  <cp:revision>79</cp:revision>
  <dcterms:created xsi:type="dcterms:W3CDTF">2016-03-06T23:44:48Z</dcterms:created>
  <dcterms:modified xsi:type="dcterms:W3CDTF">2023-04-17T04:40:56Z</dcterms:modified>
</cp:coreProperties>
</file>