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9999"/>
    <a:srgbClr val="FF7C80"/>
    <a:srgbClr val="FFE1FB"/>
    <a:srgbClr val="FDD3F8"/>
    <a:srgbClr val="FBC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D5EB-4009-71D5-B669-61928C39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0E490-2AE8-237B-0450-4A0F2B73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3295B-6D8D-B6A7-0504-6C4C51428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71DF1-06F7-C3DD-C68C-BC534193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053D4-6C41-5FB1-6B12-5587BCD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0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93202-6695-3710-AC1A-1168D95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E0E5D9-04B1-A379-C7C9-FD6588534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A8771-F7F7-2108-8714-7EED1CEE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9A13A-00A7-A8C4-914A-AB3C201D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53013-C158-735F-93CF-3928982C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3F3CE-03E7-0809-39AE-5878CF0FC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4A8682-2781-C0CE-C0E5-8F4C4B9B8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F5D2A-F791-4EFE-48EB-90104FA9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19580-2D04-D7CE-AAE0-A93719C3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78612-AFC2-D730-1E30-99AC1840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8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18DC-E6C5-0A91-AAC0-39FAAC9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A75BE-1666-208E-EA24-A909B1D17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D4364-671B-5987-49E9-FC48C1A0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72753-C8C5-2639-52A6-E9D0F4D5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22AC0-8832-40C3-B015-C057B54A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222A1-3C70-F345-5F7E-0673C593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583DC-28FF-3934-221F-65405DAB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6E41E-6CB7-9355-9EC5-F26FFD55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5526B-CF12-628F-A3C7-8FF13CD5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6CA00-AD94-B68D-EE37-1CC79538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4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AA41-9BC0-D23A-A041-1CF46692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C5876-0D16-1F2A-A096-B77F95AA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FD052-C9E2-7C1F-84D1-4CD859DA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22DF37-3F14-AC43-CD20-228877CB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4B0CF-AD3F-B366-A978-3C15051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37780-1105-9CCE-A8E0-23B5A4EA5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0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0E8C8-A64B-5518-ABB6-FE98D920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B5F28-7087-BDB9-A521-3F4115D0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5C6DC-E17A-1821-8A4F-7EDA827D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D456D-7184-920C-BDF5-936BD633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9D343-6BE7-9183-A5CB-53FE3D566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F3A37-C6F0-9B97-1772-98B9F8C8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E50947-B1D4-3A3B-33F1-6DF879B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902C6-4858-F528-923B-EA8EF6E5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71DB4-E521-D979-2634-D03C14D2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2C8CAD-EE99-AAE7-0B50-8D9E38C1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ECB431-21C6-8C35-A82D-517BC07D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094C43-0312-C7BE-E999-FA3704E9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2B04A-9C84-2715-87A1-FDEE41CF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062F9-C91B-6EF0-F321-C973E0D6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14B33B-4674-5789-019D-F15BC310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9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854D-562C-3B25-3DF0-529C689F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F93D9-25AA-3267-D7CA-D0B6DBCF2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F9AD83-AB76-28F9-DA25-7F320CCA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43698-DB06-8E87-A65F-B1A7A215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F37AE3-3DAD-57FE-CB4F-F93AF706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2E499-899C-4A65-5CE3-CC929BF1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9511A-F587-F59D-CE84-53042CEE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3B82-E753-6325-7F9A-B5AFA992F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2AEAD-74FE-1AC4-E25D-254EE9C93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CF2BE-CF94-5370-63AD-2BDA302E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320F05-F844-9ADB-1622-26BDB678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20A65-B767-A748-522A-C7534450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2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103700-7435-F3DE-EC2C-D40DD08D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9F60D-7701-8001-A112-7CA482AF6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EC86-5C72-2B21-1110-AD802BF7A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06B84-2845-4E29-964A-9057D35619E4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5D4E2-B076-B331-9C7E-18776266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C619C-E5A5-A8E0-D306-98EE082C0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115B3-4C1B-43F4-B5AD-FEA1E7B5F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0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F37BB-FB04-B885-F3D1-8B25E03B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74" y="990905"/>
            <a:ext cx="4876190" cy="48761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C14E5AC8-2CA6-E54B-BECC-E8E7536AD9FC}"/>
              </a:ext>
            </a:extLst>
          </p:cNvPr>
          <p:cNvGrpSpPr/>
          <p:nvPr/>
        </p:nvGrpSpPr>
        <p:grpSpPr>
          <a:xfrm>
            <a:off x="522386" y="2531080"/>
            <a:ext cx="6101350" cy="1795840"/>
            <a:chOff x="522386" y="2314194"/>
            <a:chExt cx="6101350" cy="17958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F293E8-F615-626E-B14A-37128F298632}"/>
                </a:ext>
              </a:extLst>
            </p:cNvPr>
            <p:cNvSpPr/>
            <p:nvPr/>
          </p:nvSpPr>
          <p:spPr>
            <a:xfrm>
              <a:off x="522386" y="2314194"/>
              <a:ext cx="610135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54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>
                    <a:reflection blurRad="6350" stA="50000" endA="300" endPos="50000" dist="60007" dir="5400000" sy="-100000" algn="bl" rotWithShape="0"/>
                  </a:effectLst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일기 작성 프로그램 </a:t>
              </a:r>
              <a:endParaRPr lang="en-US" altLang="ko-KR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CE426F-5BAF-6B66-2DF8-FB73D74F537F}"/>
                </a:ext>
              </a:extLst>
            </p:cNvPr>
            <p:cNvSpPr/>
            <p:nvPr/>
          </p:nvSpPr>
          <p:spPr>
            <a:xfrm>
              <a:off x="2416066" y="3783464"/>
              <a:ext cx="2313990" cy="3265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202107045</a:t>
              </a:r>
              <a:r>
                <a:rPr lang="ko-KR" altLang="en-US" dirty="0"/>
                <a:t> 김선우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84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5" y="3003781"/>
            <a:ext cx="2188369" cy="850437"/>
          </a:xfrm>
        </p:spPr>
        <p:txBody>
          <a:bodyPr anchor="t">
            <a:noAutofit/>
          </a:bodyPr>
          <a:lstStyle/>
          <a:p>
            <a:r>
              <a:rPr lang="ko-KR" altLang="en-US" sz="8000" b="1" cap="none" spc="0" dirty="0">
                <a:ln w="127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4000">
                      <a:schemeClr val="bg2">
                        <a:lumMod val="75000"/>
                      </a:schemeClr>
                    </a:gs>
                    <a:gs pos="87000">
                      <a:schemeClr val="bg2"/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구현</a:t>
            </a:r>
            <a:endParaRPr lang="en-US" altLang="ko-KR" sz="8000" b="1" cap="none" spc="0" dirty="0">
              <a:ln w="12700" cmpd="sng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bg2">
                      <a:lumMod val="50000"/>
                    </a:schemeClr>
                  </a:gs>
                  <a:gs pos="4000">
                    <a:schemeClr val="bg2">
                      <a:lumMod val="75000"/>
                    </a:schemeClr>
                  </a:gs>
                  <a:gs pos="87000">
                    <a:schemeClr val="bg2"/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93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A2F8E905-E13C-25BF-2EAB-CB8669EE34C9}"/>
              </a:ext>
            </a:extLst>
          </p:cNvPr>
          <p:cNvSpPr txBox="1">
            <a:spLocks/>
          </p:cNvSpPr>
          <p:nvPr/>
        </p:nvSpPr>
        <p:spPr>
          <a:xfrm>
            <a:off x="3409949" y="3003781"/>
            <a:ext cx="5372102" cy="850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0" b="1" dirty="0">
                <a:ln w="127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32000">
                      <a:schemeClr val="accent5">
                        <a:lumMod val="40000"/>
                        <a:lumOff val="60000"/>
                      </a:schemeClr>
                    </a:gs>
                    <a:gs pos="90000">
                      <a:schemeClr val="accent6">
                        <a:lumMod val="40000"/>
                        <a:lumOff val="60000"/>
                      </a:schemeClr>
                    </a:gs>
                    <a:gs pos="61000">
                      <a:schemeClr val="accent6">
                        <a:lumMod val="20000"/>
                        <a:lumOff val="80000"/>
                      </a:schemeClr>
                    </a:gs>
                  </a:gsLst>
                  <a:lin ang="2160000" scaled="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8000" b="1" dirty="0">
                <a:ln w="127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37000">
                      <a:schemeClr val="accent5">
                        <a:lumMod val="40000"/>
                        <a:lumOff val="60000"/>
                      </a:schemeClr>
                    </a:gs>
                    <a:gs pos="87000">
                      <a:schemeClr val="accent6">
                        <a:lumMod val="40000"/>
                        <a:lumOff val="6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설명선: 아래쪽 화살표 11">
            <a:extLst>
              <a:ext uri="{FF2B5EF4-FFF2-40B4-BE49-F238E27FC236}">
                <a16:creationId xmlns:a16="http://schemas.microsoft.com/office/drawing/2014/main" id="{11E5D129-AA81-C67F-6EA2-1CBF9B2AA5C9}"/>
              </a:ext>
            </a:extLst>
          </p:cNvPr>
          <p:cNvSpPr/>
          <p:nvPr/>
        </p:nvSpPr>
        <p:spPr>
          <a:xfrm>
            <a:off x="-11480" y="498195"/>
            <a:ext cx="12203480" cy="1078679"/>
          </a:xfrm>
          <a:prstGeom prst="downArrowCallout">
            <a:avLst>
              <a:gd name="adj1" fmla="val 12811"/>
              <a:gd name="adj2" fmla="val 30936"/>
              <a:gd name="adj3" fmla="val 19029"/>
              <a:gd name="adj4" fmla="val 80971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latin typeface="Arial Narrow" panose="020B0606020202030204" pitchFamily="34" charset="0"/>
                <a:ea typeface="G마켓 산스 TTF Bold" panose="02000000000000000000" pitchFamily="2" charset="-127"/>
                <a:cs typeface="Aharoni" panose="020B0604020202020204" pitchFamily="2" charset="-79"/>
              </a:rPr>
              <a:t>INDEX</a:t>
            </a:r>
            <a:endParaRPr lang="ko-KR" altLang="en-US" sz="5000" dirty="0">
              <a:latin typeface="Arial Narrow" panose="020B0606020202030204" pitchFamily="34" charset="0"/>
              <a:ea typeface="G마켓 산스 TTF Bold" panose="02000000000000000000" pitchFamily="2" charset="-127"/>
              <a:cs typeface="Aharoni" panose="020B0604020202020204" pitchFamily="2" charset="-79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8CF4104-C133-80C8-1098-E073F0352D16}"/>
              </a:ext>
            </a:extLst>
          </p:cNvPr>
          <p:cNvGrpSpPr/>
          <p:nvPr/>
        </p:nvGrpSpPr>
        <p:grpSpPr>
          <a:xfrm>
            <a:off x="485699" y="2865559"/>
            <a:ext cx="1895173" cy="2724701"/>
            <a:chOff x="949379" y="1798007"/>
            <a:chExt cx="1558704" cy="224095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4CED871-0A4D-2311-C91D-DF06040A199F}"/>
                </a:ext>
              </a:extLst>
            </p:cNvPr>
            <p:cNvGrpSpPr/>
            <p:nvPr/>
          </p:nvGrpSpPr>
          <p:grpSpPr>
            <a:xfrm>
              <a:off x="949379" y="1798007"/>
              <a:ext cx="1558704" cy="2240958"/>
              <a:chOff x="3309106" y="2491040"/>
              <a:chExt cx="1812519" cy="2438566"/>
            </a:xfrm>
          </p:grpSpPr>
          <p:sp>
            <p:nvSpPr>
              <p:cNvPr id="40" name="자유형 106">
                <a:extLst>
                  <a:ext uri="{FF2B5EF4-FFF2-40B4-BE49-F238E27FC236}">
                    <a16:creationId xmlns:a16="http://schemas.microsoft.com/office/drawing/2014/main" id="{13D70AFA-818C-3719-3D7D-2CC3429AA6D6}"/>
                  </a:ext>
                </a:extLst>
              </p:cNvPr>
              <p:cNvSpPr/>
              <p:nvPr/>
            </p:nvSpPr>
            <p:spPr>
              <a:xfrm>
                <a:off x="3309106" y="2491040"/>
                <a:ext cx="1812519" cy="1847851"/>
              </a:xfrm>
              <a:custGeom>
                <a:avLst/>
                <a:gdLst>
                  <a:gd name="connsiteX0" fmla="*/ 0 w 1812519"/>
                  <a:gd name="connsiteY0" fmla="*/ 0 h 1847851"/>
                  <a:gd name="connsiteX1" fmla="*/ 1699470 w 1812519"/>
                  <a:gd name="connsiteY1" fmla="*/ 0 h 1847851"/>
                  <a:gd name="connsiteX2" fmla="*/ 1699470 w 1812519"/>
                  <a:gd name="connsiteY2" fmla="*/ 733765 h 1847851"/>
                  <a:gd name="connsiteX3" fmla="*/ 1812519 w 1812519"/>
                  <a:gd name="connsiteY3" fmla="*/ 955137 h 1847851"/>
                  <a:gd name="connsiteX4" fmla="*/ 1699470 w 1812519"/>
                  <a:gd name="connsiteY4" fmla="*/ 1176509 h 1847851"/>
                  <a:gd name="connsiteX5" fmla="*/ 1699470 w 1812519"/>
                  <a:gd name="connsiteY5" fmla="*/ 1847851 h 1847851"/>
                  <a:gd name="connsiteX6" fmla="*/ 0 w 1812519"/>
                  <a:gd name="connsiteY6" fmla="*/ 1847851 h 1847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2519" h="1847851">
                    <a:moveTo>
                      <a:pt x="0" y="0"/>
                    </a:moveTo>
                    <a:lnTo>
                      <a:pt x="1699470" y="0"/>
                    </a:lnTo>
                    <a:lnTo>
                      <a:pt x="1699470" y="733765"/>
                    </a:lnTo>
                    <a:lnTo>
                      <a:pt x="1812519" y="955137"/>
                    </a:lnTo>
                    <a:lnTo>
                      <a:pt x="1699470" y="1176509"/>
                    </a:lnTo>
                    <a:lnTo>
                      <a:pt x="1699470" y="1847851"/>
                    </a:lnTo>
                    <a:lnTo>
                      <a:pt x="0" y="184785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607CCF7-1AD8-B69A-03FD-838FCB662E8F}"/>
                  </a:ext>
                </a:extLst>
              </p:cNvPr>
              <p:cNvSpPr txBox="1"/>
              <p:nvPr/>
            </p:nvSpPr>
            <p:spPr>
              <a:xfrm>
                <a:off x="3763915" y="4502650"/>
                <a:ext cx="789849" cy="42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500" b="1" dirty="0">
                    <a:ln>
                      <a:solidFill>
                        <a:srgbClr val="000000">
                          <a:alpha val="0"/>
                        </a:srgbClr>
                      </a:solidFill>
                    </a:ln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개요</a:t>
                </a:r>
              </a:p>
            </p:txBody>
          </p:sp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CB77235-15FF-2375-1FC1-0D8F60D32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912" y="2124767"/>
              <a:ext cx="1043638" cy="1043638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052ABFB-2E27-D796-8841-CC59900F4DC2}"/>
              </a:ext>
            </a:extLst>
          </p:cNvPr>
          <p:cNvGrpSpPr/>
          <p:nvPr/>
        </p:nvGrpSpPr>
        <p:grpSpPr>
          <a:xfrm>
            <a:off x="2595296" y="2865559"/>
            <a:ext cx="2220479" cy="2724701"/>
            <a:chOff x="3097019" y="2491040"/>
            <a:chExt cx="2123640" cy="2438566"/>
          </a:xfrm>
        </p:grpSpPr>
        <p:sp>
          <p:nvSpPr>
            <p:cNvPr id="68" name="자유형 106">
              <a:extLst>
                <a:ext uri="{FF2B5EF4-FFF2-40B4-BE49-F238E27FC236}">
                  <a16:creationId xmlns:a16="http://schemas.microsoft.com/office/drawing/2014/main" id="{0F98CFF9-7EC1-868F-EF7F-789D8EF31EE2}"/>
                </a:ext>
              </a:extLst>
            </p:cNvPr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E9D51A9-65A4-68C4-9173-5674EC70F503}"/>
                </a:ext>
              </a:extLst>
            </p:cNvPr>
            <p:cNvSpPr txBox="1"/>
            <p:nvPr/>
          </p:nvSpPr>
          <p:spPr>
            <a:xfrm>
              <a:off x="3097019" y="4502650"/>
              <a:ext cx="2123640" cy="42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기능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A72F5E4-8C46-4EFB-2D26-2EDA4E10AE99}"/>
              </a:ext>
            </a:extLst>
          </p:cNvPr>
          <p:cNvGrpSpPr/>
          <p:nvPr/>
        </p:nvGrpSpPr>
        <p:grpSpPr>
          <a:xfrm>
            <a:off x="4920133" y="2865559"/>
            <a:ext cx="2220479" cy="2724701"/>
            <a:chOff x="3097019" y="2491040"/>
            <a:chExt cx="2123639" cy="2438566"/>
          </a:xfrm>
        </p:grpSpPr>
        <p:sp>
          <p:nvSpPr>
            <p:cNvPr id="73" name="자유형 106">
              <a:extLst>
                <a:ext uri="{FF2B5EF4-FFF2-40B4-BE49-F238E27FC236}">
                  <a16:creationId xmlns:a16="http://schemas.microsoft.com/office/drawing/2014/main" id="{5C7C61A3-894D-F8B2-1E08-BE891423E19A}"/>
                </a:ext>
              </a:extLst>
            </p:cNvPr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C1BF808-3E99-ECC6-E287-8530B1472687}"/>
                </a:ext>
              </a:extLst>
            </p:cNvPr>
            <p:cNvSpPr txBox="1"/>
            <p:nvPr/>
          </p:nvSpPr>
          <p:spPr>
            <a:xfrm>
              <a:off x="3097019" y="4502650"/>
              <a:ext cx="2123639" cy="42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 흐름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2FB6613-50A3-82A4-2CA4-1BB6FFEC0D3E}"/>
              </a:ext>
            </a:extLst>
          </p:cNvPr>
          <p:cNvGrpSpPr/>
          <p:nvPr/>
        </p:nvGrpSpPr>
        <p:grpSpPr>
          <a:xfrm>
            <a:off x="7314117" y="2865559"/>
            <a:ext cx="2108270" cy="2724701"/>
            <a:chOff x="3150678" y="2491040"/>
            <a:chExt cx="2016323" cy="2438566"/>
          </a:xfrm>
        </p:grpSpPr>
        <p:sp>
          <p:nvSpPr>
            <p:cNvPr id="78" name="자유형 106">
              <a:extLst>
                <a:ext uri="{FF2B5EF4-FFF2-40B4-BE49-F238E27FC236}">
                  <a16:creationId xmlns:a16="http://schemas.microsoft.com/office/drawing/2014/main" id="{CE1044A1-1132-0FC7-71D8-0B83356D6819}"/>
                </a:ext>
              </a:extLst>
            </p:cNvPr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5F3DCC-2BAD-D9DB-6273-7CF392AA8519}"/>
                </a:ext>
              </a:extLst>
            </p:cNvPr>
            <p:cNvSpPr txBox="1"/>
            <p:nvPr/>
          </p:nvSpPr>
          <p:spPr>
            <a:xfrm>
              <a:off x="3150678" y="4502650"/>
              <a:ext cx="2016323" cy="42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94C00DA-E536-89E7-15CF-251DFAB77537}"/>
              </a:ext>
            </a:extLst>
          </p:cNvPr>
          <p:cNvGrpSpPr/>
          <p:nvPr/>
        </p:nvGrpSpPr>
        <p:grpSpPr>
          <a:xfrm>
            <a:off x="9811128" y="2865559"/>
            <a:ext cx="1895173" cy="2724701"/>
            <a:chOff x="3309106" y="2491040"/>
            <a:chExt cx="1812519" cy="2438566"/>
          </a:xfrm>
        </p:grpSpPr>
        <p:sp>
          <p:nvSpPr>
            <p:cNvPr id="83" name="자유형 106">
              <a:extLst>
                <a:ext uri="{FF2B5EF4-FFF2-40B4-BE49-F238E27FC236}">
                  <a16:creationId xmlns:a16="http://schemas.microsoft.com/office/drawing/2014/main" id="{43E0A78F-3B99-A8D8-0DB9-FB641A0CF3DF}"/>
                </a:ext>
              </a:extLst>
            </p:cNvPr>
            <p:cNvSpPr/>
            <p:nvPr/>
          </p:nvSpPr>
          <p:spPr>
            <a:xfrm>
              <a:off x="3309106" y="2491040"/>
              <a:ext cx="1812519" cy="1847851"/>
            </a:xfrm>
            <a:custGeom>
              <a:avLst/>
              <a:gdLst>
                <a:gd name="connsiteX0" fmla="*/ 0 w 1812519"/>
                <a:gd name="connsiteY0" fmla="*/ 0 h 1847851"/>
                <a:gd name="connsiteX1" fmla="*/ 1699470 w 1812519"/>
                <a:gd name="connsiteY1" fmla="*/ 0 h 1847851"/>
                <a:gd name="connsiteX2" fmla="*/ 1699470 w 1812519"/>
                <a:gd name="connsiteY2" fmla="*/ 733765 h 1847851"/>
                <a:gd name="connsiteX3" fmla="*/ 1812519 w 1812519"/>
                <a:gd name="connsiteY3" fmla="*/ 955137 h 1847851"/>
                <a:gd name="connsiteX4" fmla="*/ 1699470 w 1812519"/>
                <a:gd name="connsiteY4" fmla="*/ 1176509 h 1847851"/>
                <a:gd name="connsiteX5" fmla="*/ 1699470 w 1812519"/>
                <a:gd name="connsiteY5" fmla="*/ 1847851 h 1847851"/>
                <a:gd name="connsiteX6" fmla="*/ 0 w 1812519"/>
                <a:gd name="connsiteY6" fmla="*/ 1847851 h 184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519" h="1847851">
                  <a:moveTo>
                    <a:pt x="0" y="0"/>
                  </a:moveTo>
                  <a:lnTo>
                    <a:pt x="1699470" y="0"/>
                  </a:lnTo>
                  <a:lnTo>
                    <a:pt x="1699470" y="733765"/>
                  </a:lnTo>
                  <a:lnTo>
                    <a:pt x="1812519" y="955137"/>
                  </a:lnTo>
                  <a:lnTo>
                    <a:pt x="1699470" y="1176509"/>
                  </a:lnTo>
                  <a:lnTo>
                    <a:pt x="1699470" y="1847851"/>
                  </a:lnTo>
                  <a:lnTo>
                    <a:pt x="0" y="184785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9E559D-DD5E-CCBB-329E-C4F6A84EA8A4}"/>
                </a:ext>
              </a:extLst>
            </p:cNvPr>
            <p:cNvSpPr txBox="1"/>
            <p:nvPr/>
          </p:nvSpPr>
          <p:spPr>
            <a:xfrm>
              <a:off x="3763915" y="4502650"/>
              <a:ext cx="789849" cy="42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b="1" dirty="0">
                  <a:ln>
                    <a:solidFill>
                      <a:srgbClr val="000000">
                        <a:alpha val="0"/>
                      </a:srgb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</a:t>
              </a:r>
            </a:p>
          </p:txBody>
        </p: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99925F52-3685-7D96-D295-635132E94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05" y="3177786"/>
            <a:ext cx="1439059" cy="1439059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E1294BE1-1ABF-AA09-6C3B-8C3A52DA0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43" y="3177786"/>
            <a:ext cx="1439058" cy="1439058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5690C9DF-1C80-0692-59AB-DD4DC2CB3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6" y="3177786"/>
            <a:ext cx="1439060" cy="1439060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550408D9-6F29-8BE9-2DC4-802B93183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080" y="3177786"/>
            <a:ext cx="1439059" cy="14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5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399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/>
                    </a:gs>
                    <a:gs pos="4000">
                      <a:schemeClr val="accent5">
                        <a:lumMod val="60000"/>
                        <a:lumOff val="40000"/>
                      </a:schemeClr>
                    </a:gs>
                    <a:gs pos="87000">
                      <a:schemeClr val="accent5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lang="en-US" altLang="ko-KR" sz="4400" b="1" cap="none" spc="0" dirty="0">
              <a:ln w="12700" cmpd="sng">
                <a:solidFill>
                  <a:schemeClr val="accent5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5"/>
                  </a:gs>
                  <a:gs pos="4000">
                    <a:schemeClr val="accent5">
                      <a:lumMod val="60000"/>
                      <a:lumOff val="40000"/>
                    </a:schemeClr>
                  </a:gs>
                  <a:gs pos="87000">
                    <a:schemeClr val="accent5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17D4A-04C8-FD25-C179-1008A37E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15897" cy="38448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개발 목적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평소 일기를 쓰지 않음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감정이 </a:t>
            </a:r>
            <a:r>
              <a:rPr lang="ko-KR" altLang="en-US" sz="2000" dirty="0" err="1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매말라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 있음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 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추억을 쌓아 나만의 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DB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및 서사를 간직하고 싶음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아메리카노B" panose="02020600000000000000" pitchFamily="18" charset="-127"/>
                <a:ea typeface="a아메리카노B" panose="02020600000000000000" pitchFamily="18" charset="-127"/>
              </a:rPr>
              <a:t>기대 효과</a:t>
            </a:r>
            <a:endParaRPr lang="en-US" altLang="ko-KR" sz="2000" dirty="0">
              <a:solidFill>
                <a:schemeClr val="tx1">
                  <a:alpha val="60000"/>
                </a:schemeClr>
              </a:solidFill>
              <a:latin typeface="a아메리카노B" panose="02020600000000000000" pitchFamily="18" charset="-127"/>
              <a:ea typeface="a아메리카노B" panose="02020600000000000000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일기 작성의 습관을 가지는 것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과거를 돌아보면서 자신을 분석하며 고칠 부분은  고치며 개선해 나가는 것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  <a:endParaRPr lang="ko-KR" altLang="en-US" sz="2000" dirty="0">
              <a:solidFill>
                <a:schemeClr val="tx1">
                  <a:alpha val="60000"/>
                </a:schemeClr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34BAEC-9EB4-C470-8DFF-43074DD066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17"/>
          <a:stretch/>
        </p:blipFill>
        <p:spPr>
          <a:xfrm>
            <a:off x="7754811" y="2197353"/>
            <a:ext cx="3860171" cy="3855489"/>
          </a:xfrm>
          <a:custGeom>
            <a:avLst/>
            <a:gdLst/>
            <a:ahLst/>
            <a:cxnLst/>
            <a:rect l="l" t="t" r="r" b="b"/>
            <a:pathLst>
              <a:path w="3860171" h="3855489">
                <a:moveTo>
                  <a:pt x="1930086" y="0"/>
                </a:moveTo>
                <a:lnTo>
                  <a:pt x="1967540" y="3511"/>
                </a:lnTo>
                <a:lnTo>
                  <a:pt x="2003824" y="12875"/>
                </a:lnTo>
                <a:lnTo>
                  <a:pt x="2038938" y="26920"/>
                </a:lnTo>
                <a:lnTo>
                  <a:pt x="2075222" y="44477"/>
                </a:lnTo>
                <a:lnTo>
                  <a:pt x="2109166" y="64375"/>
                </a:lnTo>
                <a:lnTo>
                  <a:pt x="2144279" y="85443"/>
                </a:lnTo>
                <a:lnTo>
                  <a:pt x="2179393" y="104171"/>
                </a:lnTo>
                <a:lnTo>
                  <a:pt x="2214507" y="122898"/>
                </a:lnTo>
                <a:lnTo>
                  <a:pt x="2248450" y="136943"/>
                </a:lnTo>
                <a:lnTo>
                  <a:pt x="2285905" y="146307"/>
                </a:lnTo>
                <a:lnTo>
                  <a:pt x="2322189" y="150989"/>
                </a:lnTo>
                <a:lnTo>
                  <a:pt x="2360814" y="150989"/>
                </a:lnTo>
                <a:lnTo>
                  <a:pt x="2400610" y="148648"/>
                </a:lnTo>
                <a:lnTo>
                  <a:pt x="2440405" y="143966"/>
                </a:lnTo>
                <a:lnTo>
                  <a:pt x="2480201" y="138114"/>
                </a:lnTo>
                <a:lnTo>
                  <a:pt x="2519996" y="133432"/>
                </a:lnTo>
                <a:lnTo>
                  <a:pt x="2559792" y="129921"/>
                </a:lnTo>
                <a:lnTo>
                  <a:pt x="2597247" y="131091"/>
                </a:lnTo>
                <a:lnTo>
                  <a:pt x="2633531" y="135773"/>
                </a:lnTo>
                <a:lnTo>
                  <a:pt x="2668644" y="146307"/>
                </a:lnTo>
                <a:lnTo>
                  <a:pt x="2697906" y="161523"/>
                </a:lnTo>
                <a:lnTo>
                  <a:pt x="2725997" y="181421"/>
                </a:lnTo>
                <a:lnTo>
                  <a:pt x="2750577" y="204830"/>
                </a:lnTo>
                <a:lnTo>
                  <a:pt x="2775156" y="231750"/>
                </a:lnTo>
                <a:lnTo>
                  <a:pt x="2797395" y="259841"/>
                </a:lnTo>
                <a:lnTo>
                  <a:pt x="2819634" y="289103"/>
                </a:lnTo>
                <a:lnTo>
                  <a:pt x="2841872" y="318364"/>
                </a:lnTo>
                <a:lnTo>
                  <a:pt x="2864111" y="346455"/>
                </a:lnTo>
                <a:lnTo>
                  <a:pt x="2887520" y="373376"/>
                </a:lnTo>
                <a:lnTo>
                  <a:pt x="2914441" y="396785"/>
                </a:lnTo>
                <a:lnTo>
                  <a:pt x="2940191" y="417853"/>
                </a:lnTo>
                <a:lnTo>
                  <a:pt x="2969452" y="434240"/>
                </a:lnTo>
                <a:lnTo>
                  <a:pt x="3001055" y="448285"/>
                </a:lnTo>
                <a:lnTo>
                  <a:pt x="3034998" y="459990"/>
                </a:lnTo>
                <a:lnTo>
                  <a:pt x="3070112" y="470524"/>
                </a:lnTo>
                <a:lnTo>
                  <a:pt x="3105226" y="479888"/>
                </a:lnTo>
                <a:lnTo>
                  <a:pt x="3141510" y="489251"/>
                </a:lnTo>
                <a:lnTo>
                  <a:pt x="3175453" y="499785"/>
                </a:lnTo>
                <a:lnTo>
                  <a:pt x="3209396" y="511490"/>
                </a:lnTo>
                <a:lnTo>
                  <a:pt x="3240999" y="525535"/>
                </a:lnTo>
                <a:lnTo>
                  <a:pt x="3269090" y="543092"/>
                </a:lnTo>
                <a:lnTo>
                  <a:pt x="3294840" y="564161"/>
                </a:lnTo>
                <a:lnTo>
                  <a:pt x="3315908" y="589911"/>
                </a:lnTo>
                <a:lnTo>
                  <a:pt x="3333465" y="618002"/>
                </a:lnTo>
                <a:lnTo>
                  <a:pt x="3347510" y="649604"/>
                </a:lnTo>
                <a:lnTo>
                  <a:pt x="3359215" y="683547"/>
                </a:lnTo>
                <a:lnTo>
                  <a:pt x="3369749" y="717491"/>
                </a:lnTo>
                <a:lnTo>
                  <a:pt x="3379113" y="753775"/>
                </a:lnTo>
                <a:lnTo>
                  <a:pt x="3388476" y="788889"/>
                </a:lnTo>
                <a:lnTo>
                  <a:pt x="3399010" y="824002"/>
                </a:lnTo>
                <a:lnTo>
                  <a:pt x="3410715" y="857946"/>
                </a:lnTo>
                <a:lnTo>
                  <a:pt x="3424760" y="889548"/>
                </a:lnTo>
                <a:lnTo>
                  <a:pt x="3441147" y="918809"/>
                </a:lnTo>
                <a:lnTo>
                  <a:pt x="3462215" y="944560"/>
                </a:lnTo>
                <a:lnTo>
                  <a:pt x="3485624" y="971480"/>
                </a:lnTo>
                <a:lnTo>
                  <a:pt x="3512545" y="994889"/>
                </a:lnTo>
                <a:lnTo>
                  <a:pt x="3540636" y="1017128"/>
                </a:lnTo>
                <a:lnTo>
                  <a:pt x="3571068" y="1039367"/>
                </a:lnTo>
                <a:lnTo>
                  <a:pt x="3600329" y="1061605"/>
                </a:lnTo>
                <a:lnTo>
                  <a:pt x="3628420" y="1083844"/>
                </a:lnTo>
                <a:lnTo>
                  <a:pt x="3655341" y="1108424"/>
                </a:lnTo>
                <a:lnTo>
                  <a:pt x="3678750" y="1133003"/>
                </a:lnTo>
                <a:lnTo>
                  <a:pt x="3698648" y="1161094"/>
                </a:lnTo>
                <a:lnTo>
                  <a:pt x="3713864" y="1190356"/>
                </a:lnTo>
                <a:lnTo>
                  <a:pt x="3724398" y="1225469"/>
                </a:lnTo>
                <a:lnTo>
                  <a:pt x="3729080" y="1261754"/>
                </a:lnTo>
                <a:lnTo>
                  <a:pt x="3730250" y="1299208"/>
                </a:lnTo>
                <a:lnTo>
                  <a:pt x="3726739" y="1339004"/>
                </a:lnTo>
                <a:lnTo>
                  <a:pt x="3722057" y="1378799"/>
                </a:lnTo>
                <a:lnTo>
                  <a:pt x="3716205" y="1418595"/>
                </a:lnTo>
                <a:lnTo>
                  <a:pt x="3711523" y="1458391"/>
                </a:lnTo>
                <a:lnTo>
                  <a:pt x="3709182" y="1498186"/>
                </a:lnTo>
                <a:lnTo>
                  <a:pt x="3709182" y="1536811"/>
                </a:lnTo>
                <a:lnTo>
                  <a:pt x="3713864" y="1573096"/>
                </a:lnTo>
                <a:lnTo>
                  <a:pt x="3723228" y="1609380"/>
                </a:lnTo>
                <a:lnTo>
                  <a:pt x="3737273" y="1643323"/>
                </a:lnTo>
                <a:lnTo>
                  <a:pt x="3756000" y="1678437"/>
                </a:lnTo>
                <a:lnTo>
                  <a:pt x="3774728" y="1713550"/>
                </a:lnTo>
                <a:lnTo>
                  <a:pt x="3795796" y="1748664"/>
                </a:lnTo>
                <a:lnTo>
                  <a:pt x="3815694" y="1782608"/>
                </a:lnTo>
                <a:lnTo>
                  <a:pt x="3833250" y="1818892"/>
                </a:lnTo>
                <a:lnTo>
                  <a:pt x="3847296" y="1854005"/>
                </a:lnTo>
                <a:lnTo>
                  <a:pt x="3856660" y="1890290"/>
                </a:lnTo>
                <a:lnTo>
                  <a:pt x="3860171" y="1927744"/>
                </a:lnTo>
                <a:lnTo>
                  <a:pt x="3856660" y="1965199"/>
                </a:lnTo>
                <a:lnTo>
                  <a:pt x="3847296" y="2001483"/>
                </a:lnTo>
                <a:lnTo>
                  <a:pt x="3833250" y="2036597"/>
                </a:lnTo>
                <a:lnTo>
                  <a:pt x="3815694" y="2072881"/>
                </a:lnTo>
                <a:lnTo>
                  <a:pt x="3795796" y="2106824"/>
                </a:lnTo>
                <a:lnTo>
                  <a:pt x="3774728" y="2141938"/>
                </a:lnTo>
                <a:lnTo>
                  <a:pt x="3756000" y="2177052"/>
                </a:lnTo>
                <a:lnTo>
                  <a:pt x="3737273" y="2212166"/>
                </a:lnTo>
                <a:lnTo>
                  <a:pt x="3723228" y="2246109"/>
                </a:lnTo>
                <a:lnTo>
                  <a:pt x="3713864" y="2282393"/>
                </a:lnTo>
                <a:lnTo>
                  <a:pt x="3709182" y="2318677"/>
                </a:lnTo>
                <a:lnTo>
                  <a:pt x="3709182" y="2357302"/>
                </a:lnTo>
                <a:lnTo>
                  <a:pt x="3711523" y="2397098"/>
                </a:lnTo>
                <a:lnTo>
                  <a:pt x="3716205" y="2436894"/>
                </a:lnTo>
                <a:lnTo>
                  <a:pt x="3722057" y="2476689"/>
                </a:lnTo>
                <a:lnTo>
                  <a:pt x="3726739" y="2516485"/>
                </a:lnTo>
                <a:lnTo>
                  <a:pt x="3730250" y="2556280"/>
                </a:lnTo>
                <a:lnTo>
                  <a:pt x="3729080" y="2593735"/>
                </a:lnTo>
                <a:lnTo>
                  <a:pt x="3724398" y="2630019"/>
                </a:lnTo>
                <a:lnTo>
                  <a:pt x="3713864" y="2665133"/>
                </a:lnTo>
                <a:lnTo>
                  <a:pt x="3698648" y="2694394"/>
                </a:lnTo>
                <a:lnTo>
                  <a:pt x="3678750" y="2722485"/>
                </a:lnTo>
                <a:lnTo>
                  <a:pt x="3655341" y="2747065"/>
                </a:lnTo>
                <a:lnTo>
                  <a:pt x="3628420" y="2771645"/>
                </a:lnTo>
                <a:lnTo>
                  <a:pt x="3600329" y="2793883"/>
                </a:lnTo>
                <a:lnTo>
                  <a:pt x="3571068" y="2816122"/>
                </a:lnTo>
                <a:lnTo>
                  <a:pt x="3540636" y="2838361"/>
                </a:lnTo>
                <a:lnTo>
                  <a:pt x="3512545" y="2860599"/>
                </a:lnTo>
                <a:lnTo>
                  <a:pt x="3485624" y="2884009"/>
                </a:lnTo>
                <a:lnTo>
                  <a:pt x="3462215" y="2910929"/>
                </a:lnTo>
                <a:lnTo>
                  <a:pt x="3441147" y="2936679"/>
                </a:lnTo>
                <a:lnTo>
                  <a:pt x="3424760" y="2965941"/>
                </a:lnTo>
                <a:lnTo>
                  <a:pt x="3410715" y="2997543"/>
                </a:lnTo>
                <a:lnTo>
                  <a:pt x="3399010" y="3031486"/>
                </a:lnTo>
                <a:lnTo>
                  <a:pt x="3388476" y="3066600"/>
                </a:lnTo>
                <a:lnTo>
                  <a:pt x="3379113" y="3101714"/>
                </a:lnTo>
                <a:lnTo>
                  <a:pt x="3369749" y="3137998"/>
                </a:lnTo>
                <a:lnTo>
                  <a:pt x="3359215" y="3171941"/>
                </a:lnTo>
                <a:lnTo>
                  <a:pt x="3347510" y="3205885"/>
                </a:lnTo>
                <a:lnTo>
                  <a:pt x="3333465" y="3237487"/>
                </a:lnTo>
                <a:lnTo>
                  <a:pt x="3315908" y="3265578"/>
                </a:lnTo>
                <a:lnTo>
                  <a:pt x="3294840" y="3291328"/>
                </a:lnTo>
                <a:lnTo>
                  <a:pt x="3269090" y="3312396"/>
                </a:lnTo>
                <a:lnTo>
                  <a:pt x="3240999" y="3329953"/>
                </a:lnTo>
                <a:lnTo>
                  <a:pt x="3209396" y="3343999"/>
                </a:lnTo>
                <a:lnTo>
                  <a:pt x="3175453" y="3355703"/>
                </a:lnTo>
                <a:lnTo>
                  <a:pt x="3141510" y="3366237"/>
                </a:lnTo>
                <a:lnTo>
                  <a:pt x="3105226" y="3375601"/>
                </a:lnTo>
                <a:lnTo>
                  <a:pt x="3070112" y="3384965"/>
                </a:lnTo>
                <a:lnTo>
                  <a:pt x="3034998" y="3395499"/>
                </a:lnTo>
                <a:lnTo>
                  <a:pt x="3001055" y="3407203"/>
                </a:lnTo>
                <a:lnTo>
                  <a:pt x="2969452" y="3421249"/>
                </a:lnTo>
                <a:lnTo>
                  <a:pt x="2940191" y="3437635"/>
                </a:lnTo>
                <a:lnTo>
                  <a:pt x="2914441" y="3458704"/>
                </a:lnTo>
                <a:lnTo>
                  <a:pt x="2887520" y="3482113"/>
                </a:lnTo>
                <a:lnTo>
                  <a:pt x="2864111" y="3509033"/>
                </a:lnTo>
                <a:lnTo>
                  <a:pt x="2841872" y="3537124"/>
                </a:lnTo>
                <a:lnTo>
                  <a:pt x="2819634" y="3566386"/>
                </a:lnTo>
                <a:lnTo>
                  <a:pt x="2797395" y="3595647"/>
                </a:lnTo>
                <a:lnTo>
                  <a:pt x="2775156" y="3623738"/>
                </a:lnTo>
                <a:lnTo>
                  <a:pt x="2750577" y="3650659"/>
                </a:lnTo>
                <a:lnTo>
                  <a:pt x="2725997" y="3674068"/>
                </a:lnTo>
                <a:lnTo>
                  <a:pt x="2697906" y="3693966"/>
                </a:lnTo>
                <a:lnTo>
                  <a:pt x="2668644" y="3709182"/>
                </a:lnTo>
                <a:lnTo>
                  <a:pt x="2633531" y="3719716"/>
                </a:lnTo>
                <a:lnTo>
                  <a:pt x="2597247" y="3724398"/>
                </a:lnTo>
                <a:lnTo>
                  <a:pt x="2559792" y="3725568"/>
                </a:lnTo>
                <a:lnTo>
                  <a:pt x="2519996" y="3722057"/>
                </a:lnTo>
                <a:lnTo>
                  <a:pt x="2480201" y="3717375"/>
                </a:lnTo>
                <a:lnTo>
                  <a:pt x="2440405" y="3711523"/>
                </a:lnTo>
                <a:lnTo>
                  <a:pt x="2400610" y="3706841"/>
                </a:lnTo>
                <a:lnTo>
                  <a:pt x="2360814" y="3704500"/>
                </a:lnTo>
                <a:lnTo>
                  <a:pt x="2322189" y="3704500"/>
                </a:lnTo>
                <a:lnTo>
                  <a:pt x="2285905" y="3709182"/>
                </a:lnTo>
                <a:lnTo>
                  <a:pt x="2248450" y="3718545"/>
                </a:lnTo>
                <a:lnTo>
                  <a:pt x="2214507" y="3732591"/>
                </a:lnTo>
                <a:lnTo>
                  <a:pt x="2179393" y="3751318"/>
                </a:lnTo>
                <a:lnTo>
                  <a:pt x="2144279" y="3770045"/>
                </a:lnTo>
                <a:lnTo>
                  <a:pt x="2109166" y="3791114"/>
                </a:lnTo>
                <a:lnTo>
                  <a:pt x="2075222" y="3811011"/>
                </a:lnTo>
                <a:lnTo>
                  <a:pt x="2038938" y="3828568"/>
                </a:lnTo>
                <a:lnTo>
                  <a:pt x="2003824" y="3842614"/>
                </a:lnTo>
                <a:lnTo>
                  <a:pt x="1967540" y="3851978"/>
                </a:lnTo>
                <a:lnTo>
                  <a:pt x="1930086" y="3855489"/>
                </a:lnTo>
                <a:lnTo>
                  <a:pt x="1892631" y="3851978"/>
                </a:lnTo>
                <a:lnTo>
                  <a:pt x="1856347" y="3842614"/>
                </a:lnTo>
                <a:lnTo>
                  <a:pt x="1821233" y="3828568"/>
                </a:lnTo>
                <a:lnTo>
                  <a:pt x="1784949" y="3811011"/>
                </a:lnTo>
                <a:lnTo>
                  <a:pt x="1751005" y="3791114"/>
                </a:lnTo>
                <a:lnTo>
                  <a:pt x="1715892" y="3770045"/>
                </a:lnTo>
                <a:lnTo>
                  <a:pt x="1680778" y="3751318"/>
                </a:lnTo>
                <a:lnTo>
                  <a:pt x="1645664" y="3732591"/>
                </a:lnTo>
                <a:lnTo>
                  <a:pt x="1610550" y="3718545"/>
                </a:lnTo>
                <a:lnTo>
                  <a:pt x="1574266" y="3709182"/>
                </a:lnTo>
                <a:lnTo>
                  <a:pt x="1537982" y="3704500"/>
                </a:lnTo>
                <a:lnTo>
                  <a:pt x="1499357" y="3704500"/>
                </a:lnTo>
                <a:lnTo>
                  <a:pt x="1459561" y="3706841"/>
                </a:lnTo>
                <a:lnTo>
                  <a:pt x="1419766" y="3711523"/>
                </a:lnTo>
                <a:lnTo>
                  <a:pt x="1379970" y="3717375"/>
                </a:lnTo>
                <a:lnTo>
                  <a:pt x="1340175" y="3722057"/>
                </a:lnTo>
                <a:lnTo>
                  <a:pt x="1300379" y="3725568"/>
                </a:lnTo>
                <a:lnTo>
                  <a:pt x="1262924" y="3724398"/>
                </a:lnTo>
                <a:lnTo>
                  <a:pt x="1226640" y="3719716"/>
                </a:lnTo>
                <a:lnTo>
                  <a:pt x="1191526" y="3709182"/>
                </a:lnTo>
                <a:lnTo>
                  <a:pt x="1162265" y="3693966"/>
                </a:lnTo>
                <a:lnTo>
                  <a:pt x="1134174" y="3674068"/>
                </a:lnTo>
                <a:lnTo>
                  <a:pt x="1109594" y="3650659"/>
                </a:lnTo>
                <a:lnTo>
                  <a:pt x="1085015" y="3623738"/>
                </a:lnTo>
                <a:lnTo>
                  <a:pt x="1062776" y="3595647"/>
                </a:lnTo>
                <a:lnTo>
                  <a:pt x="1040537" y="3566386"/>
                </a:lnTo>
                <a:lnTo>
                  <a:pt x="1018299" y="3537124"/>
                </a:lnTo>
                <a:lnTo>
                  <a:pt x="996060" y="3509033"/>
                </a:lnTo>
                <a:lnTo>
                  <a:pt x="972651" y="3482113"/>
                </a:lnTo>
                <a:lnTo>
                  <a:pt x="945730" y="3458704"/>
                </a:lnTo>
                <a:lnTo>
                  <a:pt x="919980" y="3437635"/>
                </a:lnTo>
                <a:lnTo>
                  <a:pt x="890719" y="3421249"/>
                </a:lnTo>
                <a:lnTo>
                  <a:pt x="859116" y="3407203"/>
                </a:lnTo>
                <a:lnTo>
                  <a:pt x="825173" y="3395499"/>
                </a:lnTo>
                <a:lnTo>
                  <a:pt x="790059" y="3384965"/>
                </a:lnTo>
                <a:lnTo>
                  <a:pt x="754946" y="3375601"/>
                </a:lnTo>
                <a:lnTo>
                  <a:pt x="718662" y="3366237"/>
                </a:lnTo>
                <a:lnTo>
                  <a:pt x="684718" y="3355703"/>
                </a:lnTo>
                <a:lnTo>
                  <a:pt x="650775" y="3343999"/>
                </a:lnTo>
                <a:lnTo>
                  <a:pt x="619173" y="3329953"/>
                </a:lnTo>
                <a:lnTo>
                  <a:pt x="591082" y="3312396"/>
                </a:lnTo>
                <a:lnTo>
                  <a:pt x="565332" y="3291328"/>
                </a:lnTo>
                <a:lnTo>
                  <a:pt x="544263" y="3265578"/>
                </a:lnTo>
                <a:lnTo>
                  <a:pt x="526706" y="3237487"/>
                </a:lnTo>
                <a:lnTo>
                  <a:pt x="512661" y="3205885"/>
                </a:lnTo>
                <a:lnTo>
                  <a:pt x="500956" y="3171941"/>
                </a:lnTo>
                <a:lnTo>
                  <a:pt x="490422" y="3137998"/>
                </a:lnTo>
                <a:lnTo>
                  <a:pt x="481059" y="3101714"/>
                </a:lnTo>
                <a:lnTo>
                  <a:pt x="471695" y="3066600"/>
                </a:lnTo>
                <a:lnTo>
                  <a:pt x="461161" y="3031486"/>
                </a:lnTo>
                <a:lnTo>
                  <a:pt x="449456" y="2997543"/>
                </a:lnTo>
                <a:lnTo>
                  <a:pt x="435411" y="2965941"/>
                </a:lnTo>
                <a:lnTo>
                  <a:pt x="419024" y="2936679"/>
                </a:lnTo>
                <a:lnTo>
                  <a:pt x="397956" y="2910929"/>
                </a:lnTo>
                <a:lnTo>
                  <a:pt x="374547" y="2884009"/>
                </a:lnTo>
                <a:lnTo>
                  <a:pt x="347626" y="2860599"/>
                </a:lnTo>
                <a:lnTo>
                  <a:pt x="318365" y="2838361"/>
                </a:lnTo>
                <a:lnTo>
                  <a:pt x="289103" y="2816122"/>
                </a:lnTo>
                <a:lnTo>
                  <a:pt x="259842" y="2793883"/>
                </a:lnTo>
                <a:lnTo>
                  <a:pt x="231751" y="2771645"/>
                </a:lnTo>
                <a:lnTo>
                  <a:pt x="204830" y="2747065"/>
                </a:lnTo>
                <a:lnTo>
                  <a:pt x="181421" y="2722485"/>
                </a:lnTo>
                <a:lnTo>
                  <a:pt x="161523" y="2694394"/>
                </a:lnTo>
                <a:lnTo>
                  <a:pt x="146308" y="2665133"/>
                </a:lnTo>
                <a:lnTo>
                  <a:pt x="135773" y="2630019"/>
                </a:lnTo>
                <a:lnTo>
                  <a:pt x="131092" y="2593735"/>
                </a:lnTo>
                <a:lnTo>
                  <a:pt x="129921" y="2556280"/>
                </a:lnTo>
                <a:lnTo>
                  <a:pt x="133432" y="2516485"/>
                </a:lnTo>
                <a:lnTo>
                  <a:pt x="138114" y="2476689"/>
                </a:lnTo>
                <a:lnTo>
                  <a:pt x="143967" y="2436894"/>
                </a:lnTo>
                <a:lnTo>
                  <a:pt x="148648" y="2397098"/>
                </a:lnTo>
                <a:lnTo>
                  <a:pt x="150989" y="2357302"/>
                </a:lnTo>
                <a:lnTo>
                  <a:pt x="150989" y="2318677"/>
                </a:lnTo>
                <a:lnTo>
                  <a:pt x="146308" y="2282393"/>
                </a:lnTo>
                <a:lnTo>
                  <a:pt x="136944" y="2246109"/>
                </a:lnTo>
                <a:lnTo>
                  <a:pt x="122898" y="2212166"/>
                </a:lnTo>
                <a:lnTo>
                  <a:pt x="105341" y="2177052"/>
                </a:lnTo>
                <a:lnTo>
                  <a:pt x="85444" y="2141938"/>
                </a:lnTo>
                <a:lnTo>
                  <a:pt x="64375" y="2106824"/>
                </a:lnTo>
                <a:lnTo>
                  <a:pt x="44478" y="2072881"/>
                </a:lnTo>
                <a:lnTo>
                  <a:pt x="26921" y="2036597"/>
                </a:lnTo>
                <a:lnTo>
                  <a:pt x="12875" y="2001483"/>
                </a:lnTo>
                <a:lnTo>
                  <a:pt x="3512" y="1965199"/>
                </a:lnTo>
                <a:lnTo>
                  <a:pt x="0" y="1927744"/>
                </a:lnTo>
                <a:lnTo>
                  <a:pt x="3512" y="1890290"/>
                </a:lnTo>
                <a:lnTo>
                  <a:pt x="12875" y="1854005"/>
                </a:lnTo>
                <a:lnTo>
                  <a:pt x="26921" y="1818892"/>
                </a:lnTo>
                <a:lnTo>
                  <a:pt x="44478" y="1782608"/>
                </a:lnTo>
                <a:lnTo>
                  <a:pt x="64375" y="1748664"/>
                </a:lnTo>
                <a:lnTo>
                  <a:pt x="85444" y="1713550"/>
                </a:lnTo>
                <a:lnTo>
                  <a:pt x="105341" y="1678437"/>
                </a:lnTo>
                <a:lnTo>
                  <a:pt x="122898" y="1643323"/>
                </a:lnTo>
                <a:lnTo>
                  <a:pt x="136944" y="1609380"/>
                </a:lnTo>
                <a:lnTo>
                  <a:pt x="146308" y="1573096"/>
                </a:lnTo>
                <a:lnTo>
                  <a:pt x="150989" y="1536811"/>
                </a:lnTo>
                <a:lnTo>
                  <a:pt x="150989" y="1498186"/>
                </a:lnTo>
                <a:lnTo>
                  <a:pt x="148648" y="1458391"/>
                </a:lnTo>
                <a:lnTo>
                  <a:pt x="143967" y="1418595"/>
                </a:lnTo>
                <a:lnTo>
                  <a:pt x="138114" y="1378799"/>
                </a:lnTo>
                <a:lnTo>
                  <a:pt x="133432" y="1339004"/>
                </a:lnTo>
                <a:lnTo>
                  <a:pt x="129921" y="1299208"/>
                </a:lnTo>
                <a:lnTo>
                  <a:pt x="131092" y="1261754"/>
                </a:lnTo>
                <a:lnTo>
                  <a:pt x="135773" y="1225469"/>
                </a:lnTo>
                <a:lnTo>
                  <a:pt x="146308" y="1190356"/>
                </a:lnTo>
                <a:lnTo>
                  <a:pt x="161523" y="1161094"/>
                </a:lnTo>
                <a:lnTo>
                  <a:pt x="181421" y="1133003"/>
                </a:lnTo>
                <a:lnTo>
                  <a:pt x="204830" y="1108424"/>
                </a:lnTo>
                <a:lnTo>
                  <a:pt x="231751" y="1083844"/>
                </a:lnTo>
                <a:lnTo>
                  <a:pt x="259842" y="1061605"/>
                </a:lnTo>
                <a:lnTo>
                  <a:pt x="289103" y="1039367"/>
                </a:lnTo>
                <a:lnTo>
                  <a:pt x="318365" y="1017128"/>
                </a:lnTo>
                <a:lnTo>
                  <a:pt x="347626" y="994889"/>
                </a:lnTo>
                <a:lnTo>
                  <a:pt x="374547" y="971480"/>
                </a:lnTo>
                <a:lnTo>
                  <a:pt x="397956" y="944560"/>
                </a:lnTo>
                <a:lnTo>
                  <a:pt x="419024" y="918809"/>
                </a:lnTo>
                <a:lnTo>
                  <a:pt x="435411" y="889548"/>
                </a:lnTo>
                <a:lnTo>
                  <a:pt x="449456" y="857946"/>
                </a:lnTo>
                <a:lnTo>
                  <a:pt x="461161" y="824002"/>
                </a:lnTo>
                <a:lnTo>
                  <a:pt x="471695" y="788889"/>
                </a:lnTo>
                <a:lnTo>
                  <a:pt x="481059" y="753775"/>
                </a:lnTo>
                <a:lnTo>
                  <a:pt x="490422" y="717491"/>
                </a:lnTo>
                <a:lnTo>
                  <a:pt x="500956" y="683547"/>
                </a:lnTo>
                <a:lnTo>
                  <a:pt x="512661" y="649604"/>
                </a:lnTo>
                <a:lnTo>
                  <a:pt x="526706" y="618002"/>
                </a:lnTo>
                <a:lnTo>
                  <a:pt x="544263" y="589911"/>
                </a:lnTo>
                <a:lnTo>
                  <a:pt x="565332" y="564161"/>
                </a:lnTo>
                <a:lnTo>
                  <a:pt x="591082" y="543092"/>
                </a:lnTo>
                <a:lnTo>
                  <a:pt x="619173" y="525535"/>
                </a:lnTo>
                <a:lnTo>
                  <a:pt x="650775" y="511490"/>
                </a:lnTo>
                <a:lnTo>
                  <a:pt x="684718" y="499785"/>
                </a:lnTo>
                <a:lnTo>
                  <a:pt x="718662" y="489251"/>
                </a:lnTo>
                <a:lnTo>
                  <a:pt x="754946" y="479888"/>
                </a:lnTo>
                <a:lnTo>
                  <a:pt x="790059" y="470524"/>
                </a:lnTo>
                <a:lnTo>
                  <a:pt x="825173" y="459990"/>
                </a:lnTo>
                <a:lnTo>
                  <a:pt x="859116" y="448285"/>
                </a:lnTo>
                <a:lnTo>
                  <a:pt x="890719" y="434240"/>
                </a:lnTo>
                <a:lnTo>
                  <a:pt x="919980" y="417853"/>
                </a:lnTo>
                <a:lnTo>
                  <a:pt x="945730" y="396785"/>
                </a:lnTo>
                <a:lnTo>
                  <a:pt x="972651" y="373376"/>
                </a:lnTo>
                <a:lnTo>
                  <a:pt x="996060" y="346455"/>
                </a:lnTo>
                <a:lnTo>
                  <a:pt x="1018299" y="318364"/>
                </a:lnTo>
                <a:lnTo>
                  <a:pt x="1040537" y="289103"/>
                </a:lnTo>
                <a:lnTo>
                  <a:pt x="1062776" y="259841"/>
                </a:lnTo>
                <a:lnTo>
                  <a:pt x="1085015" y="231750"/>
                </a:lnTo>
                <a:lnTo>
                  <a:pt x="1109594" y="204830"/>
                </a:lnTo>
                <a:lnTo>
                  <a:pt x="1134174" y="181421"/>
                </a:lnTo>
                <a:lnTo>
                  <a:pt x="1162265" y="161523"/>
                </a:lnTo>
                <a:lnTo>
                  <a:pt x="1191526" y="146307"/>
                </a:lnTo>
                <a:lnTo>
                  <a:pt x="1226640" y="135773"/>
                </a:lnTo>
                <a:lnTo>
                  <a:pt x="1262924" y="131091"/>
                </a:lnTo>
                <a:lnTo>
                  <a:pt x="1300379" y="129921"/>
                </a:lnTo>
                <a:lnTo>
                  <a:pt x="1340175" y="133432"/>
                </a:lnTo>
                <a:lnTo>
                  <a:pt x="1379970" y="138114"/>
                </a:lnTo>
                <a:lnTo>
                  <a:pt x="1419766" y="143966"/>
                </a:lnTo>
                <a:lnTo>
                  <a:pt x="1459561" y="148648"/>
                </a:lnTo>
                <a:lnTo>
                  <a:pt x="1499357" y="150989"/>
                </a:lnTo>
                <a:lnTo>
                  <a:pt x="1537982" y="150989"/>
                </a:lnTo>
                <a:lnTo>
                  <a:pt x="1574266" y="146307"/>
                </a:lnTo>
                <a:lnTo>
                  <a:pt x="1610550" y="136943"/>
                </a:lnTo>
                <a:lnTo>
                  <a:pt x="1645664" y="122898"/>
                </a:lnTo>
                <a:lnTo>
                  <a:pt x="1680778" y="104171"/>
                </a:lnTo>
                <a:lnTo>
                  <a:pt x="1715892" y="85443"/>
                </a:lnTo>
                <a:lnTo>
                  <a:pt x="1751005" y="64375"/>
                </a:lnTo>
                <a:lnTo>
                  <a:pt x="1784949" y="44477"/>
                </a:lnTo>
                <a:lnTo>
                  <a:pt x="1821233" y="26920"/>
                </a:lnTo>
                <a:lnTo>
                  <a:pt x="1856347" y="12875"/>
                </a:lnTo>
                <a:lnTo>
                  <a:pt x="1892631" y="351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58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/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  <a:gs pos="87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기능</a:t>
            </a:r>
            <a:endParaRPr lang="en-US" altLang="ko-KR" sz="4400" b="1" cap="none" spc="0" dirty="0"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2"/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  <a:gs pos="87000">
                    <a:schemeClr val="accent2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486388F-0783-2E84-00D6-DF63E4717EE1}"/>
              </a:ext>
            </a:extLst>
          </p:cNvPr>
          <p:cNvGrpSpPr/>
          <p:nvPr/>
        </p:nvGrpSpPr>
        <p:grpSpPr>
          <a:xfrm>
            <a:off x="1533526" y="979593"/>
            <a:ext cx="10165557" cy="5572753"/>
            <a:chOff x="1203649" y="410547"/>
            <a:chExt cx="10017098" cy="60555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E92D6F6-2DCA-19EC-5B20-B7011E404BBC}"/>
                </a:ext>
              </a:extLst>
            </p:cNvPr>
            <p:cNvSpPr/>
            <p:nvPr/>
          </p:nvSpPr>
          <p:spPr>
            <a:xfrm>
              <a:off x="1203649" y="1026368"/>
              <a:ext cx="9899780" cy="54397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BC0E85-C2BF-2497-700D-5612EB0D92B3}"/>
                </a:ext>
              </a:extLst>
            </p:cNvPr>
            <p:cNvSpPr/>
            <p:nvPr/>
          </p:nvSpPr>
          <p:spPr>
            <a:xfrm>
              <a:off x="1642188" y="2239346"/>
              <a:ext cx="9022701" cy="36762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날짜 캘린더 버튼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666C7E-78C0-7952-773D-37872C57ADEA}"/>
                </a:ext>
              </a:extLst>
            </p:cNvPr>
            <p:cNvSpPr/>
            <p:nvPr/>
          </p:nvSpPr>
          <p:spPr>
            <a:xfrm>
              <a:off x="4752392" y="410547"/>
              <a:ext cx="2687215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A5E72E3-8D20-F335-EF13-6A13EFA4EE1A}"/>
                </a:ext>
              </a:extLst>
            </p:cNvPr>
            <p:cNvSpPr/>
            <p:nvPr/>
          </p:nvSpPr>
          <p:spPr>
            <a:xfrm>
              <a:off x="2397967" y="1212980"/>
              <a:ext cx="7539136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2022</a:t>
              </a:r>
              <a:r>
                <a:rPr lang="ko-KR" altLang="en-US" dirty="0"/>
                <a:t>년</a:t>
              </a:r>
              <a:r>
                <a:rPr lang="en-US" altLang="ko-KR" dirty="0"/>
                <a:t> 00</a:t>
              </a:r>
              <a:r>
                <a:rPr lang="ko-KR" altLang="en-US" dirty="0"/>
                <a:t>월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422BFB-68AF-3401-4027-828015916AC1}"/>
                </a:ext>
              </a:extLst>
            </p:cNvPr>
            <p:cNvSpPr/>
            <p:nvPr/>
          </p:nvSpPr>
          <p:spPr>
            <a:xfrm>
              <a:off x="10114384" y="1212980"/>
              <a:ext cx="550504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460FF0-8D55-8D92-1E8F-E7563177A864}"/>
                </a:ext>
              </a:extLst>
            </p:cNvPr>
            <p:cNvSpPr/>
            <p:nvPr/>
          </p:nvSpPr>
          <p:spPr>
            <a:xfrm>
              <a:off x="1642188" y="1212980"/>
              <a:ext cx="550504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4EDEA98-5317-1AA2-6EB8-9061C42D1637}"/>
                </a:ext>
              </a:extLst>
            </p:cNvPr>
            <p:cNvSpPr/>
            <p:nvPr/>
          </p:nvSpPr>
          <p:spPr>
            <a:xfrm>
              <a:off x="1642188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9422B0-A3D4-4821-B13B-0B2AE745CE7D}"/>
                </a:ext>
              </a:extLst>
            </p:cNvPr>
            <p:cNvSpPr/>
            <p:nvPr/>
          </p:nvSpPr>
          <p:spPr>
            <a:xfrm>
              <a:off x="2963247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월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66E5D61-C8FF-4C91-FD7E-4103E050E9CF}"/>
                </a:ext>
              </a:extLst>
            </p:cNvPr>
            <p:cNvSpPr/>
            <p:nvPr/>
          </p:nvSpPr>
          <p:spPr>
            <a:xfrm>
              <a:off x="4284306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화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B8BB825-6CF7-F80E-D9C6-D7B3B71F44AD}"/>
                </a:ext>
              </a:extLst>
            </p:cNvPr>
            <p:cNvSpPr/>
            <p:nvPr/>
          </p:nvSpPr>
          <p:spPr>
            <a:xfrm>
              <a:off x="5605365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수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0C8F9B1-A615-7F19-D7A6-096ABC13873D}"/>
                </a:ext>
              </a:extLst>
            </p:cNvPr>
            <p:cNvSpPr/>
            <p:nvPr/>
          </p:nvSpPr>
          <p:spPr>
            <a:xfrm>
              <a:off x="6926424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목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588BB8-ED45-29AD-C266-883CE3A18B28}"/>
                </a:ext>
              </a:extLst>
            </p:cNvPr>
            <p:cNvSpPr/>
            <p:nvPr/>
          </p:nvSpPr>
          <p:spPr>
            <a:xfrm>
              <a:off x="8247483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DD123C8-C33E-FC39-AC3B-42E733A4E1C4}"/>
                </a:ext>
              </a:extLst>
            </p:cNvPr>
            <p:cNvSpPr/>
            <p:nvPr/>
          </p:nvSpPr>
          <p:spPr>
            <a:xfrm>
              <a:off x="9568543" y="1716833"/>
              <a:ext cx="1082351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토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354808-0539-685A-E151-2CA489D5B156}"/>
                </a:ext>
              </a:extLst>
            </p:cNvPr>
            <p:cNvSpPr/>
            <p:nvPr/>
          </p:nvSpPr>
          <p:spPr>
            <a:xfrm>
              <a:off x="2397967" y="6032240"/>
              <a:ext cx="7539136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가고 싶은 달 선택 기능</a:t>
              </a:r>
            </a:p>
          </p:txBody>
        </p:sp>
        <p:sp>
          <p:nvSpPr>
            <p:cNvPr id="22" name="설명선: 선 21">
              <a:extLst>
                <a:ext uri="{FF2B5EF4-FFF2-40B4-BE49-F238E27FC236}">
                  <a16:creationId xmlns:a16="http://schemas.microsoft.com/office/drawing/2014/main" id="{02B9D193-B774-344A-1516-2001D801DD4C}"/>
                </a:ext>
              </a:extLst>
            </p:cNvPr>
            <p:cNvSpPr/>
            <p:nvPr/>
          </p:nvSpPr>
          <p:spPr>
            <a:xfrm>
              <a:off x="7675115" y="3312301"/>
              <a:ext cx="3545632" cy="1567542"/>
            </a:xfrm>
            <a:prstGeom prst="borderCallout1">
              <a:avLst>
                <a:gd name="adj1" fmla="val 18750"/>
                <a:gd name="adj2" fmla="val -8333"/>
                <a:gd name="adj3" fmla="val 43697"/>
                <a:gd name="adj4" fmla="val -395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작성하고 싶은 일 클릭 시 </a:t>
              </a:r>
              <a:endParaRPr lang="en-US" altLang="ko-KR" dirty="0"/>
            </a:p>
            <a:p>
              <a:pPr algn="ctr"/>
              <a:r>
                <a:rPr lang="ko-KR" altLang="en-US" dirty="0"/>
                <a:t>작성 창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10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/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  <a:gs pos="87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기능</a:t>
            </a:r>
            <a:endParaRPr lang="en-US" altLang="ko-KR" sz="4400" b="1" cap="none" spc="0" dirty="0"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2"/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  <a:gs pos="87000">
                    <a:schemeClr val="accent2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F8F64F-5269-8BF8-ECD6-36502B156853}"/>
              </a:ext>
            </a:extLst>
          </p:cNvPr>
          <p:cNvGrpSpPr/>
          <p:nvPr/>
        </p:nvGrpSpPr>
        <p:grpSpPr>
          <a:xfrm>
            <a:off x="1152525" y="882758"/>
            <a:ext cx="10820400" cy="5670799"/>
            <a:chOff x="942392" y="167949"/>
            <a:chExt cx="10422294" cy="64824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C723B5-3C52-73B1-293A-2BFB45D99601}"/>
                </a:ext>
              </a:extLst>
            </p:cNvPr>
            <p:cNvSpPr/>
            <p:nvPr/>
          </p:nvSpPr>
          <p:spPr>
            <a:xfrm>
              <a:off x="1203649" y="718458"/>
              <a:ext cx="9899780" cy="54304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1F5F1D-8FC4-0C93-686C-97CFA6935DCB}"/>
                </a:ext>
              </a:extLst>
            </p:cNvPr>
            <p:cNvSpPr/>
            <p:nvPr/>
          </p:nvSpPr>
          <p:spPr>
            <a:xfrm>
              <a:off x="1642188" y="2083062"/>
              <a:ext cx="9022701" cy="33310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 </a:t>
              </a:r>
              <a:r>
                <a:rPr lang="ko-KR" altLang="en-US" dirty="0" err="1"/>
                <a:t>작성란</a:t>
              </a:r>
              <a:r>
                <a:rPr lang="ko-KR" altLang="en-US" dirty="0"/>
                <a:t> </a:t>
              </a:r>
              <a:r>
                <a:rPr lang="en-US" altLang="ko-KR" dirty="0"/>
                <a:t>/ </a:t>
              </a:r>
              <a:r>
                <a:rPr lang="en-US" altLang="ko-KR" dirty="0" err="1"/>
                <a:t>textarea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7F17AA4-92D6-1081-C0AA-794FE1985863}"/>
                </a:ext>
              </a:extLst>
            </p:cNvPr>
            <p:cNvSpPr/>
            <p:nvPr/>
          </p:nvSpPr>
          <p:spPr>
            <a:xfrm>
              <a:off x="1642188" y="1588540"/>
              <a:ext cx="2687215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11.25(</a:t>
              </a:r>
              <a:r>
                <a:rPr lang="ko-KR" altLang="en-US" dirty="0"/>
                <a:t>캘린더 값 전달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81BD52-09BC-D344-DC29-3A93A64B4255}"/>
                </a:ext>
              </a:extLst>
            </p:cNvPr>
            <p:cNvSpPr/>
            <p:nvPr/>
          </p:nvSpPr>
          <p:spPr>
            <a:xfrm>
              <a:off x="1642188" y="1056692"/>
              <a:ext cx="486124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 구분 탭</a:t>
              </a:r>
              <a:r>
                <a:rPr lang="en-US" altLang="ko-KR" dirty="0"/>
                <a:t>(</a:t>
              </a:r>
              <a:r>
                <a:rPr lang="ko-KR" altLang="en-US" dirty="0"/>
                <a:t>감정일기</a:t>
              </a:r>
              <a:r>
                <a:rPr lang="en-US" altLang="ko-KR" dirty="0"/>
                <a:t>, </a:t>
              </a:r>
              <a:r>
                <a:rPr lang="ko-KR" altLang="en-US" dirty="0"/>
                <a:t>일반일기</a:t>
              </a:r>
              <a:r>
                <a:rPr lang="en-US" altLang="ko-KR" dirty="0"/>
                <a:t>, To do list) 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9F8CF77-0BFA-BFA7-223F-700191D967F7}"/>
                </a:ext>
              </a:extLst>
            </p:cNvPr>
            <p:cNvSpPr/>
            <p:nvPr/>
          </p:nvSpPr>
          <p:spPr>
            <a:xfrm>
              <a:off x="4809931" y="167949"/>
              <a:ext cx="2687215" cy="41987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일반일기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7C2241-E540-E71E-7BDD-775184CD181F}"/>
                </a:ext>
              </a:extLst>
            </p:cNvPr>
            <p:cNvSpPr/>
            <p:nvPr/>
          </p:nvSpPr>
          <p:spPr>
            <a:xfrm>
              <a:off x="4702630" y="5711503"/>
              <a:ext cx="2313990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D96712F-3912-7596-BCD3-CCE74C3F8628}"/>
                </a:ext>
              </a:extLst>
            </p:cNvPr>
            <p:cNvSpPr/>
            <p:nvPr/>
          </p:nvSpPr>
          <p:spPr>
            <a:xfrm>
              <a:off x="1203649" y="6323822"/>
              <a:ext cx="9899780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 </a:t>
              </a:r>
              <a:r>
                <a:rPr lang="en-US" altLang="ko-KR" dirty="0"/>
                <a:t>: </a:t>
              </a:r>
              <a:r>
                <a:rPr lang="ko-KR" altLang="en-US" dirty="0"/>
                <a:t>데이터가 있으면 </a:t>
              </a:r>
              <a:r>
                <a:rPr lang="en-US" altLang="ko-KR" dirty="0"/>
                <a:t>Update </a:t>
              </a:r>
              <a:r>
                <a:rPr lang="ko-KR" altLang="en-US" dirty="0"/>
                <a:t>처리 </a:t>
              </a:r>
              <a:r>
                <a:rPr lang="en-US" altLang="ko-KR" dirty="0"/>
                <a:t>/ </a:t>
              </a:r>
              <a:r>
                <a:rPr lang="ko-KR" altLang="en-US" dirty="0"/>
                <a:t>데이터가 없으면 </a:t>
              </a:r>
              <a:r>
                <a:rPr lang="en-US" altLang="ko-KR" dirty="0"/>
                <a:t>Insert </a:t>
              </a:r>
              <a:r>
                <a:rPr lang="ko-KR" altLang="en-US" dirty="0"/>
                <a:t>처리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설명선: 선 26">
              <a:extLst>
                <a:ext uri="{FF2B5EF4-FFF2-40B4-BE49-F238E27FC236}">
                  <a16:creationId xmlns:a16="http://schemas.microsoft.com/office/drawing/2014/main" id="{BAA28AD1-7D9D-013E-97A8-CB690553ED23}"/>
                </a:ext>
              </a:extLst>
            </p:cNvPr>
            <p:cNvSpPr/>
            <p:nvPr/>
          </p:nvSpPr>
          <p:spPr>
            <a:xfrm>
              <a:off x="7819054" y="2689552"/>
              <a:ext cx="3545632" cy="1567542"/>
            </a:xfrm>
            <a:prstGeom prst="borderCallout1">
              <a:avLst>
                <a:gd name="adj1" fmla="val 18750"/>
                <a:gd name="adj2" fmla="val -8333"/>
                <a:gd name="adj3" fmla="val -83928"/>
                <a:gd name="adj4" fmla="val -60702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탭으로 체인지 될 때마다 </a:t>
              </a:r>
              <a:endParaRPr lang="en-US" altLang="ko-KR" dirty="0"/>
            </a:p>
            <a:p>
              <a:pPr algn="ctr"/>
              <a:r>
                <a:rPr lang="ko-KR" altLang="en-US" dirty="0"/>
                <a:t>아래 양식이 바뀜</a:t>
              </a:r>
            </a:p>
          </p:txBody>
        </p:sp>
        <p:sp>
          <p:nvSpPr>
            <p:cNvPr id="28" name="설명선: 선 27">
              <a:extLst>
                <a:ext uri="{FF2B5EF4-FFF2-40B4-BE49-F238E27FC236}">
                  <a16:creationId xmlns:a16="http://schemas.microsoft.com/office/drawing/2014/main" id="{228F0B29-C0DC-3E1B-6B0A-02E40161D7E2}"/>
                </a:ext>
              </a:extLst>
            </p:cNvPr>
            <p:cNvSpPr/>
            <p:nvPr/>
          </p:nvSpPr>
          <p:spPr>
            <a:xfrm>
              <a:off x="942392" y="2689552"/>
              <a:ext cx="3545632" cy="1567542"/>
            </a:xfrm>
            <a:prstGeom prst="borderCallout1">
              <a:avLst>
                <a:gd name="adj1" fmla="val -7440"/>
                <a:gd name="adj2" fmla="val 49562"/>
                <a:gd name="adj3" fmla="val -53820"/>
                <a:gd name="adj4" fmla="val 55719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 화면에서 날짜 값을 </a:t>
              </a:r>
              <a:endParaRPr lang="en-US" altLang="ko-KR" dirty="0"/>
            </a:p>
            <a:p>
              <a:pPr algn="ctr"/>
              <a:r>
                <a:rPr lang="ko-KR" altLang="en-US" dirty="0"/>
                <a:t>받아와 출력함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0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/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  <a:gs pos="87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기능</a:t>
            </a:r>
            <a:endParaRPr lang="en-US" altLang="ko-KR" sz="4400" b="1" cap="none" spc="0" dirty="0"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2"/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  <a:gs pos="87000">
                    <a:schemeClr val="accent2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E7E7AE-85B4-CF40-23F7-1135AB584326}"/>
              </a:ext>
            </a:extLst>
          </p:cNvPr>
          <p:cNvGrpSpPr/>
          <p:nvPr/>
        </p:nvGrpSpPr>
        <p:grpSpPr>
          <a:xfrm>
            <a:off x="1366591" y="914400"/>
            <a:ext cx="10332492" cy="5654977"/>
            <a:chOff x="1203649" y="155067"/>
            <a:chExt cx="9899780" cy="65816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F9D9DA5-24E1-C2A3-1A93-20C6361F1720}"/>
                </a:ext>
              </a:extLst>
            </p:cNvPr>
            <p:cNvSpPr/>
            <p:nvPr/>
          </p:nvSpPr>
          <p:spPr>
            <a:xfrm>
              <a:off x="1203649" y="718457"/>
              <a:ext cx="9899780" cy="561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80AE2E1-683F-1679-0611-06B8BCFA91BA}"/>
                </a:ext>
              </a:extLst>
            </p:cNvPr>
            <p:cNvSpPr/>
            <p:nvPr/>
          </p:nvSpPr>
          <p:spPr>
            <a:xfrm>
              <a:off x="1435360" y="2621899"/>
              <a:ext cx="2276669" cy="30977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상황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D1272B-39F5-E32D-637B-3752AADD74E6}"/>
                </a:ext>
              </a:extLst>
            </p:cNvPr>
            <p:cNvSpPr/>
            <p:nvPr/>
          </p:nvSpPr>
          <p:spPr>
            <a:xfrm>
              <a:off x="4859694" y="155067"/>
              <a:ext cx="2687215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감정일기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EA3CC3-28EB-7F40-5FE6-1187C1EAB984}"/>
                </a:ext>
              </a:extLst>
            </p:cNvPr>
            <p:cNvSpPr/>
            <p:nvPr/>
          </p:nvSpPr>
          <p:spPr>
            <a:xfrm>
              <a:off x="1435360" y="2041069"/>
              <a:ext cx="2276669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느낀 감정들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896B205-0C15-C43A-38FB-C89AC5F1C6A2}"/>
                </a:ext>
              </a:extLst>
            </p:cNvPr>
            <p:cNvSpPr/>
            <p:nvPr/>
          </p:nvSpPr>
          <p:spPr>
            <a:xfrm>
              <a:off x="3819331" y="2621899"/>
              <a:ext cx="2276669" cy="30977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상황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431559-0911-45B4-98A6-B36D0E9DA077}"/>
                </a:ext>
              </a:extLst>
            </p:cNvPr>
            <p:cNvSpPr/>
            <p:nvPr/>
          </p:nvSpPr>
          <p:spPr>
            <a:xfrm>
              <a:off x="6203302" y="2621899"/>
              <a:ext cx="2276669" cy="30977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상황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454C00E-7E79-B1CF-FE8F-5BD6CFC0B108}"/>
                </a:ext>
              </a:extLst>
            </p:cNvPr>
            <p:cNvSpPr/>
            <p:nvPr/>
          </p:nvSpPr>
          <p:spPr>
            <a:xfrm>
              <a:off x="8587273" y="2621899"/>
              <a:ext cx="2276669" cy="30977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상황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6081BEF-49D4-4F89-8787-176C346F5036}"/>
                </a:ext>
              </a:extLst>
            </p:cNvPr>
            <p:cNvSpPr/>
            <p:nvPr/>
          </p:nvSpPr>
          <p:spPr>
            <a:xfrm>
              <a:off x="3819330" y="2041069"/>
              <a:ext cx="2276669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느낀 감정들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6D1AE6-00B3-ACD8-7351-C746BA0E7C67}"/>
                </a:ext>
              </a:extLst>
            </p:cNvPr>
            <p:cNvSpPr/>
            <p:nvPr/>
          </p:nvSpPr>
          <p:spPr>
            <a:xfrm>
              <a:off x="6203302" y="2041069"/>
              <a:ext cx="2276669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느낀 감정들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4D6A83-3F93-EB1C-8644-0269F64A7E8D}"/>
                </a:ext>
              </a:extLst>
            </p:cNvPr>
            <p:cNvSpPr/>
            <p:nvPr/>
          </p:nvSpPr>
          <p:spPr>
            <a:xfrm>
              <a:off x="8587273" y="2041069"/>
              <a:ext cx="2276669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느낀 감정들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AB30B22-E583-79B4-0981-734551916711}"/>
                </a:ext>
              </a:extLst>
            </p:cNvPr>
            <p:cNvSpPr/>
            <p:nvPr/>
          </p:nvSpPr>
          <p:spPr>
            <a:xfrm>
              <a:off x="4603103" y="5864290"/>
              <a:ext cx="2513043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8CF2163-6F57-1131-4183-373CA1D574F3}"/>
                </a:ext>
              </a:extLst>
            </p:cNvPr>
            <p:cNvSpPr/>
            <p:nvPr/>
          </p:nvSpPr>
          <p:spPr>
            <a:xfrm>
              <a:off x="1203649" y="6410130"/>
              <a:ext cx="9899780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 </a:t>
              </a:r>
              <a:r>
                <a:rPr lang="en-US" altLang="ko-KR" dirty="0"/>
                <a:t>: </a:t>
              </a:r>
              <a:r>
                <a:rPr lang="ko-KR" altLang="en-US" dirty="0"/>
                <a:t>데이터가 있으면 </a:t>
              </a:r>
              <a:r>
                <a:rPr lang="en-US" altLang="ko-KR" dirty="0"/>
                <a:t>Update </a:t>
              </a:r>
              <a:r>
                <a:rPr lang="ko-KR" altLang="en-US" dirty="0"/>
                <a:t>처리 </a:t>
              </a:r>
              <a:r>
                <a:rPr lang="en-US" altLang="ko-KR" dirty="0"/>
                <a:t>/ </a:t>
              </a:r>
              <a:r>
                <a:rPr lang="ko-KR" altLang="en-US" dirty="0"/>
                <a:t>데이터가 없으면 </a:t>
              </a:r>
              <a:r>
                <a:rPr lang="en-US" altLang="ko-KR" dirty="0"/>
                <a:t>Insert </a:t>
              </a:r>
              <a:r>
                <a:rPr lang="ko-KR" altLang="en-US" dirty="0"/>
                <a:t>처리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80B9A5D-C993-0518-33AB-504DBFFD80B5}"/>
                </a:ext>
              </a:extLst>
            </p:cNvPr>
            <p:cNvSpPr/>
            <p:nvPr/>
          </p:nvSpPr>
          <p:spPr>
            <a:xfrm>
              <a:off x="1435360" y="1460244"/>
              <a:ext cx="2687215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11.25(</a:t>
              </a:r>
              <a:r>
                <a:rPr lang="ko-KR" altLang="en-US" dirty="0"/>
                <a:t>캘린더 값 전달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D2E24B-8B08-D3A3-7CBC-0D28140FEBFE}"/>
                </a:ext>
              </a:extLst>
            </p:cNvPr>
            <p:cNvSpPr/>
            <p:nvPr/>
          </p:nvSpPr>
          <p:spPr>
            <a:xfrm>
              <a:off x="1435360" y="928396"/>
              <a:ext cx="486124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 구분 탭</a:t>
              </a:r>
              <a:r>
                <a:rPr lang="en-US" altLang="ko-KR" dirty="0"/>
                <a:t>(</a:t>
              </a:r>
              <a:r>
                <a:rPr lang="ko-KR" altLang="en-US" dirty="0"/>
                <a:t>감정일기</a:t>
              </a:r>
              <a:r>
                <a:rPr lang="en-US" altLang="ko-KR" dirty="0"/>
                <a:t>, </a:t>
              </a:r>
              <a:r>
                <a:rPr lang="ko-KR" altLang="en-US" dirty="0"/>
                <a:t>일반일기</a:t>
              </a:r>
              <a:r>
                <a:rPr lang="en-US" altLang="ko-KR" dirty="0"/>
                <a:t>, To do list)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00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2"/>
                    </a:gs>
                    <a:gs pos="4000">
                      <a:schemeClr val="accent2">
                        <a:lumMod val="60000"/>
                        <a:lumOff val="40000"/>
                      </a:schemeClr>
                    </a:gs>
                    <a:gs pos="87000">
                      <a:schemeClr val="accent2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기능</a:t>
            </a:r>
            <a:endParaRPr lang="en-US" altLang="ko-KR" sz="4400" b="1" cap="none" spc="0" dirty="0">
              <a:ln w="12700" cmpd="sng">
                <a:solidFill>
                  <a:schemeClr val="accent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2"/>
                  </a:gs>
                  <a:gs pos="4000">
                    <a:schemeClr val="accent2">
                      <a:lumMod val="60000"/>
                      <a:lumOff val="40000"/>
                    </a:schemeClr>
                  </a:gs>
                  <a:gs pos="87000">
                    <a:schemeClr val="accent2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3F8BE0-967D-6298-5A51-003C6D998BAB}"/>
              </a:ext>
            </a:extLst>
          </p:cNvPr>
          <p:cNvGrpSpPr/>
          <p:nvPr/>
        </p:nvGrpSpPr>
        <p:grpSpPr>
          <a:xfrm>
            <a:off x="1428672" y="979593"/>
            <a:ext cx="10284614" cy="5572753"/>
            <a:chOff x="1203649" y="129467"/>
            <a:chExt cx="9899780" cy="660723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F56AAB-C194-788A-6FD4-51AC6AD79EB7}"/>
                </a:ext>
              </a:extLst>
            </p:cNvPr>
            <p:cNvSpPr/>
            <p:nvPr/>
          </p:nvSpPr>
          <p:spPr>
            <a:xfrm>
              <a:off x="1203649" y="718457"/>
              <a:ext cx="9899780" cy="56170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9D586C-8917-B143-1986-CBE99286D477}"/>
                </a:ext>
              </a:extLst>
            </p:cNvPr>
            <p:cNvSpPr/>
            <p:nvPr/>
          </p:nvSpPr>
          <p:spPr>
            <a:xfrm>
              <a:off x="1435361" y="1460239"/>
              <a:ext cx="2894044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11.25(</a:t>
              </a:r>
              <a:r>
                <a:rPr lang="ko-KR" altLang="en-US" dirty="0"/>
                <a:t>캘린더 값 전달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652E02-E1CA-6EF5-FA48-7CE08393F077}"/>
                </a:ext>
              </a:extLst>
            </p:cNvPr>
            <p:cNvSpPr/>
            <p:nvPr/>
          </p:nvSpPr>
          <p:spPr>
            <a:xfrm>
              <a:off x="4809931" y="129467"/>
              <a:ext cx="2687215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 list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2BC5C9A-5D2C-6308-85B2-44BE6C45A6AE}"/>
                </a:ext>
              </a:extLst>
            </p:cNvPr>
            <p:cNvSpPr/>
            <p:nvPr/>
          </p:nvSpPr>
          <p:spPr>
            <a:xfrm>
              <a:off x="1435360" y="2125047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3C5BBEB-E9E8-B442-B6AE-8222BC78BE75}"/>
                </a:ext>
              </a:extLst>
            </p:cNvPr>
            <p:cNvSpPr/>
            <p:nvPr/>
          </p:nvSpPr>
          <p:spPr>
            <a:xfrm>
              <a:off x="1435359" y="2631234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3C287F-B564-969A-1F4B-8F99E94D5DCE}"/>
                </a:ext>
              </a:extLst>
            </p:cNvPr>
            <p:cNvSpPr/>
            <p:nvPr/>
          </p:nvSpPr>
          <p:spPr>
            <a:xfrm>
              <a:off x="1435358" y="3134506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9CF6DB-FF27-7DD7-F11E-E9E66AB79BFE}"/>
                </a:ext>
              </a:extLst>
            </p:cNvPr>
            <p:cNvSpPr/>
            <p:nvPr/>
          </p:nvSpPr>
          <p:spPr>
            <a:xfrm>
              <a:off x="1435357" y="36377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E691BF2-1485-01C3-D934-4E1801F0118D}"/>
                </a:ext>
              </a:extLst>
            </p:cNvPr>
            <p:cNvSpPr/>
            <p:nvPr/>
          </p:nvSpPr>
          <p:spPr>
            <a:xfrm>
              <a:off x="1435357" y="41468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6EC741-2ED6-6414-173C-BC91F12502E9}"/>
                </a:ext>
              </a:extLst>
            </p:cNvPr>
            <p:cNvSpPr/>
            <p:nvPr/>
          </p:nvSpPr>
          <p:spPr>
            <a:xfrm>
              <a:off x="1435357" y="46559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E98447-1231-F7AE-62E1-50E05648B2A3}"/>
                </a:ext>
              </a:extLst>
            </p:cNvPr>
            <p:cNvSpPr/>
            <p:nvPr/>
          </p:nvSpPr>
          <p:spPr>
            <a:xfrm>
              <a:off x="1435356" y="51650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25269FA-6E23-F864-9C90-095B3E6F3DF6}"/>
                </a:ext>
              </a:extLst>
            </p:cNvPr>
            <p:cNvSpPr/>
            <p:nvPr/>
          </p:nvSpPr>
          <p:spPr>
            <a:xfrm>
              <a:off x="5260911" y="2125047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C17D42-2461-2F63-53C3-0E6E8449E2FB}"/>
                </a:ext>
              </a:extLst>
            </p:cNvPr>
            <p:cNvSpPr/>
            <p:nvPr/>
          </p:nvSpPr>
          <p:spPr>
            <a:xfrm>
              <a:off x="6425682" y="2125047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27AAA8-60A2-DC11-ACE0-CA135A03FF33}"/>
                </a:ext>
              </a:extLst>
            </p:cNvPr>
            <p:cNvSpPr/>
            <p:nvPr/>
          </p:nvSpPr>
          <p:spPr>
            <a:xfrm>
              <a:off x="10251233" y="2125047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C263600-610B-BDEF-BA65-19ADD8CC65BC}"/>
                </a:ext>
              </a:extLst>
            </p:cNvPr>
            <p:cNvSpPr/>
            <p:nvPr/>
          </p:nvSpPr>
          <p:spPr>
            <a:xfrm>
              <a:off x="5260911" y="2631234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237D2A-84E5-2850-1141-C450A1A7BD5B}"/>
                </a:ext>
              </a:extLst>
            </p:cNvPr>
            <p:cNvSpPr/>
            <p:nvPr/>
          </p:nvSpPr>
          <p:spPr>
            <a:xfrm>
              <a:off x="5260911" y="3134506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EAFB4D8-0B8D-DCDD-6DB5-127697E753A0}"/>
                </a:ext>
              </a:extLst>
            </p:cNvPr>
            <p:cNvSpPr/>
            <p:nvPr/>
          </p:nvSpPr>
          <p:spPr>
            <a:xfrm>
              <a:off x="5260911" y="3637779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106D1DB-6259-6C33-3DA3-38C662F881C2}"/>
                </a:ext>
              </a:extLst>
            </p:cNvPr>
            <p:cNvSpPr/>
            <p:nvPr/>
          </p:nvSpPr>
          <p:spPr>
            <a:xfrm>
              <a:off x="5260911" y="4141052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D2F16FC-5C41-3F1F-2669-E2763A05C501}"/>
                </a:ext>
              </a:extLst>
            </p:cNvPr>
            <p:cNvSpPr/>
            <p:nvPr/>
          </p:nvSpPr>
          <p:spPr>
            <a:xfrm>
              <a:off x="5260911" y="4655979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DF594E-F6F5-A488-5C4B-8CFE3A25D082}"/>
                </a:ext>
              </a:extLst>
            </p:cNvPr>
            <p:cNvSpPr/>
            <p:nvPr/>
          </p:nvSpPr>
          <p:spPr>
            <a:xfrm>
              <a:off x="5260911" y="5163337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BEBCACF-6786-CD69-BB0B-5BFDC69B09E5}"/>
                </a:ext>
              </a:extLst>
            </p:cNvPr>
            <p:cNvSpPr/>
            <p:nvPr/>
          </p:nvSpPr>
          <p:spPr>
            <a:xfrm>
              <a:off x="6425685" y="2631234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8630F5-1922-0150-CF58-B99122A242D2}"/>
                </a:ext>
              </a:extLst>
            </p:cNvPr>
            <p:cNvSpPr/>
            <p:nvPr/>
          </p:nvSpPr>
          <p:spPr>
            <a:xfrm>
              <a:off x="6425684" y="3134506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EEAD194-C4C1-B786-5167-F7DE4E77A67A}"/>
                </a:ext>
              </a:extLst>
            </p:cNvPr>
            <p:cNvSpPr/>
            <p:nvPr/>
          </p:nvSpPr>
          <p:spPr>
            <a:xfrm>
              <a:off x="6425683" y="36377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7DA6164-B12C-5922-E947-ED35DDDC2C26}"/>
                </a:ext>
              </a:extLst>
            </p:cNvPr>
            <p:cNvSpPr/>
            <p:nvPr/>
          </p:nvSpPr>
          <p:spPr>
            <a:xfrm>
              <a:off x="6425683" y="41468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F4287AE-C173-F227-D8F6-BD5A8992A264}"/>
                </a:ext>
              </a:extLst>
            </p:cNvPr>
            <p:cNvSpPr/>
            <p:nvPr/>
          </p:nvSpPr>
          <p:spPr>
            <a:xfrm>
              <a:off x="6425683" y="46559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D5DCE1-7AF3-76F9-59C4-48E01BCA41D1}"/>
                </a:ext>
              </a:extLst>
            </p:cNvPr>
            <p:cNvSpPr/>
            <p:nvPr/>
          </p:nvSpPr>
          <p:spPr>
            <a:xfrm>
              <a:off x="6425682" y="5165079"/>
              <a:ext cx="3743132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To do</a:t>
              </a:r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CD66E7A-1EA6-10AF-B2A1-C34FCE7DB144}"/>
                </a:ext>
              </a:extLst>
            </p:cNvPr>
            <p:cNvSpPr/>
            <p:nvPr/>
          </p:nvSpPr>
          <p:spPr>
            <a:xfrm>
              <a:off x="10251237" y="2631234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AC1212F-89FA-80A1-7B00-D1A1487C1188}"/>
                </a:ext>
              </a:extLst>
            </p:cNvPr>
            <p:cNvSpPr/>
            <p:nvPr/>
          </p:nvSpPr>
          <p:spPr>
            <a:xfrm>
              <a:off x="10251237" y="3134506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2B3D79F-06E2-5C9A-1415-96FD33868C50}"/>
                </a:ext>
              </a:extLst>
            </p:cNvPr>
            <p:cNvSpPr/>
            <p:nvPr/>
          </p:nvSpPr>
          <p:spPr>
            <a:xfrm>
              <a:off x="10251237" y="3637779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E5DB050-2CE4-E828-53BF-99AD04956269}"/>
                </a:ext>
              </a:extLst>
            </p:cNvPr>
            <p:cNvSpPr/>
            <p:nvPr/>
          </p:nvSpPr>
          <p:spPr>
            <a:xfrm>
              <a:off x="10251237" y="4141052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AE688DB-9043-D4E4-DA4A-10E5E1B50D5A}"/>
                </a:ext>
              </a:extLst>
            </p:cNvPr>
            <p:cNvSpPr/>
            <p:nvPr/>
          </p:nvSpPr>
          <p:spPr>
            <a:xfrm>
              <a:off x="10251237" y="4655979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D3723CA-D13F-20FF-1507-8CE6F9FB9ADF}"/>
                </a:ext>
              </a:extLst>
            </p:cNvPr>
            <p:cNvSpPr/>
            <p:nvPr/>
          </p:nvSpPr>
          <p:spPr>
            <a:xfrm>
              <a:off x="10251237" y="5163337"/>
              <a:ext cx="50540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84BED4C-F1C2-6198-FBBE-5499C5A313C6}"/>
                </a:ext>
              </a:extLst>
            </p:cNvPr>
            <p:cNvSpPr/>
            <p:nvPr/>
          </p:nvSpPr>
          <p:spPr>
            <a:xfrm>
              <a:off x="4950668" y="5806568"/>
              <a:ext cx="2405742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 버튼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864753E-9DBA-376C-C121-2430007E0381}"/>
                </a:ext>
              </a:extLst>
            </p:cNvPr>
            <p:cNvSpPr/>
            <p:nvPr/>
          </p:nvSpPr>
          <p:spPr>
            <a:xfrm>
              <a:off x="1203649" y="6410130"/>
              <a:ext cx="9899780" cy="32657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저장버튼 </a:t>
              </a:r>
              <a:r>
                <a:rPr lang="en-US" altLang="ko-KR" dirty="0"/>
                <a:t>: </a:t>
              </a:r>
              <a:r>
                <a:rPr lang="ko-KR" altLang="en-US" dirty="0"/>
                <a:t>데이터가 있으면 </a:t>
              </a:r>
              <a:r>
                <a:rPr lang="en-US" altLang="ko-KR" dirty="0"/>
                <a:t>Update </a:t>
              </a:r>
              <a:r>
                <a:rPr lang="ko-KR" altLang="en-US" dirty="0"/>
                <a:t>처리 </a:t>
              </a:r>
              <a:r>
                <a:rPr lang="en-US" altLang="ko-KR" dirty="0"/>
                <a:t>/ </a:t>
              </a:r>
              <a:r>
                <a:rPr lang="ko-KR" altLang="en-US" dirty="0"/>
                <a:t>데이터가 없으면 </a:t>
              </a:r>
              <a:r>
                <a:rPr lang="en-US" altLang="ko-KR" dirty="0"/>
                <a:t>Insert </a:t>
              </a:r>
              <a:r>
                <a:rPr lang="ko-KR" altLang="en-US" dirty="0"/>
                <a:t>처리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3" name="설명선: 선 52">
              <a:extLst>
                <a:ext uri="{FF2B5EF4-FFF2-40B4-BE49-F238E27FC236}">
                  <a16:creationId xmlns:a16="http://schemas.microsoft.com/office/drawing/2014/main" id="{ACCF4CC0-2E28-ABB5-1E0B-2A41D47722E9}"/>
                </a:ext>
              </a:extLst>
            </p:cNvPr>
            <p:cNvSpPr/>
            <p:nvPr/>
          </p:nvSpPr>
          <p:spPr>
            <a:xfrm>
              <a:off x="7843934" y="838593"/>
              <a:ext cx="3144417" cy="962213"/>
            </a:xfrm>
            <a:prstGeom prst="borderCallout1">
              <a:avLst>
                <a:gd name="adj1" fmla="val 18750"/>
                <a:gd name="adj2" fmla="val -8333"/>
                <a:gd name="adj3" fmla="val 218198"/>
                <a:gd name="adj4" fmla="val -100648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완료 했으면 버튼 클릭</a:t>
              </a:r>
              <a:endParaRPr lang="en-US" altLang="ko-KR" dirty="0"/>
            </a:p>
            <a:p>
              <a:pPr algn="ctr"/>
              <a:r>
                <a:rPr lang="ko-KR" altLang="en-US" dirty="0"/>
                <a:t>클릭 시 </a:t>
              </a:r>
              <a:r>
                <a:rPr lang="en-US" altLang="ko-KR" dirty="0"/>
                <a:t>: </a:t>
              </a:r>
              <a:r>
                <a:rPr lang="ko-KR" altLang="en-US" dirty="0"/>
                <a:t>색 변경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671CE4B-AF62-73F5-19A6-652ED9D21E08}"/>
                </a:ext>
              </a:extLst>
            </p:cNvPr>
            <p:cNvSpPr/>
            <p:nvPr/>
          </p:nvSpPr>
          <p:spPr>
            <a:xfrm>
              <a:off x="1435360" y="928396"/>
              <a:ext cx="4861247" cy="4198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 구분 탭</a:t>
              </a:r>
              <a:r>
                <a:rPr lang="en-US" altLang="ko-KR" dirty="0"/>
                <a:t>(</a:t>
              </a:r>
              <a:r>
                <a:rPr lang="ko-KR" altLang="en-US" dirty="0"/>
                <a:t>감정일기</a:t>
              </a:r>
              <a:r>
                <a:rPr lang="en-US" altLang="ko-KR" dirty="0"/>
                <a:t>, </a:t>
              </a:r>
              <a:r>
                <a:rPr lang="ko-KR" altLang="en-US" dirty="0"/>
                <a:t>일반일기</a:t>
              </a:r>
              <a:r>
                <a:rPr lang="en-US" altLang="ko-KR" dirty="0"/>
                <a:t>, To do list)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06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6"/>
                    </a:gs>
                    <a:gs pos="4000">
                      <a:schemeClr val="accent6">
                        <a:lumMod val="60000"/>
                        <a:lumOff val="40000"/>
                      </a:schemeClr>
                    </a:gs>
                    <a:gs pos="87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 흐름</a:t>
            </a:r>
            <a:endParaRPr lang="en-US" altLang="ko-KR" sz="4400" b="1" cap="none" spc="0" dirty="0">
              <a:ln w="12700" cmpd="sng">
                <a:solidFill>
                  <a:schemeClr val="accent6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6"/>
                  </a:gs>
                  <a:gs pos="4000">
                    <a:schemeClr val="accent6">
                      <a:lumMod val="60000"/>
                      <a:lumOff val="40000"/>
                    </a:schemeClr>
                  </a:gs>
                  <a:gs pos="87000">
                    <a:schemeClr val="accent6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E113E8F-3A2B-12B6-898F-1EB1C1E92034}"/>
              </a:ext>
            </a:extLst>
          </p:cNvPr>
          <p:cNvSpPr/>
          <p:nvPr/>
        </p:nvSpPr>
        <p:spPr>
          <a:xfrm>
            <a:off x="1271588" y="3209731"/>
            <a:ext cx="1266339" cy="78377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작성자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94C51C-0860-94D8-5728-9B2E037ECB20}"/>
              </a:ext>
            </a:extLst>
          </p:cNvPr>
          <p:cNvSpPr/>
          <p:nvPr/>
        </p:nvSpPr>
        <p:spPr>
          <a:xfrm>
            <a:off x="3191069" y="3209731"/>
            <a:ext cx="1474236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Calendar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9DB2F76-388A-50BC-891B-8B8E1BB25E9D}"/>
              </a:ext>
            </a:extLst>
          </p:cNvPr>
          <p:cNvCxnSpPr>
            <a:stCxn id="3" idx="6"/>
            <a:endCxn id="5" idx="1"/>
          </p:cNvCxnSpPr>
          <p:nvPr/>
        </p:nvCxnSpPr>
        <p:spPr>
          <a:xfrm>
            <a:off x="2537927" y="3601617"/>
            <a:ext cx="65314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4AFC33-E770-D8DA-47AA-31B58C479318}"/>
              </a:ext>
            </a:extLst>
          </p:cNvPr>
          <p:cNvSpPr/>
          <p:nvPr/>
        </p:nvSpPr>
        <p:spPr>
          <a:xfrm>
            <a:off x="5318447" y="3209731"/>
            <a:ext cx="1474236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FE235E-B256-7AA0-8BE5-514351845E4E}"/>
              </a:ext>
            </a:extLst>
          </p:cNvPr>
          <p:cNvCxnSpPr>
            <a:endCxn id="10" idx="1"/>
          </p:cNvCxnSpPr>
          <p:nvPr/>
        </p:nvCxnSpPr>
        <p:spPr>
          <a:xfrm>
            <a:off x="4665305" y="3601617"/>
            <a:ext cx="65314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C2F40F-403A-51DC-A5B7-DAA970EA5A31}"/>
              </a:ext>
            </a:extLst>
          </p:cNvPr>
          <p:cNvSpPr/>
          <p:nvPr/>
        </p:nvSpPr>
        <p:spPr>
          <a:xfrm>
            <a:off x="7595116" y="2024743"/>
            <a:ext cx="1474236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902D1E-9EFD-5A1B-6D5B-50FF784736C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792683" y="2416629"/>
            <a:ext cx="802433" cy="11849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58A856-59E0-743E-146B-7C263DEA14DC}"/>
              </a:ext>
            </a:extLst>
          </p:cNvPr>
          <p:cNvSpPr/>
          <p:nvPr/>
        </p:nvSpPr>
        <p:spPr>
          <a:xfrm>
            <a:off x="7595116" y="3209731"/>
            <a:ext cx="1474236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emotion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46F853-6663-4FF8-0907-5E569F6FB5E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792683" y="3601617"/>
            <a:ext cx="802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31634-ADD2-F0BC-5C91-38D8EADDCF3E}"/>
              </a:ext>
            </a:extLst>
          </p:cNvPr>
          <p:cNvSpPr/>
          <p:nvPr/>
        </p:nvSpPr>
        <p:spPr>
          <a:xfrm>
            <a:off x="7595116" y="4385388"/>
            <a:ext cx="1474236" cy="7837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Todolist</a:t>
            </a:r>
            <a:r>
              <a:rPr lang="ko-KR" altLang="en-US" dirty="0"/>
              <a:t> 뷰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DEADFC-6ED1-687C-E2ED-9E2BA9C3A534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6792683" y="3601617"/>
            <a:ext cx="802433" cy="117565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18A7B22-1BF7-C7E5-F869-BE7F6B2687CC}"/>
              </a:ext>
            </a:extLst>
          </p:cNvPr>
          <p:cNvCxnSpPr>
            <a:cxnSpLocks/>
          </p:cNvCxnSpPr>
          <p:nvPr/>
        </p:nvCxnSpPr>
        <p:spPr>
          <a:xfrm>
            <a:off x="9069352" y="3601617"/>
            <a:ext cx="802433" cy="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DFBC0-71F1-0878-7C84-E3BFE292EA90}"/>
              </a:ext>
            </a:extLst>
          </p:cNvPr>
          <p:cNvSpPr/>
          <p:nvPr/>
        </p:nvSpPr>
        <p:spPr>
          <a:xfrm>
            <a:off x="9871785" y="2034072"/>
            <a:ext cx="1474236" cy="3135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  <a:p>
            <a:pPr algn="ctr"/>
            <a:endParaRPr lang="en-US" altLang="ko-KR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  <a:p>
            <a:pPr algn="ctr"/>
            <a:endParaRPr lang="en-US" altLang="ko-KR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  <a:p>
            <a:pPr algn="ctr"/>
            <a:endParaRPr lang="en-US" altLang="ko-KR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  <a:p>
            <a:pPr algn="ctr"/>
            <a:endParaRPr lang="en-US" altLang="ko-KR" dirty="0"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  <a:latin typeface="a아메리카노M" panose="02020600000000000000" pitchFamily="18" charset="-127"/>
                <a:ea typeface="a아메리카노M" panose="02020600000000000000" pitchFamily="18" charset="-127"/>
              </a:rPr>
              <a:t>DataBase</a:t>
            </a:r>
            <a:endParaRPr lang="en-US" altLang="ko-KR" dirty="0">
              <a:solidFill>
                <a:schemeClr val="bg1"/>
              </a:solidFill>
              <a:latin typeface="a아메리카노M" panose="02020600000000000000" pitchFamily="18" charset="-127"/>
              <a:ea typeface="a아메리카노M" panose="02020600000000000000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8383B5B-89CA-99E7-6836-46410087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39" y="3115352"/>
            <a:ext cx="972528" cy="97252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CFD52-6D37-FEA3-CBA6-B22A415DD2E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069352" y="4777273"/>
            <a:ext cx="802433" cy="1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E79EFB-E2A8-F8D2-6FF2-E508C1A2582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069352" y="2416629"/>
            <a:ext cx="831008" cy="4666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9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4">
            <a:extLst>
              <a:ext uri="{FF2B5EF4-FFF2-40B4-BE49-F238E27FC236}">
                <a16:creationId xmlns:a16="http://schemas.microsoft.com/office/drawing/2014/main" id="{09821A95-4AEC-48B6-A584-7555C905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C9D35-E2DB-DF37-CE5D-25F24D81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302088"/>
            <a:ext cx="10153650" cy="1494000"/>
          </a:xfrm>
        </p:spPr>
        <p:txBody>
          <a:bodyPr anchor="t">
            <a:normAutofit/>
          </a:bodyPr>
          <a:lstStyle/>
          <a:p>
            <a:r>
              <a:rPr lang="ko-KR" altLang="en-US" sz="4400" b="1" cap="none" spc="0" dirty="0">
                <a:ln w="12700" cmpd="sng">
                  <a:solidFill>
                    <a:schemeClr val="accent4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reflection blurRad="6350" stA="50000" endA="300" endPos="50000" dist="60007" dir="5400000" sy="-100000" algn="bl" rotWithShape="0"/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데이터베이스</a:t>
            </a:r>
            <a:endParaRPr lang="en-US" altLang="ko-KR" sz="4400" b="1" cap="none" spc="0" dirty="0">
              <a:ln w="12700" cmpd="sng">
                <a:solidFill>
                  <a:schemeClr val="accent4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reflection blurRad="6350" stA="50000" endA="300" endPos="50000" dist="60007" dir="5400000" sy="-100000" algn="bl" rotWithShape="0"/>
              </a:effectLst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88" name="Group 76">
            <a:extLst>
              <a:ext uri="{FF2B5EF4-FFF2-40B4-BE49-F238E27FC236}">
                <a16:creationId xmlns:a16="http://schemas.microsoft.com/office/drawing/2014/main" id="{69996FAB-012A-4B0F-A158-D21B9D459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E1CDEC00-6E40-4AC1-B45A-15954C78D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8BF78D31-BD66-4296-ABEF-9492C4222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66C2D51-71C5-EF7D-F48A-106E186FB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99" y="1513123"/>
            <a:ext cx="5464013" cy="18060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B59EBA-265E-4A97-65E3-C6606A57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30" y="3895976"/>
            <a:ext cx="5471634" cy="23852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B034B3-3585-0047-893E-42D6A142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46" y="2243987"/>
            <a:ext cx="5448772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286</Words>
  <Application>Microsoft Office PowerPoint</Application>
  <PresentationFormat>와이드스크린</PresentationFormat>
  <Paragraphs>110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a아메리카노B</vt:lpstr>
      <vt:lpstr>a아메리카노M</vt:lpstr>
      <vt:lpstr>a옛날사진관3</vt:lpstr>
      <vt:lpstr>G마켓 산스 TTF Bold</vt:lpstr>
      <vt:lpstr>나눔바른고딕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프로젝트 개요</vt:lpstr>
      <vt:lpstr>프로그램 기능</vt:lpstr>
      <vt:lpstr>프로그램 기능</vt:lpstr>
      <vt:lpstr>프로그램 기능</vt:lpstr>
      <vt:lpstr>프로그램 기능</vt:lpstr>
      <vt:lpstr>프로그램 흐름</vt:lpstr>
      <vt:lpstr>데이터베이스</vt:lpstr>
      <vt:lpstr>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김선우</dc:creator>
  <cp:lastModifiedBy>김선우</cp:lastModifiedBy>
  <cp:revision>11</cp:revision>
  <dcterms:created xsi:type="dcterms:W3CDTF">2022-11-25T12:55:02Z</dcterms:created>
  <dcterms:modified xsi:type="dcterms:W3CDTF">2022-12-13T10:55:46Z</dcterms:modified>
</cp:coreProperties>
</file>