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9" r:id="rId4"/>
    <p:sldId id="276" r:id="rId5"/>
    <p:sldId id="275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996"/>
    <a:srgbClr val="D8717C"/>
    <a:srgbClr val="FFA85D"/>
    <a:srgbClr val="9E5B72"/>
    <a:srgbClr val="6A5D79"/>
    <a:srgbClr val="557B7B"/>
    <a:srgbClr val="4A4B69"/>
    <a:srgbClr val="775CA3"/>
    <a:srgbClr val="5F5CA3"/>
    <a:srgbClr val="437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637" autoAdjust="0"/>
  </p:normalViewPr>
  <p:slideViewPr>
    <p:cSldViewPr snapToGrid="0" showGuides="1">
      <p:cViewPr>
        <p:scale>
          <a:sx n="96" d="100"/>
          <a:sy n="96" d="100"/>
        </p:scale>
        <p:origin x="-134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9FFA5-5077-46E1-9C58-B35D2003C318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7B3CFAAC-35CA-4139-B4E4-437B13198209}">
      <dgm:prSet phldrT="[텍스트]"/>
      <dgm:spPr>
        <a:solidFill>
          <a:srgbClr val="16A996"/>
        </a:solidFill>
      </dgm:spPr>
      <dgm:t>
        <a:bodyPr/>
        <a:lstStyle/>
        <a:p>
          <a:pPr latinLnBrk="1"/>
          <a:r>
            <a:rPr lang="en-US" altLang="ko-KR" dirty="0" smtClean="0"/>
            <a:t>Shop</a:t>
          </a:r>
          <a:endParaRPr lang="ko-KR" altLang="en-US" dirty="0"/>
        </a:p>
      </dgm:t>
    </dgm:pt>
    <dgm:pt modelId="{7389C76C-0E3A-401E-B6D0-B262012A63BB}" type="parTrans" cxnId="{0C53AB36-CDD4-46F6-926F-03A07B8F1DAB}">
      <dgm:prSet/>
      <dgm:spPr/>
      <dgm:t>
        <a:bodyPr/>
        <a:lstStyle/>
        <a:p>
          <a:pPr latinLnBrk="1"/>
          <a:endParaRPr lang="ko-KR" altLang="en-US"/>
        </a:p>
      </dgm:t>
    </dgm:pt>
    <dgm:pt modelId="{51770A05-0902-4013-960A-D8E794E0A77A}" type="sibTrans" cxnId="{0C53AB36-CDD4-46F6-926F-03A07B8F1DAB}">
      <dgm:prSet/>
      <dgm:spPr/>
      <dgm:t>
        <a:bodyPr/>
        <a:lstStyle/>
        <a:p>
          <a:pPr latinLnBrk="1"/>
          <a:endParaRPr lang="ko-KR" altLang="en-US"/>
        </a:p>
      </dgm:t>
    </dgm:pt>
    <dgm:pt modelId="{BB598C37-D8F2-4E65-9C3B-89B56E86CCC0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Host</a:t>
          </a:r>
          <a:endParaRPr lang="ko-KR" altLang="en-US" dirty="0"/>
        </a:p>
      </dgm:t>
    </dgm:pt>
    <dgm:pt modelId="{9B58B745-D196-4449-A200-00FB3CDCBEBA}" type="parTrans" cxnId="{DBA5B0E3-6840-45CD-99D3-57FDC5BA106F}">
      <dgm:prSet/>
      <dgm:spPr/>
      <dgm:t>
        <a:bodyPr/>
        <a:lstStyle/>
        <a:p>
          <a:pPr latinLnBrk="1"/>
          <a:endParaRPr lang="ko-KR" altLang="en-US"/>
        </a:p>
      </dgm:t>
    </dgm:pt>
    <dgm:pt modelId="{96780F0C-ECF2-4007-BF0F-6CC7D9CF6587}" type="sibTrans" cxnId="{DBA5B0E3-6840-45CD-99D3-57FDC5BA106F}">
      <dgm:prSet/>
      <dgm:spPr/>
      <dgm:t>
        <a:bodyPr/>
        <a:lstStyle/>
        <a:p>
          <a:pPr latinLnBrk="1"/>
          <a:endParaRPr lang="ko-KR" altLang="en-US"/>
        </a:p>
      </dgm:t>
    </dgm:pt>
    <dgm:pt modelId="{16C4BE4D-16A4-46AF-AEAE-BC21268F19A7}" type="asst">
      <dgm:prSet/>
      <dgm:spPr/>
      <dgm:t>
        <a:bodyPr/>
        <a:lstStyle/>
        <a:p>
          <a:pPr latinLnBrk="1"/>
          <a:r>
            <a:rPr lang="en-US" altLang="ko-KR" dirty="0" smtClean="0"/>
            <a:t>Guest</a:t>
          </a:r>
          <a:endParaRPr lang="ko-KR" altLang="en-US" dirty="0"/>
        </a:p>
      </dgm:t>
    </dgm:pt>
    <dgm:pt modelId="{B2D730B1-C204-4D9B-A1A0-A917B82CD80A}" type="parTrans" cxnId="{9091C30A-7CEF-4166-B6D3-CAB5827C12FF}">
      <dgm:prSet/>
      <dgm:spPr/>
      <dgm:t>
        <a:bodyPr/>
        <a:lstStyle/>
        <a:p>
          <a:pPr latinLnBrk="1"/>
          <a:endParaRPr lang="ko-KR" altLang="en-US"/>
        </a:p>
      </dgm:t>
    </dgm:pt>
    <dgm:pt modelId="{A9433E2A-C959-40CD-9DFB-5E5DB61936C6}" type="sibTrans" cxnId="{9091C30A-7CEF-4166-B6D3-CAB5827C12FF}">
      <dgm:prSet/>
      <dgm:spPr/>
      <dgm:t>
        <a:bodyPr/>
        <a:lstStyle/>
        <a:p>
          <a:pPr latinLnBrk="1"/>
          <a:endParaRPr lang="ko-KR" altLang="en-US"/>
        </a:p>
      </dgm:t>
    </dgm:pt>
    <dgm:pt modelId="{AA8EAC3B-5702-4E1E-9D22-35F7EF621A8C}" type="pres">
      <dgm:prSet presAssocID="{4A59FFA5-5077-46E1-9C58-B35D2003C3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17496C-4F41-414D-8EC9-B902590C92AB}" type="pres">
      <dgm:prSet presAssocID="{4A59FFA5-5077-46E1-9C58-B35D2003C318}" presName="hierFlow" presStyleCnt="0"/>
      <dgm:spPr/>
    </dgm:pt>
    <dgm:pt modelId="{197E90B7-AB65-494E-A3DF-D8062E10FCD2}" type="pres">
      <dgm:prSet presAssocID="{4A59FFA5-5077-46E1-9C58-B35D2003C3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53FABD4-74B6-4165-AE7C-A5F0B7E363F9}" type="pres">
      <dgm:prSet presAssocID="{7B3CFAAC-35CA-4139-B4E4-437B13198209}" presName="Name14" presStyleCnt="0"/>
      <dgm:spPr/>
    </dgm:pt>
    <dgm:pt modelId="{F2B616C8-512A-4580-8FA9-842DD3C8357D}" type="pres">
      <dgm:prSet presAssocID="{7B3CFAAC-35CA-4139-B4E4-437B1319820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E73AB-0C3B-47EE-832E-6DC889B8CCBD}" type="pres">
      <dgm:prSet presAssocID="{7B3CFAAC-35CA-4139-B4E4-437B13198209}" presName="hierChild2" presStyleCnt="0"/>
      <dgm:spPr/>
    </dgm:pt>
    <dgm:pt modelId="{7A0AA2D1-D03E-4D79-8998-194461D381F6}" type="pres">
      <dgm:prSet presAssocID="{9B58B745-D196-4449-A200-00FB3CDCBEBA}" presName="Name19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21615E5-7F74-426E-8368-100FDF95410A}" type="pres">
      <dgm:prSet presAssocID="{BB598C37-D8F2-4E65-9C3B-89B56E86CCC0}" presName="Name21" presStyleCnt="0"/>
      <dgm:spPr/>
    </dgm:pt>
    <dgm:pt modelId="{B6FE82A3-259E-4503-A1CF-E0C3DA97E4CB}" type="pres">
      <dgm:prSet presAssocID="{BB598C37-D8F2-4E65-9C3B-89B56E86CCC0}" presName="level2Shape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A099C2E-CB9C-4D04-BFE9-BD1B5827E661}" type="pres">
      <dgm:prSet presAssocID="{BB598C37-D8F2-4E65-9C3B-89B56E86CCC0}" presName="hierChild3" presStyleCnt="0"/>
      <dgm:spPr/>
    </dgm:pt>
    <dgm:pt modelId="{E3D94D4E-AF53-482F-B670-D3FEE603E49D}" type="pres">
      <dgm:prSet presAssocID="{B2D730B1-C204-4D9B-A1A0-A917B82CD80A}" presName="Name19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BA33613-630E-41A1-902E-2E05F1AE6432}" type="pres">
      <dgm:prSet presAssocID="{16C4BE4D-16A4-46AF-AEAE-BC21268F19A7}" presName="Name21" presStyleCnt="0"/>
      <dgm:spPr/>
    </dgm:pt>
    <dgm:pt modelId="{A56CCE0E-966A-49FF-B5E7-7B595E0C732C}" type="pres">
      <dgm:prSet presAssocID="{16C4BE4D-16A4-46AF-AEAE-BC21268F19A7}" presName="level2Shape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60F1D2A-5939-4FFB-9EE5-779E686983F2}" type="pres">
      <dgm:prSet presAssocID="{16C4BE4D-16A4-46AF-AEAE-BC21268F19A7}" presName="hierChild3" presStyleCnt="0"/>
      <dgm:spPr/>
    </dgm:pt>
    <dgm:pt modelId="{48A74C11-178F-472B-A402-6419B5467EFF}" type="pres">
      <dgm:prSet presAssocID="{4A59FFA5-5077-46E1-9C58-B35D2003C318}" presName="bgShapesFlow" presStyleCnt="0"/>
      <dgm:spPr/>
    </dgm:pt>
  </dgm:ptLst>
  <dgm:cxnLst>
    <dgm:cxn modelId="{EF84C2BA-081A-4036-A85A-289E6EF89320}" type="presOf" srcId="{7B3CFAAC-35CA-4139-B4E4-437B13198209}" destId="{F2B616C8-512A-4580-8FA9-842DD3C8357D}" srcOrd="0" destOrd="0" presId="urn:microsoft.com/office/officeart/2005/8/layout/hierarchy6"/>
    <dgm:cxn modelId="{98450B1B-8380-4499-8B6D-DF30FCE1D28F}" type="presOf" srcId="{B2D730B1-C204-4D9B-A1A0-A917B82CD80A}" destId="{E3D94D4E-AF53-482F-B670-D3FEE603E49D}" srcOrd="0" destOrd="0" presId="urn:microsoft.com/office/officeart/2005/8/layout/hierarchy6"/>
    <dgm:cxn modelId="{0F05FB70-64A1-44BF-ADEF-F0C9C05DBED4}" type="presOf" srcId="{16C4BE4D-16A4-46AF-AEAE-BC21268F19A7}" destId="{A56CCE0E-966A-49FF-B5E7-7B595E0C732C}" srcOrd="0" destOrd="0" presId="urn:microsoft.com/office/officeart/2005/8/layout/hierarchy6"/>
    <dgm:cxn modelId="{DBA5B0E3-6840-45CD-99D3-57FDC5BA106F}" srcId="{7B3CFAAC-35CA-4139-B4E4-437B13198209}" destId="{BB598C37-D8F2-4E65-9C3B-89B56E86CCC0}" srcOrd="0" destOrd="0" parTransId="{9B58B745-D196-4449-A200-00FB3CDCBEBA}" sibTransId="{96780F0C-ECF2-4007-BF0F-6CC7D9CF6587}"/>
    <dgm:cxn modelId="{F88DE05E-A1A0-4FD6-B41C-3924A33EBEC8}" type="presOf" srcId="{BB598C37-D8F2-4E65-9C3B-89B56E86CCC0}" destId="{B6FE82A3-259E-4503-A1CF-E0C3DA97E4CB}" srcOrd="0" destOrd="0" presId="urn:microsoft.com/office/officeart/2005/8/layout/hierarchy6"/>
    <dgm:cxn modelId="{6F5782BC-3F4A-4E24-814E-821112D680CD}" type="presOf" srcId="{9B58B745-D196-4449-A200-00FB3CDCBEBA}" destId="{7A0AA2D1-D03E-4D79-8998-194461D381F6}" srcOrd="0" destOrd="0" presId="urn:microsoft.com/office/officeart/2005/8/layout/hierarchy6"/>
    <dgm:cxn modelId="{0C53AB36-CDD4-46F6-926F-03A07B8F1DAB}" srcId="{4A59FFA5-5077-46E1-9C58-B35D2003C318}" destId="{7B3CFAAC-35CA-4139-B4E4-437B13198209}" srcOrd="0" destOrd="0" parTransId="{7389C76C-0E3A-401E-B6D0-B262012A63BB}" sibTransId="{51770A05-0902-4013-960A-D8E794E0A77A}"/>
    <dgm:cxn modelId="{9091C30A-7CEF-4166-B6D3-CAB5827C12FF}" srcId="{7B3CFAAC-35CA-4139-B4E4-437B13198209}" destId="{16C4BE4D-16A4-46AF-AEAE-BC21268F19A7}" srcOrd="1" destOrd="0" parTransId="{B2D730B1-C204-4D9B-A1A0-A917B82CD80A}" sibTransId="{A9433E2A-C959-40CD-9DFB-5E5DB61936C6}"/>
    <dgm:cxn modelId="{0D28AAC1-2D8B-4017-B544-93AEADF82C81}" type="presOf" srcId="{4A59FFA5-5077-46E1-9C58-B35D2003C318}" destId="{AA8EAC3B-5702-4E1E-9D22-35F7EF621A8C}" srcOrd="0" destOrd="0" presId="urn:microsoft.com/office/officeart/2005/8/layout/hierarchy6"/>
    <dgm:cxn modelId="{6AEA9D58-5B12-4CF4-848D-30351F019F9C}" type="presParOf" srcId="{AA8EAC3B-5702-4E1E-9D22-35F7EF621A8C}" destId="{FD17496C-4F41-414D-8EC9-B902590C92AB}" srcOrd="0" destOrd="0" presId="urn:microsoft.com/office/officeart/2005/8/layout/hierarchy6"/>
    <dgm:cxn modelId="{ECE900CC-5518-4C02-8E58-DAE03F9108C4}" type="presParOf" srcId="{FD17496C-4F41-414D-8EC9-B902590C92AB}" destId="{197E90B7-AB65-494E-A3DF-D8062E10FCD2}" srcOrd="0" destOrd="0" presId="urn:microsoft.com/office/officeart/2005/8/layout/hierarchy6"/>
    <dgm:cxn modelId="{B21802E8-88E4-4C77-B39D-F3CAD57C52A9}" type="presParOf" srcId="{197E90B7-AB65-494E-A3DF-D8062E10FCD2}" destId="{F53FABD4-74B6-4165-AE7C-A5F0B7E363F9}" srcOrd="0" destOrd="0" presId="urn:microsoft.com/office/officeart/2005/8/layout/hierarchy6"/>
    <dgm:cxn modelId="{901EFBDC-1C3C-4695-91D6-DABC5E6D3215}" type="presParOf" srcId="{F53FABD4-74B6-4165-AE7C-A5F0B7E363F9}" destId="{F2B616C8-512A-4580-8FA9-842DD3C8357D}" srcOrd="0" destOrd="0" presId="urn:microsoft.com/office/officeart/2005/8/layout/hierarchy6"/>
    <dgm:cxn modelId="{5EA19356-85EE-4D25-A2FF-400F1DD24336}" type="presParOf" srcId="{F53FABD4-74B6-4165-AE7C-A5F0B7E363F9}" destId="{CD2E73AB-0C3B-47EE-832E-6DC889B8CCBD}" srcOrd="1" destOrd="0" presId="urn:microsoft.com/office/officeart/2005/8/layout/hierarchy6"/>
    <dgm:cxn modelId="{02D1F16E-409C-4DD6-81BD-E49A9CBE8732}" type="presParOf" srcId="{CD2E73AB-0C3B-47EE-832E-6DC889B8CCBD}" destId="{7A0AA2D1-D03E-4D79-8998-194461D381F6}" srcOrd="0" destOrd="0" presId="urn:microsoft.com/office/officeart/2005/8/layout/hierarchy6"/>
    <dgm:cxn modelId="{E3B53B2C-23CD-44DE-8758-92BE24C1D0BB}" type="presParOf" srcId="{CD2E73AB-0C3B-47EE-832E-6DC889B8CCBD}" destId="{021615E5-7F74-426E-8368-100FDF95410A}" srcOrd="1" destOrd="0" presId="urn:microsoft.com/office/officeart/2005/8/layout/hierarchy6"/>
    <dgm:cxn modelId="{300B06E1-B175-46DB-BDFB-D6E86EC862A7}" type="presParOf" srcId="{021615E5-7F74-426E-8368-100FDF95410A}" destId="{B6FE82A3-259E-4503-A1CF-E0C3DA97E4CB}" srcOrd="0" destOrd="0" presId="urn:microsoft.com/office/officeart/2005/8/layout/hierarchy6"/>
    <dgm:cxn modelId="{802E3853-ECCF-4C79-998D-386EBD863A85}" type="presParOf" srcId="{021615E5-7F74-426E-8368-100FDF95410A}" destId="{3A099C2E-CB9C-4D04-BFE9-BD1B5827E661}" srcOrd="1" destOrd="0" presId="urn:microsoft.com/office/officeart/2005/8/layout/hierarchy6"/>
    <dgm:cxn modelId="{8D81AB50-7084-4130-A837-59F093B1A18D}" type="presParOf" srcId="{CD2E73AB-0C3B-47EE-832E-6DC889B8CCBD}" destId="{E3D94D4E-AF53-482F-B670-D3FEE603E49D}" srcOrd="2" destOrd="0" presId="urn:microsoft.com/office/officeart/2005/8/layout/hierarchy6"/>
    <dgm:cxn modelId="{F99D9A10-A299-4CAB-9BD7-09523D1EFECA}" type="presParOf" srcId="{CD2E73AB-0C3B-47EE-832E-6DC889B8CCBD}" destId="{4BA33613-630E-41A1-902E-2E05F1AE6432}" srcOrd="3" destOrd="0" presId="urn:microsoft.com/office/officeart/2005/8/layout/hierarchy6"/>
    <dgm:cxn modelId="{2B81818B-1FB3-46C3-BA9D-EE801E113AC0}" type="presParOf" srcId="{4BA33613-630E-41A1-902E-2E05F1AE6432}" destId="{A56CCE0E-966A-49FF-B5E7-7B595E0C732C}" srcOrd="0" destOrd="0" presId="urn:microsoft.com/office/officeart/2005/8/layout/hierarchy6"/>
    <dgm:cxn modelId="{41D86FFB-43DD-4968-84E4-AB895FA1BF99}" type="presParOf" srcId="{4BA33613-630E-41A1-902E-2E05F1AE6432}" destId="{360F1D2A-5939-4FFB-9EE5-779E686983F2}" srcOrd="1" destOrd="0" presId="urn:microsoft.com/office/officeart/2005/8/layout/hierarchy6"/>
    <dgm:cxn modelId="{DB07158F-7252-4DD5-8D9A-1C8A7B277825}" type="presParOf" srcId="{AA8EAC3B-5702-4E1E-9D22-35F7EF621A8C}" destId="{48A74C11-178F-472B-A402-6419B5467EF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59FFA5-5077-46E1-9C58-B35D2003C318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C4BE4D-16A4-46AF-AEAE-BC21268F19A7}" type="asst">
      <dgm:prSet/>
      <dgm:spPr>
        <a:solidFill>
          <a:schemeClr val="accent6"/>
        </a:solidFill>
      </dgm:spPr>
      <dgm:t>
        <a:bodyPr/>
        <a:lstStyle/>
        <a:p>
          <a:pPr latinLnBrk="1"/>
          <a:r>
            <a:rPr lang="en-US" altLang="ko-KR" dirty="0" smtClean="0"/>
            <a:t>Guest</a:t>
          </a:r>
          <a:endParaRPr lang="ko-KR" altLang="en-US" dirty="0"/>
        </a:p>
      </dgm:t>
    </dgm:pt>
    <dgm:pt modelId="{B2D730B1-C204-4D9B-A1A0-A917B82CD80A}" type="parTrans" cxnId="{9091C30A-7CEF-4166-B6D3-CAB5827C12FF}">
      <dgm:prSet/>
      <dgm:spPr/>
      <dgm:t>
        <a:bodyPr/>
        <a:lstStyle/>
        <a:p>
          <a:pPr latinLnBrk="1"/>
          <a:endParaRPr lang="ko-KR" altLang="en-US"/>
        </a:p>
      </dgm:t>
    </dgm:pt>
    <dgm:pt modelId="{A9433E2A-C959-40CD-9DFB-5E5DB61936C6}" type="sibTrans" cxnId="{9091C30A-7CEF-4166-B6D3-CAB5827C12FF}">
      <dgm:prSet/>
      <dgm:spPr/>
      <dgm:t>
        <a:bodyPr/>
        <a:lstStyle/>
        <a:p>
          <a:pPr latinLnBrk="1"/>
          <a:endParaRPr lang="ko-KR" altLang="en-US"/>
        </a:p>
      </dgm:t>
    </dgm:pt>
    <dgm:pt modelId="{126E2793-9287-4B28-AF44-B6ACD93C3548}" type="asst">
      <dgm:prSet/>
      <dgm:spPr>
        <a:solidFill>
          <a:schemeClr val="accent4"/>
        </a:solidFill>
      </dgm:spPr>
      <dgm:t>
        <a:bodyPr/>
        <a:lstStyle/>
        <a:p>
          <a:pPr latinLnBrk="1"/>
          <a:r>
            <a:rPr lang="en-US" altLang="ko-KR" dirty="0" err="1" smtClean="0"/>
            <a:t>GoodsList</a:t>
          </a:r>
          <a:endParaRPr lang="ko-KR" altLang="en-US" dirty="0"/>
        </a:p>
      </dgm:t>
    </dgm:pt>
    <dgm:pt modelId="{6B5EFA79-52BD-416D-B61D-FF37B07E360F}" type="parTrans" cxnId="{12D6A29D-C012-4E90-A5C2-DEA16CB0C64A}">
      <dgm:prSet/>
      <dgm:spPr/>
      <dgm:t>
        <a:bodyPr/>
        <a:lstStyle/>
        <a:p>
          <a:pPr latinLnBrk="1"/>
          <a:endParaRPr lang="ko-KR" altLang="en-US"/>
        </a:p>
      </dgm:t>
    </dgm:pt>
    <dgm:pt modelId="{A433AC52-C97E-4CB1-90F0-7A6B0944A7D0}" type="sibTrans" cxnId="{12D6A29D-C012-4E90-A5C2-DEA16CB0C64A}">
      <dgm:prSet/>
      <dgm:spPr/>
      <dgm:t>
        <a:bodyPr/>
        <a:lstStyle/>
        <a:p>
          <a:pPr latinLnBrk="1"/>
          <a:endParaRPr lang="ko-KR" altLang="en-US"/>
        </a:p>
      </dgm:t>
    </dgm:pt>
    <dgm:pt modelId="{EADE49EF-33F6-4EBE-8A04-4026F99C4C1F}" type="asst">
      <dgm:prSet/>
      <dgm:spPr>
        <a:solidFill>
          <a:schemeClr val="accent4"/>
        </a:solidFill>
      </dgm:spPr>
      <dgm:t>
        <a:bodyPr/>
        <a:lstStyle/>
        <a:p>
          <a:pPr latinLnBrk="1"/>
          <a:r>
            <a:rPr lang="en-US" altLang="ko-KR" dirty="0" smtClean="0"/>
            <a:t>Refund</a:t>
          </a:r>
          <a:endParaRPr lang="ko-KR" altLang="en-US" dirty="0"/>
        </a:p>
      </dgm:t>
    </dgm:pt>
    <dgm:pt modelId="{8A0C3F90-667A-4909-8FDB-0A405248C54B}" type="parTrans" cxnId="{4AE42A14-C1F0-4D2E-858E-541277C9D668}">
      <dgm:prSet/>
      <dgm:spPr/>
      <dgm:t>
        <a:bodyPr/>
        <a:lstStyle/>
        <a:p>
          <a:pPr latinLnBrk="1"/>
          <a:endParaRPr lang="ko-KR" altLang="en-US"/>
        </a:p>
      </dgm:t>
    </dgm:pt>
    <dgm:pt modelId="{C62A19A6-629A-46EC-BC26-22078E6D8620}" type="sibTrans" cxnId="{4AE42A14-C1F0-4D2E-858E-541277C9D668}">
      <dgm:prSet/>
      <dgm:spPr/>
      <dgm:t>
        <a:bodyPr/>
        <a:lstStyle/>
        <a:p>
          <a:pPr latinLnBrk="1"/>
          <a:endParaRPr lang="ko-KR" altLang="en-US"/>
        </a:p>
      </dgm:t>
    </dgm:pt>
    <dgm:pt modelId="{7C0C950F-20F0-489B-8648-89BB614CC79A}" type="asst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err="1" smtClean="0"/>
            <a:t>nowBuy</a:t>
          </a:r>
          <a:endParaRPr lang="ko-KR" altLang="en-US" dirty="0"/>
        </a:p>
      </dgm:t>
    </dgm:pt>
    <dgm:pt modelId="{4740A61C-C41E-4158-A95C-FEB3F71EED92}" type="parTrans" cxnId="{A2810AA6-F18D-4C52-9399-8A2B7DE88D30}">
      <dgm:prSet/>
      <dgm:spPr/>
      <dgm:t>
        <a:bodyPr/>
        <a:lstStyle/>
        <a:p>
          <a:pPr latinLnBrk="1"/>
          <a:endParaRPr lang="ko-KR" altLang="en-US"/>
        </a:p>
      </dgm:t>
    </dgm:pt>
    <dgm:pt modelId="{C75FB879-48F6-4AAD-A394-4A2D8512CD1E}" type="sibTrans" cxnId="{A2810AA6-F18D-4C52-9399-8A2B7DE88D30}">
      <dgm:prSet/>
      <dgm:spPr/>
      <dgm:t>
        <a:bodyPr/>
        <a:lstStyle/>
        <a:p>
          <a:pPr latinLnBrk="1"/>
          <a:endParaRPr lang="ko-KR" altLang="en-US"/>
        </a:p>
      </dgm:t>
    </dgm:pt>
    <dgm:pt modelId="{F5556DDF-149E-408A-82AE-5D80B736AF1F}" type="asst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err="1" smtClean="0"/>
            <a:t>CartAdd</a:t>
          </a:r>
          <a:endParaRPr lang="ko-KR" altLang="en-US" dirty="0"/>
        </a:p>
      </dgm:t>
    </dgm:pt>
    <dgm:pt modelId="{02E71962-DDDD-40DB-929C-54F72EFD190F}" type="parTrans" cxnId="{55C52973-76BF-4EA6-883E-36A969E26940}">
      <dgm:prSet/>
      <dgm:spPr/>
      <dgm:t>
        <a:bodyPr/>
        <a:lstStyle/>
        <a:p>
          <a:pPr latinLnBrk="1"/>
          <a:endParaRPr lang="ko-KR" altLang="en-US"/>
        </a:p>
      </dgm:t>
    </dgm:pt>
    <dgm:pt modelId="{028471DC-CD88-4792-B9DD-5DE7FAABB1C2}" type="sibTrans" cxnId="{55C52973-76BF-4EA6-883E-36A969E26940}">
      <dgm:prSet/>
      <dgm:spPr/>
      <dgm:t>
        <a:bodyPr/>
        <a:lstStyle/>
        <a:p>
          <a:pPr latinLnBrk="1"/>
          <a:endParaRPr lang="ko-KR" altLang="en-US"/>
        </a:p>
      </dgm:t>
    </dgm:pt>
    <dgm:pt modelId="{86DAFB09-7BD2-49E0-AD70-50CE2D19E375}" type="asst">
      <dgm:prSet/>
      <dgm:spPr>
        <a:solidFill>
          <a:schemeClr val="accent4"/>
        </a:solidFill>
      </dgm:spPr>
      <dgm:t>
        <a:bodyPr/>
        <a:lstStyle/>
        <a:p>
          <a:pPr latinLnBrk="1"/>
          <a:r>
            <a:rPr lang="en-US" altLang="ko-KR" dirty="0" smtClean="0"/>
            <a:t>Cart</a:t>
          </a:r>
          <a:endParaRPr lang="ko-KR" altLang="en-US" dirty="0"/>
        </a:p>
      </dgm:t>
    </dgm:pt>
    <dgm:pt modelId="{406207A5-1B12-4105-B0F6-6263CE66438D}" type="parTrans" cxnId="{C49873A4-5A33-4EE3-891F-3268736D9E28}">
      <dgm:prSet/>
      <dgm:spPr/>
      <dgm:t>
        <a:bodyPr/>
        <a:lstStyle/>
        <a:p>
          <a:pPr latinLnBrk="1"/>
          <a:endParaRPr lang="ko-KR" altLang="en-US"/>
        </a:p>
      </dgm:t>
    </dgm:pt>
    <dgm:pt modelId="{3C966F18-FC7D-44B1-800C-351266257611}" type="sibTrans" cxnId="{C49873A4-5A33-4EE3-891F-3268736D9E28}">
      <dgm:prSet/>
      <dgm:spPr/>
      <dgm:t>
        <a:bodyPr/>
        <a:lstStyle/>
        <a:p>
          <a:pPr latinLnBrk="1"/>
          <a:endParaRPr lang="ko-KR" altLang="en-US"/>
        </a:p>
      </dgm:t>
    </dgm:pt>
    <dgm:pt modelId="{05F0DACF-AEAC-4466-8CA1-C1B2BCBBFFC6}" type="asst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/>
            <a:t>Buy</a:t>
          </a:r>
          <a:endParaRPr lang="ko-KR" altLang="en-US" dirty="0"/>
        </a:p>
      </dgm:t>
    </dgm:pt>
    <dgm:pt modelId="{93105C92-35AB-4E59-8C4C-E910001E60EE}" type="parTrans" cxnId="{B92F13E7-A9A9-4B02-96E0-4186B88A7908}">
      <dgm:prSet/>
      <dgm:spPr/>
      <dgm:t>
        <a:bodyPr/>
        <a:lstStyle/>
        <a:p>
          <a:pPr latinLnBrk="1"/>
          <a:endParaRPr lang="ko-KR" altLang="en-US"/>
        </a:p>
      </dgm:t>
    </dgm:pt>
    <dgm:pt modelId="{D5CCA9CF-E76B-4790-9317-2A1FB615072F}" type="sibTrans" cxnId="{B92F13E7-A9A9-4B02-96E0-4186B88A7908}">
      <dgm:prSet/>
      <dgm:spPr/>
      <dgm:t>
        <a:bodyPr/>
        <a:lstStyle/>
        <a:p>
          <a:pPr latinLnBrk="1"/>
          <a:endParaRPr lang="ko-KR" altLang="en-US"/>
        </a:p>
      </dgm:t>
    </dgm:pt>
    <dgm:pt modelId="{25BE41EE-DD5E-4914-AD8F-0F4C7AE2F496}" type="asst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/>
            <a:t>Del</a:t>
          </a:r>
          <a:endParaRPr lang="ko-KR" altLang="en-US" dirty="0"/>
        </a:p>
      </dgm:t>
    </dgm:pt>
    <dgm:pt modelId="{2505D5AE-1998-417D-9748-9FF9F37EB8B4}" type="parTrans" cxnId="{C4BB285B-A90E-4983-BF48-8A7C92B35FE0}">
      <dgm:prSet/>
      <dgm:spPr/>
      <dgm:t>
        <a:bodyPr/>
        <a:lstStyle/>
        <a:p>
          <a:pPr latinLnBrk="1"/>
          <a:endParaRPr lang="ko-KR" altLang="en-US"/>
        </a:p>
      </dgm:t>
    </dgm:pt>
    <dgm:pt modelId="{EBFA8B08-9DD3-4A21-A8B5-67FFF1FC405F}" type="sibTrans" cxnId="{C4BB285B-A90E-4983-BF48-8A7C92B35FE0}">
      <dgm:prSet/>
      <dgm:spPr/>
      <dgm:t>
        <a:bodyPr/>
        <a:lstStyle/>
        <a:p>
          <a:pPr latinLnBrk="1"/>
          <a:endParaRPr lang="ko-KR" altLang="en-US"/>
        </a:p>
      </dgm:t>
    </dgm:pt>
    <dgm:pt modelId="{AA8EAC3B-5702-4E1E-9D22-35F7EF621A8C}" type="pres">
      <dgm:prSet presAssocID="{4A59FFA5-5077-46E1-9C58-B35D2003C3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17496C-4F41-414D-8EC9-B902590C92AB}" type="pres">
      <dgm:prSet presAssocID="{4A59FFA5-5077-46E1-9C58-B35D2003C318}" presName="hierFlow" presStyleCnt="0"/>
      <dgm:spPr/>
    </dgm:pt>
    <dgm:pt modelId="{197E90B7-AB65-494E-A3DF-D8062E10FCD2}" type="pres">
      <dgm:prSet presAssocID="{4A59FFA5-5077-46E1-9C58-B35D2003C3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E51F818-5A05-455A-BE6C-B28D3BCF4AE5}" type="pres">
      <dgm:prSet presAssocID="{16C4BE4D-16A4-46AF-AEAE-BC21268F19A7}" presName="Name14" presStyleCnt="0"/>
      <dgm:spPr/>
    </dgm:pt>
    <dgm:pt modelId="{522BDAAF-C2D5-4DC2-B70D-79306398AEFC}" type="pres">
      <dgm:prSet presAssocID="{16C4BE4D-16A4-46AF-AEAE-BC21268F19A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07CE98-447F-45E4-9E91-24231A0BDDF5}" type="pres">
      <dgm:prSet presAssocID="{16C4BE4D-16A4-46AF-AEAE-BC21268F19A7}" presName="hierChild2" presStyleCnt="0"/>
      <dgm:spPr/>
    </dgm:pt>
    <dgm:pt modelId="{C73ED92D-3D5F-45FD-8E24-70C854B07337}" type="pres">
      <dgm:prSet presAssocID="{6B5EFA79-52BD-416D-B61D-FF37B07E360F}" presName="Name1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88CCFAF-F1EE-48D4-8C02-80EEB2C1F5F7}" type="pres">
      <dgm:prSet presAssocID="{126E2793-9287-4B28-AF44-B6ACD93C3548}" presName="Name21" presStyleCnt="0"/>
      <dgm:spPr/>
    </dgm:pt>
    <dgm:pt modelId="{6C6E78D1-558D-4403-8BB5-48A190879B1F}" type="pres">
      <dgm:prSet presAssocID="{126E2793-9287-4B28-AF44-B6ACD93C3548}" presName="level2Shape" presStyleLbl="asst0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3722E31-A8F9-4E4C-9151-5DC442ECAAF7}" type="pres">
      <dgm:prSet presAssocID="{126E2793-9287-4B28-AF44-B6ACD93C3548}" presName="hierChild3" presStyleCnt="0"/>
      <dgm:spPr/>
    </dgm:pt>
    <dgm:pt modelId="{7207436E-4B7D-457B-B12E-28D24D808D41}" type="pres">
      <dgm:prSet presAssocID="{4740A61C-C41E-4158-A95C-FEB3F71EED92}" presName="Name19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984CA0B-A469-4DF8-9387-FF3FFF05F70A}" type="pres">
      <dgm:prSet presAssocID="{7C0C950F-20F0-489B-8648-89BB614CC79A}" presName="Name21" presStyleCnt="0"/>
      <dgm:spPr/>
    </dgm:pt>
    <dgm:pt modelId="{EF25FBDF-409A-4704-8AC2-9785A1799391}" type="pres">
      <dgm:prSet presAssocID="{7C0C950F-20F0-489B-8648-89BB614CC79A}" presName="level2Shape" presStyleLbl="asst0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9EC08FFE-99B3-40C5-8B89-DC9652BE349C}" type="pres">
      <dgm:prSet presAssocID="{7C0C950F-20F0-489B-8648-89BB614CC79A}" presName="hierChild3" presStyleCnt="0"/>
      <dgm:spPr/>
    </dgm:pt>
    <dgm:pt modelId="{25EAE004-877B-49EB-B57A-740101F30BAA}" type="pres">
      <dgm:prSet presAssocID="{02E71962-DDDD-40DB-929C-54F72EFD190F}" presName="Name19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C996509-CAE6-49B6-AD17-85395AA84CD4}" type="pres">
      <dgm:prSet presAssocID="{F5556DDF-149E-408A-82AE-5D80B736AF1F}" presName="Name21" presStyleCnt="0"/>
      <dgm:spPr/>
    </dgm:pt>
    <dgm:pt modelId="{4FDA897C-9ABF-43FC-862A-714AE2E67BCA}" type="pres">
      <dgm:prSet presAssocID="{F5556DDF-149E-408A-82AE-5D80B736AF1F}" presName="level2Shape" presStyleLbl="asst0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9587FF0-D7FE-48F9-BDD5-3311B7363FA1}" type="pres">
      <dgm:prSet presAssocID="{F5556DDF-149E-408A-82AE-5D80B736AF1F}" presName="hierChild3" presStyleCnt="0"/>
      <dgm:spPr/>
    </dgm:pt>
    <dgm:pt modelId="{8D8DA9C1-DCB2-47E7-9C75-3D154731735D}" type="pres">
      <dgm:prSet presAssocID="{406207A5-1B12-4105-B0F6-6263CE66438D}" presName="Name1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C8A6F09-2D5F-495F-ABAE-D31678DF8324}" type="pres">
      <dgm:prSet presAssocID="{86DAFB09-7BD2-49E0-AD70-50CE2D19E375}" presName="Name21" presStyleCnt="0"/>
      <dgm:spPr/>
    </dgm:pt>
    <dgm:pt modelId="{B0E528F5-5A25-487C-AB47-5CF8F8EDE61F}" type="pres">
      <dgm:prSet presAssocID="{86DAFB09-7BD2-49E0-AD70-50CE2D19E375}" presName="level2Shape" presStyleLbl="asst0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3A616DCE-A705-4C1F-A230-FD82520E2329}" type="pres">
      <dgm:prSet presAssocID="{86DAFB09-7BD2-49E0-AD70-50CE2D19E375}" presName="hierChild3" presStyleCnt="0"/>
      <dgm:spPr/>
    </dgm:pt>
    <dgm:pt modelId="{382738C4-E465-4969-AE3A-504193DCBEDA}" type="pres">
      <dgm:prSet presAssocID="{93105C92-35AB-4E59-8C4C-E910001E60EE}" presName="Name19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7B5A34B-68D7-4C00-B586-D257A6ED6077}" type="pres">
      <dgm:prSet presAssocID="{05F0DACF-AEAC-4466-8CA1-C1B2BCBBFFC6}" presName="Name21" presStyleCnt="0"/>
      <dgm:spPr/>
    </dgm:pt>
    <dgm:pt modelId="{96FDC84A-8DD7-4BB9-ABD1-B7699F3EF9A3}" type="pres">
      <dgm:prSet presAssocID="{05F0DACF-AEAC-4466-8CA1-C1B2BCBBFFC6}" presName="level2Shape" presStyleLbl="asst0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B0D7AC-886E-476A-B9EB-53D91E60A576}" type="pres">
      <dgm:prSet presAssocID="{05F0DACF-AEAC-4466-8CA1-C1B2BCBBFFC6}" presName="hierChild3" presStyleCnt="0"/>
      <dgm:spPr/>
    </dgm:pt>
    <dgm:pt modelId="{E3E7248E-2C89-4BA7-9AD0-326E02CA12C9}" type="pres">
      <dgm:prSet presAssocID="{2505D5AE-1998-417D-9748-9FF9F37EB8B4}" presName="Name19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9AFBA66-0912-47BB-85A1-6DB7EEAE71C0}" type="pres">
      <dgm:prSet presAssocID="{25BE41EE-DD5E-4914-AD8F-0F4C7AE2F496}" presName="Name21" presStyleCnt="0"/>
      <dgm:spPr/>
    </dgm:pt>
    <dgm:pt modelId="{CAF0A012-0213-4EA1-835C-86BC724E82A8}" type="pres">
      <dgm:prSet presAssocID="{25BE41EE-DD5E-4914-AD8F-0F4C7AE2F496}" presName="level2Shape" presStyleLbl="asst0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1CE83898-C955-4B49-B929-E716E3923BDE}" type="pres">
      <dgm:prSet presAssocID="{25BE41EE-DD5E-4914-AD8F-0F4C7AE2F496}" presName="hierChild3" presStyleCnt="0"/>
      <dgm:spPr/>
    </dgm:pt>
    <dgm:pt modelId="{D1E49CB9-C900-4309-AF2F-AFE8D3C708EE}" type="pres">
      <dgm:prSet presAssocID="{8A0C3F90-667A-4909-8FDB-0A405248C54B}" presName="Name1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C71A5B2-CAD0-4355-83E5-05C34FFBF4D5}" type="pres">
      <dgm:prSet presAssocID="{EADE49EF-33F6-4EBE-8A04-4026F99C4C1F}" presName="Name21" presStyleCnt="0"/>
      <dgm:spPr/>
    </dgm:pt>
    <dgm:pt modelId="{7A42CC7B-FC3A-46C7-95A9-36AE2DF4F483}" type="pres">
      <dgm:prSet presAssocID="{EADE49EF-33F6-4EBE-8A04-4026F99C4C1F}" presName="level2Shape" presStyleLbl="asst0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5E030255-4B07-4EFD-9546-3CE41820DBCB}" type="pres">
      <dgm:prSet presAssocID="{EADE49EF-33F6-4EBE-8A04-4026F99C4C1F}" presName="hierChild3" presStyleCnt="0"/>
      <dgm:spPr/>
    </dgm:pt>
    <dgm:pt modelId="{48A74C11-178F-472B-A402-6419B5467EFF}" type="pres">
      <dgm:prSet presAssocID="{4A59FFA5-5077-46E1-9C58-B35D2003C318}" presName="bgShapesFlow" presStyleCnt="0"/>
      <dgm:spPr/>
    </dgm:pt>
  </dgm:ptLst>
  <dgm:cxnLst>
    <dgm:cxn modelId="{B69C5E42-19C8-429A-BF8E-75CBE0B5B1DC}" type="presOf" srcId="{2505D5AE-1998-417D-9748-9FF9F37EB8B4}" destId="{E3E7248E-2C89-4BA7-9AD0-326E02CA12C9}" srcOrd="0" destOrd="0" presId="urn:microsoft.com/office/officeart/2005/8/layout/hierarchy6"/>
    <dgm:cxn modelId="{9091C30A-7CEF-4166-B6D3-CAB5827C12FF}" srcId="{4A59FFA5-5077-46E1-9C58-B35D2003C318}" destId="{16C4BE4D-16A4-46AF-AEAE-BC21268F19A7}" srcOrd="0" destOrd="0" parTransId="{B2D730B1-C204-4D9B-A1A0-A917B82CD80A}" sibTransId="{A9433E2A-C959-40CD-9DFB-5E5DB61936C6}"/>
    <dgm:cxn modelId="{4AE42A14-C1F0-4D2E-858E-541277C9D668}" srcId="{16C4BE4D-16A4-46AF-AEAE-BC21268F19A7}" destId="{EADE49EF-33F6-4EBE-8A04-4026F99C4C1F}" srcOrd="2" destOrd="0" parTransId="{8A0C3F90-667A-4909-8FDB-0A405248C54B}" sibTransId="{C62A19A6-629A-46EC-BC26-22078E6D8620}"/>
    <dgm:cxn modelId="{0B99AB40-4A2B-4F72-8524-00A0330467A3}" type="presOf" srcId="{406207A5-1B12-4105-B0F6-6263CE66438D}" destId="{8D8DA9C1-DCB2-47E7-9C75-3D154731735D}" srcOrd="0" destOrd="0" presId="urn:microsoft.com/office/officeart/2005/8/layout/hierarchy6"/>
    <dgm:cxn modelId="{A2810AA6-F18D-4C52-9399-8A2B7DE88D30}" srcId="{126E2793-9287-4B28-AF44-B6ACD93C3548}" destId="{7C0C950F-20F0-489B-8648-89BB614CC79A}" srcOrd="0" destOrd="0" parTransId="{4740A61C-C41E-4158-A95C-FEB3F71EED92}" sibTransId="{C75FB879-48F6-4AAD-A394-4A2D8512CD1E}"/>
    <dgm:cxn modelId="{9353714F-632B-48FD-BC41-5BB958428CA8}" type="presOf" srcId="{4740A61C-C41E-4158-A95C-FEB3F71EED92}" destId="{7207436E-4B7D-457B-B12E-28D24D808D41}" srcOrd="0" destOrd="0" presId="urn:microsoft.com/office/officeart/2005/8/layout/hierarchy6"/>
    <dgm:cxn modelId="{80689E95-D39A-4E0E-8A8F-E6EC531ADD20}" type="presOf" srcId="{16C4BE4D-16A4-46AF-AEAE-BC21268F19A7}" destId="{522BDAAF-C2D5-4DC2-B70D-79306398AEFC}" srcOrd="0" destOrd="0" presId="urn:microsoft.com/office/officeart/2005/8/layout/hierarchy6"/>
    <dgm:cxn modelId="{34DC24D4-5F4C-4432-BFEA-C8FF38E6B08E}" type="presOf" srcId="{25BE41EE-DD5E-4914-AD8F-0F4C7AE2F496}" destId="{CAF0A012-0213-4EA1-835C-86BC724E82A8}" srcOrd="0" destOrd="0" presId="urn:microsoft.com/office/officeart/2005/8/layout/hierarchy6"/>
    <dgm:cxn modelId="{55C52973-76BF-4EA6-883E-36A969E26940}" srcId="{126E2793-9287-4B28-AF44-B6ACD93C3548}" destId="{F5556DDF-149E-408A-82AE-5D80B736AF1F}" srcOrd="1" destOrd="0" parTransId="{02E71962-DDDD-40DB-929C-54F72EFD190F}" sibTransId="{028471DC-CD88-4792-B9DD-5DE7FAABB1C2}"/>
    <dgm:cxn modelId="{B92F13E7-A9A9-4B02-96E0-4186B88A7908}" srcId="{86DAFB09-7BD2-49E0-AD70-50CE2D19E375}" destId="{05F0DACF-AEAC-4466-8CA1-C1B2BCBBFFC6}" srcOrd="0" destOrd="0" parTransId="{93105C92-35AB-4E59-8C4C-E910001E60EE}" sibTransId="{D5CCA9CF-E76B-4790-9317-2A1FB615072F}"/>
    <dgm:cxn modelId="{2D3447DC-102C-4253-AC79-55BDDA9E2BD8}" type="presOf" srcId="{93105C92-35AB-4E59-8C4C-E910001E60EE}" destId="{382738C4-E465-4969-AE3A-504193DCBEDA}" srcOrd="0" destOrd="0" presId="urn:microsoft.com/office/officeart/2005/8/layout/hierarchy6"/>
    <dgm:cxn modelId="{B48CF44E-7391-45E0-A307-8E9B5935A70D}" type="presOf" srcId="{05F0DACF-AEAC-4466-8CA1-C1B2BCBBFFC6}" destId="{96FDC84A-8DD7-4BB9-ABD1-B7699F3EF9A3}" srcOrd="0" destOrd="0" presId="urn:microsoft.com/office/officeart/2005/8/layout/hierarchy6"/>
    <dgm:cxn modelId="{C4BB285B-A90E-4983-BF48-8A7C92B35FE0}" srcId="{86DAFB09-7BD2-49E0-AD70-50CE2D19E375}" destId="{25BE41EE-DD5E-4914-AD8F-0F4C7AE2F496}" srcOrd="1" destOrd="0" parTransId="{2505D5AE-1998-417D-9748-9FF9F37EB8B4}" sibTransId="{EBFA8B08-9DD3-4A21-A8B5-67FFF1FC405F}"/>
    <dgm:cxn modelId="{55B6E682-88C1-4E10-9D0C-4311386E396F}" type="presOf" srcId="{126E2793-9287-4B28-AF44-B6ACD93C3548}" destId="{6C6E78D1-558D-4403-8BB5-48A190879B1F}" srcOrd="0" destOrd="0" presId="urn:microsoft.com/office/officeart/2005/8/layout/hierarchy6"/>
    <dgm:cxn modelId="{C49873A4-5A33-4EE3-891F-3268736D9E28}" srcId="{16C4BE4D-16A4-46AF-AEAE-BC21268F19A7}" destId="{86DAFB09-7BD2-49E0-AD70-50CE2D19E375}" srcOrd="1" destOrd="0" parTransId="{406207A5-1B12-4105-B0F6-6263CE66438D}" sibTransId="{3C966F18-FC7D-44B1-800C-351266257611}"/>
    <dgm:cxn modelId="{EAA3DF7D-DF49-4B5A-BD49-1A4E09703ABB}" type="presOf" srcId="{7C0C950F-20F0-489B-8648-89BB614CC79A}" destId="{EF25FBDF-409A-4704-8AC2-9785A1799391}" srcOrd="0" destOrd="0" presId="urn:microsoft.com/office/officeart/2005/8/layout/hierarchy6"/>
    <dgm:cxn modelId="{12D6A29D-C012-4E90-A5C2-DEA16CB0C64A}" srcId="{16C4BE4D-16A4-46AF-AEAE-BC21268F19A7}" destId="{126E2793-9287-4B28-AF44-B6ACD93C3548}" srcOrd="0" destOrd="0" parTransId="{6B5EFA79-52BD-416D-B61D-FF37B07E360F}" sibTransId="{A433AC52-C97E-4CB1-90F0-7A6B0944A7D0}"/>
    <dgm:cxn modelId="{FC58F113-1A3A-4B64-B8DB-455E634219C5}" type="presOf" srcId="{8A0C3F90-667A-4909-8FDB-0A405248C54B}" destId="{D1E49CB9-C900-4309-AF2F-AFE8D3C708EE}" srcOrd="0" destOrd="0" presId="urn:microsoft.com/office/officeart/2005/8/layout/hierarchy6"/>
    <dgm:cxn modelId="{72F18C4D-8416-4A4C-8BD5-89B8C2D1AD91}" type="presOf" srcId="{EADE49EF-33F6-4EBE-8A04-4026F99C4C1F}" destId="{7A42CC7B-FC3A-46C7-95A9-36AE2DF4F483}" srcOrd="0" destOrd="0" presId="urn:microsoft.com/office/officeart/2005/8/layout/hierarchy6"/>
    <dgm:cxn modelId="{D12847E8-15CF-49AB-911A-F4CE3420D05B}" type="presOf" srcId="{02E71962-DDDD-40DB-929C-54F72EFD190F}" destId="{25EAE004-877B-49EB-B57A-740101F30BAA}" srcOrd="0" destOrd="0" presId="urn:microsoft.com/office/officeart/2005/8/layout/hierarchy6"/>
    <dgm:cxn modelId="{E92403E2-0AA2-40E3-AF1E-788655DEA498}" type="presOf" srcId="{F5556DDF-149E-408A-82AE-5D80B736AF1F}" destId="{4FDA897C-9ABF-43FC-862A-714AE2E67BCA}" srcOrd="0" destOrd="0" presId="urn:microsoft.com/office/officeart/2005/8/layout/hierarchy6"/>
    <dgm:cxn modelId="{1FC1A35C-E2F8-472E-936D-697BD2A35046}" type="presOf" srcId="{86DAFB09-7BD2-49E0-AD70-50CE2D19E375}" destId="{B0E528F5-5A25-487C-AB47-5CF8F8EDE61F}" srcOrd="0" destOrd="0" presId="urn:microsoft.com/office/officeart/2005/8/layout/hierarchy6"/>
    <dgm:cxn modelId="{7BF5FFDD-8354-42B9-959E-72321E9D17F8}" type="presOf" srcId="{4A59FFA5-5077-46E1-9C58-B35D2003C318}" destId="{AA8EAC3B-5702-4E1E-9D22-35F7EF621A8C}" srcOrd="0" destOrd="0" presId="urn:microsoft.com/office/officeart/2005/8/layout/hierarchy6"/>
    <dgm:cxn modelId="{643AF98D-9D8D-4B45-BCEC-D89AFF730778}" type="presOf" srcId="{6B5EFA79-52BD-416D-B61D-FF37B07E360F}" destId="{C73ED92D-3D5F-45FD-8E24-70C854B07337}" srcOrd="0" destOrd="0" presId="urn:microsoft.com/office/officeart/2005/8/layout/hierarchy6"/>
    <dgm:cxn modelId="{91194C6D-24B7-496A-9DAF-A837F9581178}" type="presParOf" srcId="{AA8EAC3B-5702-4E1E-9D22-35F7EF621A8C}" destId="{FD17496C-4F41-414D-8EC9-B902590C92AB}" srcOrd="0" destOrd="0" presId="urn:microsoft.com/office/officeart/2005/8/layout/hierarchy6"/>
    <dgm:cxn modelId="{770242C2-9CA1-442C-9A02-00C6D2EED7D4}" type="presParOf" srcId="{FD17496C-4F41-414D-8EC9-B902590C92AB}" destId="{197E90B7-AB65-494E-A3DF-D8062E10FCD2}" srcOrd="0" destOrd="0" presId="urn:microsoft.com/office/officeart/2005/8/layout/hierarchy6"/>
    <dgm:cxn modelId="{070C4DB9-823B-458D-BAFA-FAB697CE47A8}" type="presParOf" srcId="{197E90B7-AB65-494E-A3DF-D8062E10FCD2}" destId="{7E51F818-5A05-455A-BE6C-B28D3BCF4AE5}" srcOrd="0" destOrd="0" presId="urn:microsoft.com/office/officeart/2005/8/layout/hierarchy6"/>
    <dgm:cxn modelId="{D1EDF7A9-A2BE-4B04-97BD-1A218BF47158}" type="presParOf" srcId="{7E51F818-5A05-455A-BE6C-B28D3BCF4AE5}" destId="{522BDAAF-C2D5-4DC2-B70D-79306398AEFC}" srcOrd="0" destOrd="0" presId="urn:microsoft.com/office/officeart/2005/8/layout/hierarchy6"/>
    <dgm:cxn modelId="{89C72290-FAE4-4971-A975-C4AA0E434F47}" type="presParOf" srcId="{7E51F818-5A05-455A-BE6C-B28D3BCF4AE5}" destId="{1B07CE98-447F-45E4-9E91-24231A0BDDF5}" srcOrd="1" destOrd="0" presId="urn:microsoft.com/office/officeart/2005/8/layout/hierarchy6"/>
    <dgm:cxn modelId="{C7432F25-C2A0-4BDA-AA65-9F4822AD1179}" type="presParOf" srcId="{1B07CE98-447F-45E4-9E91-24231A0BDDF5}" destId="{C73ED92D-3D5F-45FD-8E24-70C854B07337}" srcOrd="0" destOrd="0" presId="urn:microsoft.com/office/officeart/2005/8/layout/hierarchy6"/>
    <dgm:cxn modelId="{DB088317-46CC-4FF4-ACAD-24252E4A0536}" type="presParOf" srcId="{1B07CE98-447F-45E4-9E91-24231A0BDDF5}" destId="{188CCFAF-F1EE-48D4-8C02-80EEB2C1F5F7}" srcOrd="1" destOrd="0" presId="urn:microsoft.com/office/officeart/2005/8/layout/hierarchy6"/>
    <dgm:cxn modelId="{E8925A8F-7A57-4A0E-B6F2-5904576DC740}" type="presParOf" srcId="{188CCFAF-F1EE-48D4-8C02-80EEB2C1F5F7}" destId="{6C6E78D1-558D-4403-8BB5-48A190879B1F}" srcOrd="0" destOrd="0" presId="urn:microsoft.com/office/officeart/2005/8/layout/hierarchy6"/>
    <dgm:cxn modelId="{42191EC6-BCB4-4974-B7B6-CD83A9599865}" type="presParOf" srcId="{188CCFAF-F1EE-48D4-8C02-80EEB2C1F5F7}" destId="{D3722E31-A8F9-4E4C-9151-5DC442ECAAF7}" srcOrd="1" destOrd="0" presId="urn:microsoft.com/office/officeart/2005/8/layout/hierarchy6"/>
    <dgm:cxn modelId="{5557116D-26BF-450E-9161-5AC6988850E1}" type="presParOf" srcId="{D3722E31-A8F9-4E4C-9151-5DC442ECAAF7}" destId="{7207436E-4B7D-457B-B12E-28D24D808D41}" srcOrd="0" destOrd="0" presId="urn:microsoft.com/office/officeart/2005/8/layout/hierarchy6"/>
    <dgm:cxn modelId="{6FAA5C38-EEE8-4B92-BBD4-40CA3F47542B}" type="presParOf" srcId="{D3722E31-A8F9-4E4C-9151-5DC442ECAAF7}" destId="{7984CA0B-A469-4DF8-9387-FF3FFF05F70A}" srcOrd="1" destOrd="0" presId="urn:microsoft.com/office/officeart/2005/8/layout/hierarchy6"/>
    <dgm:cxn modelId="{0F78D547-4B13-4115-ABD6-8F1129914FEA}" type="presParOf" srcId="{7984CA0B-A469-4DF8-9387-FF3FFF05F70A}" destId="{EF25FBDF-409A-4704-8AC2-9785A1799391}" srcOrd="0" destOrd="0" presId="urn:microsoft.com/office/officeart/2005/8/layout/hierarchy6"/>
    <dgm:cxn modelId="{C04BABBE-6498-4EB0-8092-5482BDDB010B}" type="presParOf" srcId="{7984CA0B-A469-4DF8-9387-FF3FFF05F70A}" destId="{9EC08FFE-99B3-40C5-8B89-DC9652BE349C}" srcOrd="1" destOrd="0" presId="urn:microsoft.com/office/officeart/2005/8/layout/hierarchy6"/>
    <dgm:cxn modelId="{8C8577B7-F8EC-4C6D-8235-FA319138B617}" type="presParOf" srcId="{D3722E31-A8F9-4E4C-9151-5DC442ECAAF7}" destId="{25EAE004-877B-49EB-B57A-740101F30BAA}" srcOrd="2" destOrd="0" presId="urn:microsoft.com/office/officeart/2005/8/layout/hierarchy6"/>
    <dgm:cxn modelId="{E8440677-A9E9-426D-B620-6FF0DE6A89D4}" type="presParOf" srcId="{D3722E31-A8F9-4E4C-9151-5DC442ECAAF7}" destId="{CC996509-CAE6-49B6-AD17-85395AA84CD4}" srcOrd="3" destOrd="0" presId="urn:microsoft.com/office/officeart/2005/8/layout/hierarchy6"/>
    <dgm:cxn modelId="{3E04532B-6B40-46C1-9834-9741B07D83E1}" type="presParOf" srcId="{CC996509-CAE6-49B6-AD17-85395AA84CD4}" destId="{4FDA897C-9ABF-43FC-862A-714AE2E67BCA}" srcOrd="0" destOrd="0" presId="urn:microsoft.com/office/officeart/2005/8/layout/hierarchy6"/>
    <dgm:cxn modelId="{4D6BD2E7-6EAC-4724-9A76-5674F91F32E3}" type="presParOf" srcId="{CC996509-CAE6-49B6-AD17-85395AA84CD4}" destId="{59587FF0-D7FE-48F9-BDD5-3311B7363FA1}" srcOrd="1" destOrd="0" presId="urn:microsoft.com/office/officeart/2005/8/layout/hierarchy6"/>
    <dgm:cxn modelId="{DACCED9A-88DD-4E7B-9483-734DA4229A20}" type="presParOf" srcId="{1B07CE98-447F-45E4-9E91-24231A0BDDF5}" destId="{8D8DA9C1-DCB2-47E7-9C75-3D154731735D}" srcOrd="2" destOrd="0" presId="urn:microsoft.com/office/officeart/2005/8/layout/hierarchy6"/>
    <dgm:cxn modelId="{0C572028-A966-4398-8E7B-BBBE6B15F35C}" type="presParOf" srcId="{1B07CE98-447F-45E4-9E91-24231A0BDDF5}" destId="{3C8A6F09-2D5F-495F-ABAE-D31678DF8324}" srcOrd="3" destOrd="0" presId="urn:microsoft.com/office/officeart/2005/8/layout/hierarchy6"/>
    <dgm:cxn modelId="{02754498-FB8F-4E6C-83F0-7FAE23ABA82D}" type="presParOf" srcId="{3C8A6F09-2D5F-495F-ABAE-D31678DF8324}" destId="{B0E528F5-5A25-487C-AB47-5CF8F8EDE61F}" srcOrd="0" destOrd="0" presId="urn:microsoft.com/office/officeart/2005/8/layout/hierarchy6"/>
    <dgm:cxn modelId="{C70480E6-5857-41FC-ADCD-AC674C590260}" type="presParOf" srcId="{3C8A6F09-2D5F-495F-ABAE-D31678DF8324}" destId="{3A616DCE-A705-4C1F-A230-FD82520E2329}" srcOrd="1" destOrd="0" presId="urn:microsoft.com/office/officeart/2005/8/layout/hierarchy6"/>
    <dgm:cxn modelId="{CB1B1DF7-7F0E-40C3-B535-AB16EF53F069}" type="presParOf" srcId="{3A616DCE-A705-4C1F-A230-FD82520E2329}" destId="{382738C4-E465-4969-AE3A-504193DCBEDA}" srcOrd="0" destOrd="0" presId="urn:microsoft.com/office/officeart/2005/8/layout/hierarchy6"/>
    <dgm:cxn modelId="{429B5CE1-515C-49E7-A75B-A697524E63BB}" type="presParOf" srcId="{3A616DCE-A705-4C1F-A230-FD82520E2329}" destId="{D7B5A34B-68D7-4C00-B586-D257A6ED6077}" srcOrd="1" destOrd="0" presId="urn:microsoft.com/office/officeart/2005/8/layout/hierarchy6"/>
    <dgm:cxn modelId="{84804F73-B220-45A9-9432-1190CCD93BC1}" type="presParOf" srcId="{D7B5A34B-68D7-4C00-B586-D257A6ED6077}" destId="{96FDC84A-8DD7-4BB9-ABD1-B7699F3EF9A3}" srcOrd="0" destOrd="0" presId="urn:microsoft.com/office/officeart/2005/8/layout/hierarchy6"/>
    <dgm:cxn modelId="{FAC937E6-56FC-4F99-820C-32FBC3E9E44C}" type="presParOf" srcId="{D7B5A34B-68D7-4C00-B586-D257A6ED6077}" destId="{A3B0D7AC-886E-476A-B9EB-53D91E60A576}" srcOrd="1" destOrd="0" presId="urn:microsoft.com/office/officeart/2005/8/layout/hierarchy6"/>
    <dgm:cxn modelId="{F7A52798-D5E7-4DE3-9348-E861C4629D9F}" type="presParOf" srcId="{3A616DCE-A705-4C1F-A230-FD82520E2329}" destId="{E3E7248E-2C89-4BA7-9AD0-326E02CA12C9}" srcOrd="2" destOrd="0" presId="urn:microsoft.com/office/officeart/2005/8/layout/hierarchy6"/>
    <dgm:cxn modelId="{897167BF-3047-4C3B-8DD8-CF86AB99CD98}" type="presParOf" srcId="{3A616DCE-A705-4C1F-A230-FD82520E2329}" destId="{29AFBA66-0912-47BB-85A1-6DB7EEAE71C0}" srcOrd="3" destOrd="0" presId="urn:microsoft.com/office/officeart/2005/8/layout/hierarchy6"/>
    <dgm:cxn modelId="{3BC2FA04-396B-4E61-9537-5183BC709F96}" type="presParOf" srcId="{29AFBA66-0912-47BB-85A1-6DB7EEAE71C0}" destId="{CAF0A012-0213-4EA1-835C-86BC724E82A8}" srcOrd="0" destOrd="0" presId="urn:microsoft.com/office/officeart/2005/8/layout/hierarchy6"/>
    <dgm:cxn modelId="{8A715DFF-BD28-4B73-8FF8-9C31AB016E45}" type="presParOf" srcId="{29AFBA66-0912-47BB-85A1-6DB7EEAE71C0}" destId="{1CE83898-C955-4B49-B929-E716E3923BDE}" srcOrd="1" destOrd="0" presId="urn:microsoft.com/office/officeart/2005/8/layout/hierarchy6"/>
    <dgm:cxn modelId="{54F060CE-4953-4E4B-BE35-5A5909BD32F8}" type="presParOf" srcId="{1B07CE98-447F-45E4-9E91-24231A0BDDF5}" destId="{D1E49CB9-C900-4309-AF2F-AFE8D3C708EE}" srcOrd="4" destOrd="0" presId="urn:microsoft.com/office/officeart/2005/8/layout/hierarchy6"/>
    <dgm:cxn modelId="{18434084-4793-44D5-9743-D3AA3A27792F}" type="presParOf" srcId="{1B07CE98-447F-45E4-9E91-24231A0BDDF5}" destId="{4C71A5B2-CAD0-4355-83E5-05C34FFBF4D5}" srcOrd="5" destOrd="0" presId="urn:microsoft.com/office/officeart/2005/8/layout/hierarchy6"/>
    <dgm:cxn modelId="{3181289A-C634-4772-BDFA-50B8A7F44F73}" type="presParOf" srcId="{4C71A5B2-CAD0-4355-83E5-05C34FFBF4D5}" destId="{7A42CC7B-FC3A-46C7-95A9-36AE2DF4F483}" srcOrd="0" destOrd="0" presId="urn:microsoft.com/office/officeart/2005/8/layout/hierarchy6"/>
    <dgm:cxn modelId="{D98DC380-4C2C-4220-AEDC-DE3D6B127F57}" type="presParOf" srcId="{4C71A5B2-CAD0-4355-83E5-05C34FFBF4D5}" destId="{5E030255-4B07-4EFD-9546-3CE41820DBCB}" srcOrd="1" destOrd="0" presId="urn:microsoft.com/office/officeart/2005/8/layout/hierarchy6"/>
    <dgm:cxn modelId="{A531817D-BF2E-4CD8-8BF4-15D8D206C150}" type="presParOf" srcId="{AA8EAC3B-5702-4E1E-9D22-35F7EF621A8C}" destId="{48A74C11-178F-472B-A402-6419B5467EF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9FFA5-5077-46E1-9C58-B35D2003C318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B598C37-D8F2-4E65-9C3B-89B56E86CCC0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Host</a:t>
          </a:r>
          <a:endParaRPr lang="ko-KR" altLang="en-US" dirty="0"/>
        </a:p>
      </dgm:t>
    </dgm:pt>
    <dgm:pt modelId="{9B58B745-D196-4449-A200-00FB3CDCBEBA}" type="parTrans" cxnId="{DBA5B0E3-6840-45CD-99D3-57FDC5BA106F}">
      <dgm:prSet/>
      <dgm:spPr/>
      <dgm:t>
        <a:bodyPr/>
        <a:lstStyle/>
        <a:p>
          <a:pPr latinLnBrk="1"/>
          <a:endParaRPr lang="ko-KR" altLang="en-US"/>
        </a:p>
      </dgm:t>
    </dgm:pt>
    <dgm:pt modelId="{96780F0C-ECF2-4007-BF0F-6CC7D9CF6587}" type="sibTrans" cxnId="{DBA5B0E3-6840-45CD-99D3-57FDC5BA106F}">
      <dgm:prSet/>
      <dgm:spPr/>
      <dgm:t>
        <a:bodyPr/>
        <a:lstStyle/>
        <a:p>
          <a:pPr latinLnBrk="1"/>
          <a:endParaRPr lang="ko-KR" altLang="en-US"/>
        </a:p>
      </dgm:t>
    </dgm:pt>
    <dgm:pt modelId="{412F1592-742C-4B40-BC8E-3B2CC124B132}">
      <dgm:prSet phldrT="[텍스트]"/>
      <dgm:spPr/>
      <dgm:t>
        <a:bodyPr/>
        <a:lstStyle/>
        <a:p>
          <a:pPr latinLnBrk="1"/>
          <a:r>
            <a:rPr lang="en-US" altLang="ko-KR" dirty="0" smtClean="0"/>
            <a:t>Stock</a:t>
          </a:r>
          <a:endParaRPr lang="ko-KR" altLang="en-US" dirty="0"/>
        </a:p>
      </dgm:t>
    </dgm:pt>
    <dgm:pt modelId="{34320A54-7EDB-48B3-AA71-D39DE96D7853}" type="parTrans" cxnId="{6EE5C257-FB14-4C65-A522-02FE9FDA49C7}">
      <dgm:prSet/>
      <dgm:spPr/>
      <dgm:t>
        <a:bodyPr/>
        <a:lstStyle/>
        <a:p>
          <a:pPr latinLnBrk="1"/>
          <a:endParaRPr lang="ko-KR" altLang="en-US"/>
        </a:p>
      </dgm:t>
    </dgm:pt>
    <dgm:pt modelId="{F29856E9-4824-4CFF-90AB-2ECECA499D48}" type="sibTrans" cxnId="{6EE5C257-FB14-4C65-A522-02FE9FDA49C7}">
      <dgm:prSet/>
      <dgm:spPr/>
      <dgm:t>
        <a:bodyPr/>
        <a:lstStyle/>
        <a:p>
          <a:pPr latinLnBrk="1"/>
          <a:endParaRPr lang="ko-KR" altLang="en-US"/>
        </a:p>
      </dgm:t>
    </dgm:pt>
    <dgm:pt modelId="{7CFFC054-E627-4048-8B8F-AEA75D80D2EE}">
      <dgm:prSet phldrT="[텍스트]"/>
      <dgm:spPr/>
      <dgm:t>
        <a:bodyPr/>
        <a:lstStyle/>
        <a:p>
          <a:pPr latinLnBrk="1"/>
          <a:r>
            <a:rPr lang="en-US" altLang="ko-KR" dirty="0" smtClean="0"/>
            <a:t>Order</a:t>
          </a:r>
          <a:endParaRPr lang="ko-KR" altLang="en-US" dirty="0"/>
        </a:p>
      </dgm:t>
    </dgm:pt>
    <dgm:pt modelId="{A335A776-C4E5-4CE1-AA23-BEB66485FA86}" type="parTrans" cxnId="{05B06DD9-390D-4D15-B841-3A0616FC899A}">
      <dgm:prSet/>
      <dgm:spPr/>
      <dgm:t>
        <a:bodyPr/>
        <a:lstStyle/>
        <a:p>
          <a:pPr latinLnBrk="1"/>
          <a:endParaRPr lang="ko-KR" altLang="en-US"/>
        </a:p>
      </dgm:t>
    </dgm:pt>
    <dgm:pt modelId="{4FF57742-A746-4251-82EA-7AAB628C9D54}" type="sibTrans" cxnId="{05B06DD9-390D-4D15-B841-3A0616FC899A}">
      <dgm:prSet/>
      <dgm:spPr/>
      <dgm:t>
        <a:bodyPr/>
        <a:lstStyle/>
        <a:p>
          <a:pPr latinLnBrk="1"/>
          <a:endParaRPr lang="ko-KR" altLang="en-US"/>
        </a:p>
      </dgm:t>
    </dgm:pt>
    <dgm:pt modelId="{7E167EAE-20FA-4DAA-8875-74EFB9A4CA17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err="1" smtClean="0"/>
            <a:t>StockList</a:t>
          </a:r>
          <a:endParaRPr lang="ko-KR" altLang="en-US" dirty="0"/>
        </a:p>
      </dgm:t>
    </dgm:pt>
    <dgm:pt modelId="{7A3DCF57-D78A-4A5E-A06C-4594CC2D4E19}" type="parTrans" cxnId="{846123CF-C5E4-4EB8-9C8D-4D0681DD3AFA}">
      <dgm:prSet/>
      <dgm:spPr/>
      <dgm:t>
        <a:bodyPr/>
        <a:lstStyle/>
        <a:p>
          <a:pPr latinLnBrk="1"/>
          <a:endParaRPr lang="ko-KR" altLang="en-US"/>
        </a:p>
      </dgm:t>
    </dgm:pt>
    <dgm:pt modelId="{C76F90E0-8ACD-49AA-9436-D829833CBA5D}" type="sibTrans" cxnId="{846123CF-C5E4-4EB8-9C8D-4D0681DD3AFA}">
      <dgm:prSet/>
      <dgm:spPr/>
      <dgm:t>
        <a:bodyPr/>
        <a:lstStyle/>
        <a:p>
          <a:pPr latinLnBrk="1"/>
          <a:endParaRPr lang="ko-KR" altLang="en-US"/>
        </a:p>
      </dgm:t>
    </dgm:pt>
    <dgm:pt modelId="{48110277-15BE-4F85-9CDE-6C8F6559AB97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/>
            <a:t>Del</a:t>
          </a:r>
          <a:endParaRPr lang="ko-KR" altLang="en-US" dirty="0"/>
        </a:p>
      </dgm:t>
    </dgm:pt>
    <dgm:pt modelId="{7DF2B88D-7852-4904-A3A2-AF2D1F997709}" type="parTrans" cxnId="{7CE983FF-B96B-4AD4-B7C5-1ADF56E011DC}">
      <dgm:prSet/>
      <dgm:spPr/>
      <dgm:t>
        <a:bodyPr/>
        <a:lstStyle/>
        <a:p>
          <a:pPr latinLnBrk="1"/>
          <a:endParaRPr lang="ko-KR" altLang="en-US"/>
        </a:p>
      </dgm:t>
    </dgm:pt>
    <dgm:pt modelId="{D5BE15D4-C54B-44CD-908C-A043785A309A}" type="sibTrans" cxnId="{7CE983FF-B96B-4AD4-B7C5-1ADF56E011DC}">
      <dgm:prSet/>
      <dgm:spPr/>
      <dgm:t>
        <a:bodyPr/>
        <a:lstStyle/>
        <a:p>
          <a:pPr latinLnBrk="1"/>
          <a:endParaRPr lang="ko-KR" altLang="en-US"/>
        </a:p>
      </dgm:t>
    </dgm:pt>
    <dgm:pt modelId="{D9E933ED-2663-4EDC-B979-611CC0F09D29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/>
            <a:t>Add</a:t>
          </a:r>
          <a:endParaRPr lang="ko-KR" altLang="en-US" dirty="0"/>
        </a:p>
      </dgm:t>
    </dgm:pt>
    <dgm:pt modelId="{086E5E55-CF64-497D-A3E3-22BA382D54CA}" type="parTrans" cxnId="{D94AB93F-B819-4404-A7F4-62F5077ADFF8}">
      <dgm:prSet/>
      <dgm:spPr/>
      <dgm:t>
        <a:bodyPr/>
        <a:lstStyle/>
        <a:p>
          <a:pPr latinLnBrk="1"/>
          <a:endParaRPr lang="ko-KR" altLang="en-US"/>
        </a:p>
      </dgm:t>
    </dgm:pt>
    <dgm:pt modelId="{D26053D7-C1B1-4131-A91E-4CB68777E8F8}" type="sibTrans" cxnId="{D94AB93F-B819-4404-A7F4-62F5077ADFF8}">
      <dgm:prSet/>
      <dgm:spPr/>
      <dgm:t>
        <a:bodyPr/>
        <a:lstStyle/>
        <a:p>
          <a:pPr latinLnBrk="1"/>
          <a:endParaRPr lang="ko-KR" altLang="en-US"/>
        </a:p>
      </dgm:t>
    </dgm:pt>
    <dgm:pt modelId="{57ADE618-FE28-4058-B206-811002B3BBF0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/>
            <a:t>Update</a:t>
          </a:r>
          <a:endParaRPr lang="ko-KR" altLang="en-US" dirty="0"/>
        </a:p>
      </dgm:t>
    </dgm:pt>
    <dgm:pt modelId="{E78168D9-0352-4432-AA0F-C3222BE6D52A}" type="parTrans" cxnId="{71863A74-80F8-443D-B2A3-FCAD8FBEE906}">
      <dgm:prSet/>
      <dgm:spPr/>
      <dgm:t>
        <a:bodyPr/>
        <a:lstStyle/>
        <a:p>
          <a:pPr latinLnBrk="1"/>
          <a:endParaRPr lang="ko-KR" altLang="en-US"/>
        </a:p>
      </dgm:t>
    </dgm:pt>
    <dgm:pt modelId="{A3BE00A1-A395-4084-8406-D1926208E1EF}" type="sibTrans" cxnId="{71863A74-80F8-443D-B2A3-FCAD8FBEE906}">
      <dgm:prSet/>
      <dgm:spPr/>
      <dgm:t>
        <a:bodyPr/>
        <a:lstStyle/>
        <a:p>
          <a:pPr latinLnBrk="1"/>
          <a:endParaRPr lang="ko-KR" altLang="en-US"/>
        </a:p>
      </dgm:t>
    </dgm:pt>
    <dgm:pt modelId="{5B3CC37C-D38B-4394-AEDF-34020A442546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err="1" smtClean="0"/>
            <a:t>OrderList</a:t>
          </a:r>
          <a:endParaRPr lang="ko-KR" altLang="en-US" dirty="0"/>
        </a:p>
      </dgm:t>
    </dgm:pt>
    <dgm:pt modelId="{DDC5B66C-F199-44B1-8AC5-E279BD872E94}" type="parTrans" cxnId="{9A5572AA-4E60-4947-B36D-7F7E5F5DA94F}">
      <dgm:prSet/>
      <dgm:spPr/>
      <dgm:t>
        <a:bodyPr/>
        <a:lstStyle/>
        <a:p>
          <a:pPr latinLnBrk="1"/>
          <a:endParaRPr lang="ko-KR" altLang="en-US"/>
        </a:p>
      </dgm:t>
    </dgm:pt>
    <dgm:pt modelId="{D8C1AA75-022D-486C-AFAB-C577E11474CE}" type="sibTrans" cxnId="{9A5572AA-4E60-4947-B36D-7F7E5F5DA94F}">
      <dgm:prSet/>
      <dgm:spPr/>
      <dgm:t>
        <a:bodyPr/>
        <a:lstStyle/>
        <a:p>
          <a:pPr latinLnBrk="1"/>
          <a:endParaRPr lang="ko-KR" altLang="en-US"/>
        </a:p>
      </dgm:t>
    </dgm:pt>
    <dgm:pt modelId="{7700CD03-64FF-42DE-A970-6A5F49FBF68F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/>
            <a:t>Confirm</a:t>
          </a:r>
          <a:endParaRPr lang="ko-KR" altLang="en-US" dirty="0"/>
        </a:p>
      </dgm:t>
    </dgm:pt>
    <dgm:pt modelId="{6E36FD91-A9BA-4DDA-B469-C6B01907B880}" type="parTrans" cxnId="{98C2E577-08D7-4F4A-8FA2-93F4B96EE6A0}">
      <dgm:prSet/>
      <dgm:spPr/>
      <dgm:t>
        <a:bodyPr/>
        <a:lstStyle/>
        <a:p>
          <a:pPr latinLnBrk="1"/>
          <a:endParaRPr lang="ko-KR" altLang="en-US"/>
        </a:p>
      </dgm:t>
    </dgm:pt>
    <dgm:pt modelId="{1ABB907A-5D8E-4192-ADCA-EF4DC7B23A4B}" type="sibTrans" cxnId="{98C2E577-08D7-4F4A-8FA2-93F4B96EE6A0}">
      <dgm:prSet/>
      <dgm:spPr/>
      <dgm:t>
        <a:bodyPr/>
        <a:lstStyle/>
        <a:p>
          <a:pPr latinLnBrk="1"/>
          <a:endParaRPr lang="ko-KR" altLang="en-US"/>
        </a:p>
      </dgm:t>
    </dgm:pt>
    <dgm:pt modelId="{B65A8269-4676-4FC6-98A7-F8F14F990DEA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/>
            <a:t>Cancel</a:t>
          </a:r>
          <a:endParaRPr lang="ko-KR" altLang="en-US" dirty="0"/>
        </a:p>
      </dgm:t>
    </dgm:pt>
    <dgm:pt modelId="{35BB1A0E-4ACE-4542-8523-3A05B35CEE5E}" type="parTrans" cxnId="{12DBD428-2678-4C3B-BF23-744D58F5B88D}">
      <dgm:prSet/>
      <dgm:spPr/>
      <dgm:t>
        <a:bodyPr/>
        <a:lstStyle/>
        <a:p>
          <a:pPr latinLnBrk="1"/>
          <a:endParaRPr lang="ko-KR" altLang="en-US"/>
        </a:p>
      </dgm:t>
    </dgm:pt>
    <dgm:pt modelId="{1AE735AD-C52B-4394-BAF7-123E78CEEBF4}" type="sibTrans" cxnId="{12DBD428-2678-4C3B-BF23-744D58F5B88D}">
      <dgm:prSet/>
      <dgm:spPr/>
      <dgm:t>
        <a:bodyPr/>
        <a:lstStyle/>
        <a:p>
          <a:pPr latinLnBrk="1"/>
          <a:endParaRPr lang="ko-KR" altLang="en-US"/>
        </a:p>
      </dgm:t>
    </dgm:pt>
    <dgm:pt modelId="{48BB0EB6-ADA6-4E54-89DC-8632E135C1BA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/>
            <a:t>Total</a:t>
          </a:r>
          <a:endParaRPr lang="ko-KR" altLang="en-US" dirty="0"/>
        </a:p>
      </dgm:t>
    </dgm:pt>
    <dgm:pt modelId="{E0B9F3FF-34DB-4959-B309-E41C072CF8C9}" type="parTrans" cxnId="{B7E2811E-8412-4C31-99A3-9B08BF6D2539}">
      <dgm:prSet/>
      <dgm:spPr/>
      <dgm:t>
        <a:bodyPr/>
        <a:lstStyle/>
        <a:p>
          <a:pPr latinLnBrk="1"/>
          <a:endParaRPr lang="ko-KR" altLang="en-US"/>
        </a:p>
      </dgm:t>
    </dgm:pt>
    <dgm:pt modelId="{E9DD3C5C-CA90-42BC-94C1-4233A64439DA}" type="sibTrans" cxnId="{B7E2811E-8412-4C31-99A3-9B08BF6D2539}">
      <dgm:prSet/>
      <dgm:spPr/>
      <dgm:t>
        <a:bodyPr/>
        <a:lstStyle/>
        <a:p>
          <a:pPr latinLnBrk="1"/>
          <a:endParaRPr lang="ko-KR" altLang="en-US"/>
        </a:p>
      </dgm:t>
    </dgm:pt>
    <dgm:pt modelId="{AA8EAC3B-5702-4E1E-9D22-35F7EF621A8C}" type="pres">
      <dgm:prSet presAssocID="{4A59FFA5-5077-46E1-9C58-B35D2003C3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17496C-4F41-414D-8EC9-B902590C92AB}" type="pres">
      <dgm:prSet presAssocID="{4A59FFA5-5077-46E1-9C58-B35D2003C318}" presName="hierFlow" presStyleCnt="0"/>
      <dgm:spPr/>
    </dgm:pt>
    <dgm:pt modelId="{197E90B7-AB65-494E-A3DF-D8062E10FCD2}" type="pres">
      <dgm:prSet presAssocID="{4A59FFA5-5077-46E1-9C58-B35D2003C3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B9595-1C28-429D-8CFF-3113C4760F75}" type="pres">
      <dgm:prSet presAssocID="{BB598C37-D8F2-4E65-9C3B-89B56E86CCC0}" presName="Name14" presStyleCnt="0"/>
      <dgm:spPr/>
    </dgm:pt>
    <dgm:pt modelId="{9DDE2AFC-8496-4954-B079-7C9C252F49D2}" type="pres">
      <dgm:prSet presAssocID="{BB598C37-D8F2-4E65-9C3B-89B56E86CCC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13413-433F-4165-8548-29F0F72E9DE1}" type="pres">
      <dgm:prSet presAssocID="{BB598C37-D8F2-4E65-9C3B-89B56E86CCC0}" presName="hierChild2" presStyleCnt="0"/>
      <dgm:spPr/>
    </dgm:pt>
    <dgm:pt modelId="{9C874FB5-807C-4D69-8D57-58AC40A571E2}" type="pres">
      <dgm:prSet presAssocID="{34320A54-7EDB-48B3-AA71-D39DE96D7853}" presName="Name19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117E2F0-9F3E-421A-A012-E37DB9EC8E6A}" type="pres">
      <dgm:prSet presAssocID="{412F1592-742C-4B40-BC8E-3B2CC124B132}" presName="Name21" presStyleCnt="0"/>
      <dgm:spPr/>
    </dgm:pt>
    <dgm:pt modelId="{8E78E69A-856E-467B-8869-DD7C02EE4971}" type="pres">
      <dgm:prSet presAssocID="{412F1592-742C-4B40-BC8E-3B2CC124B132}" presName="level2Shape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0C789E7-980C-4C4E-8086-CA6301626ED1}" type="pres">
      <dgm:prSet presAssocID="{412F1592-742C-4B40-BC8E-3B2CC124B132}" presName="hierChild3" presStyleCnt="0"/>
      <dgm:spPr/>
    </dgm:pt>
    <dgm:pt modelId="{DBB56863-7547-4A38-B724-740211C81F71}" type="pres">
      <dgm:prSet presAssocID="{7A3DCF57-D78A-4A5E-A06C-4594CC2D4E19}" presName="Name19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EF346F0-9947-47CE-91FA-E86D02D8EC0D}" type="pres">
      <dgm:prSet presAssocID="{7E167EAE-20FA-4DAA-8875-74EFB9A4CA17}" presName="Name21" presStyleCnt="0"/>
      <dgm:spPr/>
    </dgm:pt>
    <dgm:pt modelId="{BBDD3908-30D4-4EB0-8AF9-2C2E807FC9AD}" type="pres">
      <dgm:prSet presAssocID="{7E167EAE-20FA-4DAA-8875-74EFB9A4CA17}" presName="level2Shape" presStyleLbl="node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1B131D2-BFC9-4B4A-8717-53A8228989B0}" type="pres">
      <dgm:prSet presAssocID="{7E167EAE-20FA-4DAA-8875-74EFB9A4CA17}" presName="hierChild3" presStyleCnt="0"/>
      <dgm:spPr/>
    </dgm:pt>
    <dgm:pt modelId="{568BAAFA-EA7B-4C89-900C-D039CE93A4EC}" type="pres">
      <dgm:prSet presAssocID="{086E5E55-CF64-497D-A3E3-22BA382D54CA}" presName="Name19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5E221FF9-1BD6-4717-89A5-3AB9FA7C73B3}" type="pres">
      <dgm:prSet presAssocID="{D9E933ED-2663-4EDC-B979-611CC0F09D29}" presName="Name21" presStyleCnt="0"/>
      <dgm:spPr/>
    </dgm:pt>
    <dgm:pt modelId="{B3DEEE33-1032-455B-B3BC-B16260EE0A56}" type="pres">
      <dgm:prSet presAssocID="{D9E933ED-2663-4EDC-B979-611CC0F09D29}" presName="level2Shape" presStyleLbl="node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BC1F48B-D2AF-4A51-B948-49E5CA5B1266}" type="pres">
      <dgm:prSet presAssocID="{D9E933ED-2663-4EDC-B979-611CC0F09D29}" presName="hierChild3" presStyleCnt="0"/>
      <dgm:spPr/>
    </dgm:pt>
    <dgm:pt modelId="{4377BBB4-DC70-456E-B01A-877955025FDA}" type="pres">
      <dgm:prSet presAssocID="{E78168D9-0352-4432-AA0F-C3222BE6D52A}" presName="Name19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1C5F3C5-2242-42B3-9258-EF024120A080}" type="pres">
      <dgm:prSet presAssocID="{57ADE618-FE28-4058-B206-811002B3BBF0}" presName="Name21" presStyleCnt="0"/>
      <dgm:spPr/>
    </dgm:pt>
    <dgm:pt modelId="{00AF223A-30C4-43FF-BFC4-E2A205D84358}" type="pres">
      <dgm:prSet presAssocID="{57ADE618-FE28-4058-B206-811002B3BBF0}" presName="level2Shape" presStyleLbl="node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34DA334-1045-4833-820A-BC2DA83835C9}" type="pres">
      <dgm:prSet presAssocID="{57ADE618-FE28-4058-B206-811002B3BBF0}" presName="hierChild3" presStyleCnt="0"/>
      <dgm:spPr/>
    </dgm:pt>
    <dgm:pt modelId="{9AC91053-DDBB-473D-B780-AE70517930F4}" type="pres">
      <dgm:prSet presAssocID="{7DF2B88D-7852-4904-A3A2-AF2D1F997709}" presName="Name19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B81ADFE2-74AE-4D0D-A3B7-23F7C1E5D1DA}" type="pres">
      <dgm:prSet presAssocID="{48110277-15BE-4F85-9CDE-6C8F6559AB97}" presName="Name21" presStyleCnt="0"/>
      <dgm:spPr/>
    </dgm:pt>
    <dgm:pt modelId="{184FC975-BCB9-4967-A870-B536C54E6ED3}" type="pres">
      <dgm:prSet presAssocID="{48110277-15BE-4F85-9CDE-6C8F6559AB97}" presName="level2Shape" presStyleLbl="node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02AAE816-6517-48E0-B93B-04A631E95CAF}" type="pres">
      <dgm:prSet presAssocID="{48110277-15BE-4F85-9CDE-6C8F6559AB97}" presName="hierChild3" presStyleCnt="0"/>
      <dgm:spPr/>
    </dgm:pt>
    <dgm:pt modelId="{CB1D089C-4818-4BDF-9B10-3265F1DD621A}" type="pres">
      <dgm:prSet presAssocID="{A335A776-C4E5-4CE1-AA23-BEB66485FA86}" presName="Name19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3AD39B1-B645-45F5-B1A3-85B55FF1BD65}" type="pres">
      <dgm:prSet presAssocID="{7CFFC054-E627-4048-8B8F-AEA75D80D2EE}" presName="Name21" presStyleCnt="0"/>
      <dgm:spPr/>
    </dgm:pt>
    <dgm:pt modelId="{75905421-974B-4C92-A834-1DE53DAB46F3}" type="pres">
      <dgm:prSet presAssocID="{7CFFC054-E627-4048-8B8F-AEA75D80D2EE}" presName="level2Shape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1EA88DA-0D4A-49D8-814B-2BFD61B4EB8D}" type="pres">
      <dgm:prSet presAssocID="{7CFFC054-E627-4048-8B8F-AEA75D80D2EE}" presName="hierChild3" presStyleCnt="0"/>
      <dgm:spPr/>
    </dgm:pt>
    <dgm:pt modelId="{073DD79B-0DC5-4E62-A1A0-4E58A8E020BB}" type="pres">
      <dgm:prSet presAssocID="{DDC5B66C-F199-44B1-8AC5-E279BD872E94}" presName="Name19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059D78B0-B3A5-4677-BD65-2CEF7ADCC202}" type="pres">
      <dgm:prSet presAssocID="{5B3CC37C-D38B-4394-AEDF-34020A442546}" presName="Name21" presStyleCnt="0"/>
      <dgm:spPr/>
    </dgm:pt>
    <dgm:pt modelId="{B33A62E0-6A4F-45C6-9514-75C0E6C00798}" type="pres">
      <dgm:prSet presAssocID="{5B3CC37C-D38B-4394-AEDF-34020A442546}" presName="level2Shape" presStyleLbl="node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E8BA76A9-1BB3-4C56-94C2-F0630505A075}" type="pres">
      <dgm:prSet presAssocID="{5B3CC37C-D38B-4394-AEDF-34020A442546}" presName="hierChild3" presStyleCnt="0"/>
      <dgm:spPr/>
    </dgm:pt>
    <dgm:pt modelId="{2D9A344E-CFE0-48ED-82DC-8079BC318048}" type="pres">
      <dgm:prSet presAssocID="{6E36FD91-A9BA-4DDA-B469-C6B01907B880}" presName="Name19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EE0159B3-55F2-464B-9D48-46D5F2745F23}" type="pres">
      <dgm:prSet presAssocID="{7700CD03-64FF-42DE-A970-6A5F49FBF68F}" presName="Name21" presStyleCnt="0"/>
      <dgm:spPr/>
    </dgm:pt>
    <dgm:pt modelId="{5E77DE96-1923-433A-B65D-D7FB3F971F64}" type="pres">
      <dgm:prSet presAssocID="{7700CD03-64FF-42DE-A970-6A5F49FBF68F}" presName="level2Shape" presStyleLbl="node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74E0F36B-B50D-42F0-8A13-AA4F03162129}" type="pres">
      <dgm:prSet presAssocID="{7700CD03-64FF-42DE-A970-6A5F49FBF68F}" presName="hierChild3" presStyleCnt="0"/>
      <dgm:spPr/>
    </dgm:pt>
    <dgm:pt modelId="{8F3CA398-4574-4188-B7DC-AF9824FCAD7C}" type="pres">
      <dgm:prSet presAssocID="{35BB1A0E-4ACE-4542-8523-3A05B35CEE5E}" presName="Name19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4AAF66A2-5684-4878-A0BD-2A3B97DC6A86}" type="pres">
      <dgm:prSet presAssocID="{B65A8269-4676-4FC6-98A7-F8F14F990DEA}" presName="Name21" presStyleCnt="0"/>
      <dgm:spPr/>
    </dgm:pt>
    <dgm:pt modelId="{8D51C35D-D7A8-4F91-A531-278AED35757F}" type="pres">
      <dgm:prSet presAssocID="{B65A8269-4676-4FC6-98A7-F8F14F990DEA}" presName="level2Shape" presStyleLbl="node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E8424B5E-572A-471C-A235-E251933A6BB6}" type="pres">
      <dgm:prSet presAssocID="{B65A8269-4676-4FC6-98A7-F8F14F990DEA}" presName="hierChild3" presStyleCnt="0"/>
      <dgm:spPr/>
    </dgm:pt>
    <dgm:pt modelId="{46554C6C-BB5A-4A1A-BF58-B442C896E7F2}" type="pres">
      <dgm:prSet presAssocID="{E0B9F3FF-34DB-4959-B309-E41C072CF8C9}" presName="Name19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1A1C0A0-1334-4800-9348-3B385DF53566}" type="pres">
      <dgm:prSet presAssocID="{48BB0EB6-ADA6-4E54-89DC-8632E135C1BA}" presName="Name21" presStyleCnt="0"/>
      <dgm:spPr/>
    </dgm:pt>
    <dgm:pt modelId="{8BD6853C-E14B-42D3-B51B-1481AA5BA158}" type="pres">
      <dgm:prSet presAssocID="{48BB0EB6-ADA6-4E54-89DC-8632E135C1BA}" presName="level2Shape" presStyleLbl="node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0F281D5A-1127-45EA-B1DA-BBB177EFEDF4}" type="pres">
      <dgm:prSet presAssocID="{48BB0EB6-ADA6-4E54-89DC-8632E135C1BA}" presName="hierChild3" presStyleCnt="0"/>
      <dgm:spPr/>
    </dgm:pt>
    <dgm:pt modelId="{48A74C11-178F-472B-A402-6419B5467EFF}" type="pres">
      <dgm:prSet presAssocID="{4A59FFA5-5077-46E1-9C58-B35D2003C318}" presName="bgShapesFlow" presStyleCnt="0"/>
      <dgm:spPr/>
    </dgm:pt>
  </dgm:ptLst>
  <dgm:cxnLst>
    <dgm:cxn modelId="{B7E2811E-8412-4C31-99A3-9B08BF6D2539}" srcId="{7CFFC054-E627-4048-8B8F-AEA75D80D2EE}" destId="{48BB0EB6-ADA6-4E54-89DC-8632E135C1BA}" srcOrd="3" destOrd="0" parTransId="{E0B9F3FF-34DB-4959-B309-E41C072CF8C9}" sibTransId="{E9DD3C5C-CA90-42BC-94C1-4233A64439DA}"/>
    <dgm:cxn modelId="{7CE983FF-B96B-4AD4-B7C5-1ADF56E011DC}" srcId="{412F1592-742C-4B40-BC8E-3B2CC124B132}" destId="{48110277-15BE-4F85-9CDE-6C8F6559AB97}" srcOrd="3" destOrd="0" parTransId="{7DF2B88D-7852-4904-A3A2-AF2D1F997709}" sibTransId="{D5BE15D4-C54B-44CD-908C-A043785A309A}"/>
    <dgm:cxn modelId="{2C605491-41D2-497E-9E4B-3B6581009DF3}" type="presOf" srcId="{B65A8269-4676-4FC6-98A7-F8F14F990DEA}" destId="{8D51C35D-D7A8-4F91-A531-278AED35757F}" srcOrd="0" destOrd="0" presId="urn:microsoft.com/office/officeart/2005/8/layout/hierarchy6"/>
    <dgm:cxn modelId="{B1909B9E-DABE-49C9-9C5A-511327B6A1FE}" type="presOf" srcId="{48110277-15BE-4F85-9CDE-6C8F6559AB97}" destId="{184FC975-BCB9-4967-A870-B536C54E6ED3}" srcOrd="0" destOrd="0" presId="urn:microsoft.com/office/officeart/2005/8/layout/hierarchy6"/>
    <dgm:cxn modelId="{846123CF-C5E4-4EB8-9C8D-4D0681DD3AFA}" srcId="{412F1592-742C-4B40-BC8E-3B2CC124B132}" destId="{7E167EAE-20FA-4DAA-8875-74EFB9A4CA17}" srcOrd="0" destOrd="0" parTransId="{7A3DCF57-D78A-4A5E-A06C-4594CC2D4E19}" sibTransId="{C76F90E0-8ACD-49AA-9436-D829833CBA5D}"/>
    <dgm:cxn modelId="{E60CDC2B-712B-4D53-A785-C775B87EDF92}" type="presOf" srcId="{5B3CC37C-D38B-4394-AEDF-34020A442546}" destId="{B33A62E0-6A4F-45C6-9514-75C0E6C00798}" srcOrd="0" destOrd="0" presId="urn:microsoft.com/office/officeart/2005/8/layout/hierarchy6"/>
    <dgm:cxn modelId="{AD21BB3F-F6C0-440F-97A0-2B271756E83C}" type="presOf" srcId="{48BB0EB6-ADA6-4E54-89DC-8632E135C1BA}" destId="{8BD6853C-E14B-42D3-B51B-1481AA5BA158}" srcOrd="0" destOrd="0" presId="urn:microsoft.com/office/officeart/2005/8/layout/hierarchy6"/>
    <dgm:cxn modelId="{F31F940E-9FF2-4E7A-9C36-A845832BD20B}" type="presOf" srcId="{57ADE618-FE28-4058-B206-811002B3BBF0}" destId="{00AF223A-30C4-43FF-BFC4-E2A205D84358}" srcOrd="0" destOrd="0" presId="urn:microsoft.com/office/officeart/2005/8/layout/hierarchy6"/>
    <dgm:cxn modelId="{7AAD9676-F334-45DE-A10F-2483B7589FB1}" type="presOf" srcId="{35BB1A0E-4ACE-4542-8523-3A05B35CEE5E}" destId="{8F3CA398-4574-4188-B7DC-AF9824FCAD7C}" srcOrd="0" destOrd="0" presId="urn:microsoft.com/office/officeart/2005/8/layout/hierarchy6"/>
    <dgm:cxn modelId="{17720384-6777-4453-AC93-BB134E80E7D9}" type="presOf" srcId="{412F1592-742C-4B40-BC8E-3B2CC124B132}" destId="{8E78E69A-856E-467B-8869-DD7C02EE4971}" srcOrd="0" destOrd="0" presId="urn:microsoft.com/office/officeart/2005/8/layout/hierarchy6"/>
    <dgm:cxn modelId="{2EDB40C1-3481-495C-A75A-9C967B3E53C1}" type="presOf" srcId="{A335A776-C4E5-4CE1-AA23-BEB66485FA86}" destId="{CB1D089C-4818-4BDF-9B10-3265F1DD621A}" srcOrd="0" destOrd="0" presId="urn:microsoft.com/office/officeart/2005/8/layout/hierarchy6"/>
    <dgm:cxn modelId="{EC51A3CC-63BB-47D5-9579-DFC45FFBF3BD}" type="presOf" srcId="{DDC5B66C-F199-44B1-8AC5-E279BD872E94}" destId="{073DD79B-0DC5-4E62-A1A0-4E58A8E020BB}" srcOrd="0" destOrd="0" presId="urn:microsoft.com/office/officeart/2005/8/layout/hierarchy6"/>
    <dgm:cxn modelId="{A59A3C79-7D46-4664-BCC6-A6040017F60D}" type="presOf" srcId="{34320A54-7EDB-48B3-AA71-D39DE96D7853}" destId="{9C874FB5-807C-4D69-8D57-58AC40A571E2}" srcOrd="0" destOrd="0" presId="urn:microsoft.com/office/officeart/2005/8/layout/hierarchy6"/>
    <dgm:cxn modelId="{35581EDC-63B7-4870-A31B-3303022782D9}" type="presOf" srcId="{E78168D9-0352-4432-AA0F-C3222BE6D52A}" destId="{4377BBB4-DC70-456E-B01A-877955025FDA}" srcOrd="0" destOrd="0" presId="urn:microsoft.com/office/officeart/2005/8/layout/hierarchy6"/>
    <dgm:cxn modelId="{D94AB93F-B819-4404-A7F4-62F5077ADFF8}" srcId="{412F1592-742C-4B40-BC8E-3B2CC124B132}" destId="{D9E933ED-2663-4EDC-B979-611CC0F09D29}" srcOrd="1" destOrd="0" parTransId="{086E5E55-CF64-497D-A3E3-22BA382D54CA}" sibTransId="{D26053D7-C1B1-4131-A91E-4CB68777E8F8}"/>
    <dgm:cxn modelId="{05B06DD9-390D-4D15-B841-3A0616FC899A}" srcId="{BB598C37-D8F2-4E65-9C3B-89B56E86CCC0}" destId="{7CFFC054-E627-4048-8B8F-AEA75D80D2EE}" srcOrd="1" destOrd="0" parTransId="{A335A776-C4E5-4CE1-AA23-BEB66485FA86}" sibTransId="{4FF57742-A746-4251-82EA-7AAB628C9D54}"/>
    <dgm:cxn modelId="{6EC0C037-DEBD-40F8-A693-CA4072F0CE74}" type="presOf" srcId="{7700CD03-64FF-42DE-A970-6A5F49FBF68F}" destId="{5E77DE96-1923-433A-B65D-D7FB3F971F64}" srcOrd="0" destOrd="0" presId="urn:microsoft.com/office/officeart/2005/8/layout/hierarchy6"/>
    <dgm:cxn modelId="{12DBD428-2678-4C3B-BF23-744D58F5B88D}" srcId="{7CFFC054-E627-4048-8B8F-AEA75D80D2EE}" destId="{B65A8269-4676-4FC6-98A7-F8F14F990DEA}" srcOrd="2" destOrd="0" parTransId="{35BB1A0E-4ACE-4542-8523-3A05B35CEE5E}" sibTransId="{1AE735AD-C52B-4394-BAF7-123E78CEEBF4}"/>
    <dgm:cxn modelId="{C2C1103D-B2A9-4557-8A76-84A86DD33579}" type="presOf" srcId="{7DF2B88D-7852-4904-A3A2-AF2D1F997709}" destId="{9AC91053-DDBB-473D-B780-AE70517930F4}" srcOrd="0" destOrd="0" presId="urn:microsoft.com/office/officeart/2005/8/layout/hierarchy6"/>
    <dgm:cxn modelId="{71863A74-80F8-443D-B2A3-FCAD8FBEE906}" srcId="{412F1592-742C-4B40-BC8E-3B2CC124B132}" destId="{57ADE618-FE28-4058-B206-811002B3BBF0}" srcOrd="2" destOrd="0" parTransId="{E78168D9-0352-4432-AA0F-C3222BE6D52A}" sibTransId="{A3BE00A1-A395-4084-8406-D1926208E1EF}"/>
    <dgm:cxn modelId="{C6C2E7DD-FCDE-4D2D-9594-89E8DFAA57CB}" type="presOf" srcId="{6E36FD91-A9BA-4DDA-B469-C6B01907B880}" destId="{2D9A344E-CFE0-48ED-82DC-8079BC318048}" srcOrd="0" destOrd="0" presId="urn:microsoft.com/office/officeart/2005/8/layout/hierarchy6"/>
    <dgm:cxn modelId="{DBA5B0E3-6840-45CD-99D3-57FDC5BA106F}" srcId="{4A59FFA5-5077-46E1-9C58-B35D2003C318}" destId="{BB598C37-D8F2-4E65-9C3B-89B56E86CCC0}" srcOrd="0" destOrd="0" parTransId="{9B58B745-D196-4449-A200-00FB3CDCBEBA}" sibTransId="{96780F0C-ECF2-4007-BF0F-6CC7D9CF6587}"/>
    <dgm:cxn modelId="{6EE5C257-FB14-4C65-A522-02FE9FDA49C7}" srcId="{BB598C37-D8F2-4E65-9C3B-89B56E86CCC0}" destId="{412F1592-742C-4B40-BC8E-3B2CC124B132}" srcOrd="0" destOrd="0" parTransId="{34320A54-7EDB-48B3-AA71-D39DE96D7853}" sibTransId="{F29856E9-4824-4CFF-90AB-2ECECA499D48}"/>
    <dgm:cxn modelId="{409B182F-8E84-401A-8EFE-9C90013C59D7}" type="presOf" srcId="{D9E933ED-2663-4EDC-B979-611CC0F09D29}" destId="{B3DEEE33-1032-455B-B3BC-B16260EE0A56}" srcOrd="0" destOrd="0" presId="urn:microsoft.com/office/officeart/2005/8/layout/hierarchy6"/>
    <dgm:cxn modelId="{E1C557EC-E723-41FA-8A53-258F763C8F0A}" type="presOf" srcId="{BB598C37-D8F2-4E65-9C3B-89B56E86CCC0}" destId="{9DDE2AFC-8496-4954-B079-7C9C252F49D2}" srcOrd="0" destOrd="0" presId="urn:microsoft.com/office/officeart/2005/8/layout/hierarchy6"/>
    <dgm:cxn modelId="{68660D13-FEA6-48BA-A116-9D611391CD39}" type="presOf" srcId="{7E167EAE-20FA-4DAA-8875-74EFB9A4CA17}" destId="{BBDD3908-30D4-4EB0-8AF9-2C2E807FC9AD}" srcOrd="0" destOrd="0" presId="urn:microsoft.com/office/officeart/2005/8/layout/hierarchy6"/>
    <dgm:cxn modelId="{2FEA04D9-3D8C-4D52-84C7-CB6BC08EDE15}" type="presOf" srcId="{E0B9F3FF-34DB-4959-B309-E41C072CF8C9}" destId="{46554C6C-BB5A-4A1A-BF58-B442C896E7F2}" srcOrd="0" destOrd="0" presId="urn:microsoft.com/office/officeart/2005/8/layout/hierarchy6"/>
    <dgm:cxn modelId="{7F2B9508-10F7-4150-85EC-55ADA921F18D}" type="presOf" srcId="{4A59FFA5-5077-46E1-9C58-B35D2003C318}" destId="{AA8EAC3B-5702-4E1E-9D22-35F7EF621A8C}" srcOrd="0" destOrd="0" presId="urn:microsoft.com/office/officeart/2005/8/layout/hierarchy6"/>
    <dgm:cxn modelId="{98C2E577-08D7-4F4A-8FA2-93F4B96EE6A0}" srcId="{7CFFC054-E627-4048-8B8F-AEA75D80D2EE}" destId="{7700CD03-64FF-42DE-A970-6A5F49FBF68F}" srcOrd="1" destOrd="0" parTransId="{6E36FD91-A9BA-4DDA-B469-C6B01907B880}" sibTransId="{1ABB907A-5D8E-4192-ADCA-EF4DC7B23A4B}"/>
    <dgm:cxn modelId="{D3EDA8CD-19A1-48CD-A4CB-FBC6A700B617}" type="presOf" srcId="{7CFFC054-E627-4048-8B8F-AEA75D80D2EE}" destId="{75905421-974B-4C92-A834-1DE53DAB46F3}" srcOrd="0" destOrd="0" presId="urn:microsoft.com/office/officeart/2005/8/layout/hierarchy6"/>
    <dgm:cxn modelId="{3D87BC96-5F34-45EA-8471-9046DC19471D}" type="presOf" srcId="{7A3DCF57-D78A-4A5E-A06C-4594CC2D4E19}" destId="{DBB56863-7547-4A38-B724-740211C81F71}" srcOrd="0" destOrd="0" presId="urn:microsoft.com/office/officeart/2005/8/layout/hierarchy6"/>
    <dgm:cxn modelId="{9A5572AA-4E60-4947-B36D-7F7E5F5DA94F}" srcId="{7CFFC054-E627-4048-8B8F-AEA75D80D2EE}" destId="{5B3CC37C-D38B-4394-AEDF-34020A442546}" srcOrd="0" destOrd="0" parTransId="{DDC5B66C-F199-44B1-8AC5-E279BD872E94}" sibTransId="{D8C1AA75-022D-486C-AFAB-C577E11474CE}"/>
    <dgm:cxn modelId="{59D4C356-0851-44BF-8352-3FBFDF0364D2}" type="presOf" srcId="{086E5E55-CF64-497D-A3E3-22BA382D54CA}" destId="{568BAAFA-EA7B-4C89-900C-D039CE93A4EC}" srcOrd="0" destOrd="0" presId="urn:microsoft.com/office/officeart/2005/8/layout/hierarchy6"/>
    <dgm:cxn modelId="{0BBFE5E0-22F0-4E8F-893B-E305F213DD91}" type="presParOf" srcId="{AA8EAC3B-5702-4E1E-9D22-35F7EF621A8C}" destId="{FD17496C-4F41-414D-8EC9-B902590C92AB}" srcOrd="0" destOrd="0" presId="urn:microsoft.com/office/officeart/2005/8/layout/hierarchy6"/>
    <dgm:cxn modelId="{ECC453F4-111B-4A32-B8C2-A1AA5EAB27DF}" type="presParOf" srcId="{FD17496C-4F41-414D-8EC9-B902590C92AB}" destId="{197E90B7-AB65-494E-A3DF-D8062E10FCD2}" srcOrd="0" destOrd="0" presId="urn:microsoft.com/office/officeart/2005/8/layout/hierarchy6"/>
    <dgm:cxn modelId="{DE626A67-8DBD-4C2F-9967-BA15658E2F60}" type="presParOf" srcId="{197E90B7-AB65-494E-A3DF-D8062E10FCD2}" destId="{000B9595-1C28-429D-8CFF-3113C4760F75}" srcOrd="0" destOrd="0" presId="urn:microsoft.com/office/officeart/2005/8/layout/hierarchy6"/>
    <dgm:cxn modelId="{A7C5F76E-012E-436C-B640-CB5ED7EFC9AA}" type="presParOf" srcId="{000B9595-1C28-429D-8CFF-3113C4760F75}" destId="{9DDE2AFC-8496-4954-B079-7C9C252F49D2}" srcOrd="0" destOrd="0" presId="urn:microsoft.com/office/officeart/2005/8/layout/hierarchy6"/>
    <dgm:cxn modelId="{9A4C40B7-5CEA-4009-A09B-8DE13C75B367}" type="presParOf" srcId="{000B9595-1C28-429D-8CFF-3113C4760F75}" destId="{AA313413-433F-4165-8548-29F0F72E9DE1}" srcOrd="1" destOrd="0" presId="urn:microsoft.com/office/officeart/2005/8/layout/hierarchy6"/>
    <dgm:cxn modelId="{37FC88DD-3782-463E-A890-00332335BE59}" type="presParOf" srcId="{AA313413-433F-4165-8548-29F0F72E9DE1}" destId="{9C874FB5-807C-4D69-8D57-58AC40A571E2}" srcOrd="0" destOrd="0" presId="urn:microsoft.com/office/officeart/2005/8/layout/hierarchy6"/>
    <dgm:cxn modelId="{05239DFD-5690-451A-AEE8-6E0C1953042F}" type="presParOf" srcId="{AA313413-433F-4165-8548-29F0F72E9DE1}" destId="{6117E2F0-9F3E-421A-A012-E37DB9EC8E6A}" srcOrd="1" destOrd="0" presId="urn:microsoft.com/office/officeart/2005/8/layout/hierarchy6"/>
    <dgm:cxn modelId="{B6253532-0A56-42E3-B33F-1BFBDBAC3BC2}" type="presParOf" srcId="{6117E2F0-9F3E-421A-A012-E37DB9EC8E6A}" destId="{8E78E69A-856E-467B-8869-DD7C02EE4971}" srcOrd="0" destOrd="0" presId="urn:microsoft.com/office/officeart/2005/8/layout/hierarchy6"/>
    <dgm:cxn modelId="{FD0B69FC-F010-4DE6-8FCB-65D1FE36637C}" type="presParOf" srcId="{6117E2F0-9F3E-421A-A012-E37DB9EC8E6A}" destId="{A0C789E7-980C-4C4E-8086-CA6301626ED1}" srcOrd="1" destOrd="0" presId="urn:microsoft.com/office/officeart/2005/8/layout/hierarchy6"/>
    <dgm:cxn modelId="{DBEDC994-2759-46E1-84A3-99247CECD156}" type="presParOf" srcId="{A0C789E7-980C-4C4E-8086-CA6301626ED1}" destId="{DBB56863-7547-4A38-B724-740211C81F71}" srcOrd="0" destOrd="0" presId="urn:microsoft.com/office/officeart/2005/8/layout/hierarchy6"/>
    <dgm:cxn modelId="{3EB1687B-F22F-4F1B-AC81-131A41E5F71A}" type="presParOf" srcId="{A0C789E7-980C-4C4E-8086-CA6301626ED1}" destId="{BEF346F0-9947-47CE-91FA-E86D02D8EC0D}" srcOrd="1" destOrd="0" presId="urn:microsoft.com/office/officeart/2005/8/layout/hierarchy6"/>
    <dgm:cxn modelId="{3C1C80B7-4A27-40E9-BD59-CA7CE043468E}" type="presParOf" srcId="{BEF346F0-9947-47CE-91FA-E86D02D8EC0D}" destId="{BBDD3908-30D4-4EB0-8AF9-2C2E807FC9AD}" srcOrd="0" destOrd="0" presId="urn:microsoft.com/office/officeart/2005/8/layout/hierarchy6"/>
    <dgm:cxn modelId="{1197208D-C5B4-4E29-A809-A500ADEAC8D1}" type="presParOf" srcId="{BEF346F0-9947-47CE-91FA-E86D02D8EC0D}" destId="{B1B131D2-BFC9-4B4A-8717-53A8228989B0}" srcOrd="1" destOrd="0" presId="urn:microsoft.com/office/officeart/2005/8/layout/hierarchy6"/>
    <dgm:cxn modelId="{456BE2A5-4A13-4B99-9A28-8B4BAFDCC599}" type="presParOf" srcId="{A0C789E7-980C-4C4E-8086-CA6301626ED1}" destId="{568BAAFA-EA7B-4C89-900C-D039CE93A4EC}" srcOrd="2" destOrd="0" presId="urn:microsoft.com/office/officeart/2005/8/layout/hierarchy6"/>
    <dgm:cxn modelId="{AC833F63-CDED-4D63-BD5C-755FBB721449}" type="presParOf" srcId="{A0C789E7-980C-4C4E-8086-CA6301626ED1}" destId="{5E221FF9-1BD6-4717-89A5-3AB9FA7C73B3}" srcOrd="3" destOrd="0" presId="urn:microsoft.com/office/officeart/2005/8/layout/hierarchy6"/>
    <dgm:cxn modelId="{0BC46BDB-1E74-4586-9D04-591DF8F32C03}" type="presParOf" srcId="{5E221FF9-1BD6-4717-89A5-3AB9FA7C73B3}" destId="{B3DEEE33-1032-455B-B3BC-B16260EE0A56}" srcOrd="0" destOrd="0" presId="urn:microsoft.com/office/officeart/2005/8/layout/hierarchy6"/>
    <dgm:cxn modelId="{9316E732-475C-40EE-9144-C308B9DDBC3E}" type="presParOf" srcId="{5E221FF9-1BD6-4717-89A5-3AB9FA7C73B3}" destId="{DBC1F48B-D2AF-4A51-B948-49E5CA5B1266}" srcOrd="1" destOrd="0" presId="urn:microsoft.com/office/officeart/2005/8/layout/hierarchy6"/>
    <dgm:cxn modelId="{ACE6B4FC-9E33-408C-A874-90DB5FBA78CE}" type="presParOf" srcId="{A0C789E7-980C-4C4E-8086-CA6301626ED1}" destId="{4377BBB4-DC70-456E-B01A-877955025FDA}" srcOrd="4" destOrd="0" presId="urn:microsoft.com/office/officeart/2005/8/layout/hierarchy6"/>
    <dgm:cxn modelId="{1915564A-3ECF-4C71-8D3A-37C499017EC5}" type="presParOf" srcId="{A0C789E7-980C-4C4E-8086-CA6301626ED1}" destId="{61C5F3C5-2242-42B3-9258-EF024120A080}" srcOrd="5" destOrd="0" presId="urn:microsoft.com/office/officeart/2005/8/layout/hierarchy6"/>
    <dgm:cxn modelId="{ACC16DA2-780B-4A4B-8A1C-4C80135E0D8A}" type="presParOf" srcId="{61C5F3C5-2242-42B3-9258-EF024120A080}" destId="{00AF223A-30C4-43FF-BFC4-E2A205D84358}" srcOrd="0" destOrd="0" presId="urn:microsoft.com/office/officeart/2005/8/layout/hierarchy6"/>
    <dgm:cxn modelId="{2826ABAE-A3A7-43B5-B6D7-063635511D65}" type="presParOf" srcId="{61C5F3C5-2242-42B3-9258-EF024120A080}" destId="{634DA334-1045-4833-820A-BC2DA83835C9}" srcOrd="1" destOrd="0" presId="urn:microsoft.com/office/officeart/2005/8/layout/hierarchy6"/>
    <dgm:cxn modelId="{993821EF-3A74-48A0-BEEB-7E301871CCDA}" type="presParOf" srcId="{A0C789E7-980C-4C4E-8086-CA6301626ED1}" destId="{9AC91053-DDBB-473D-B780-AE70517930F4}" srcOrd="6" destOrd="0" presId="urn:microsoft.com/office/officeart/2005/8/layout/hierarchy6"/>
    <dgm:cxn modelId="{478143F2-C18B-4037-A0EB-08BB45AE8954}" type="presParOf" srcId="{A0C789E7-980C-4C4E-8086-CA6301626ED1}" destId="{B81ADFE2-74AE-4D0D-A3B7-23F7C1E5D1DA}" srcOrd="7" destOrd="0" presId="urn:microsoft.com/office/officeart/2005/8/layout/hierarchy6"/>
    <dgm:cxn modelId="{99F14C49-7F38-4C61-BAF7-AE36945A6F1C}" type="presParOf" srcId="{B81ADFE2-74AE-4D0D-A3B7-23F7C1E5D1DA}" destId="{184FC975-BCB9-4967-A870-B536C54E6ED3}" srcOrd="0" destOrd="0" presId="urn:microsoft.com/office/officeart/2005/8/layout/hierarchy6"/>
    <dgm:cxn modelId="{BE09A5D0-9E49-4E60-B854-1C218EEDD8FC}" type="presParOf" srcId="{B81ADFE2-74AE-4D0D-A3B7-23F7C1E5D1DA}" destId="{02AAE816-6517-48E0-B93B-04A631E95CAF}" srcOrd="1" destOrd="0" presId="urn:microsoft.com/office/officeart/2005/8/layout/hierarchy6"/>
    <dgm:cxn modelId="{F4370C8E-497C-46C7-A56E-55E23031F992}" type="presParOf" srcId="{AA313413-433F-4165-8548-29F0F72E9DE1}" destId="{CB1D089C-4818-4BDF-9B10-3265F1DD621A}" srcOrd="2" destOrd="0" presId="urn:microsoft.com/office/officeart/2005/8/layout/hierarchy6"/>
    <dgm:cxn modelId="{712EF62B-7519-451E-AA12-A4640C084272}" type="presParOf" srcId="{AA313413-433F-4165-8548-29F0F72E9DE1}" destId="{03AD39B1-B645-45F5-B1A3-85B55FF1BD65}" srcOrd="3" destOrd="0" presId="urn:microsoft.com/office/officeart/2005/8/layout/hierarchy6"/>
    <dgm:cxn modelId="{3C796209-6602-4495-AF28-A681934D8B6E}" type="presParOf" srcId="{03AD39B1-B645-45F5-B1A3-85B55FF1BD65}" destId="{75905421-974B-4C92-A834-1DE53DAB46F3}" srcOrd="0" destOrd="0" presId="urn:microsoft.com/office/officeart/2005/8/layout/hierarchy6"/>
    <dgm:cxn modelId="{1239F302-6B51-4EBE-85C8-121C2073A16E}" type="presParOf" srcId="{03AD39B1-B645-45F5-B1A3-85B55FF1BD65}" destId="{E1EA88DA-0D4A-49D8-814B-2BFD61B4EB8D}" srcOrd="1" destOrd="0" presId="urn:microsoft.com/office/officeart/2005/8/layout/hierarchy6"/>
    <dgm:cxn modelId="{74889E90-382D-4739-8F0A-235B4C65CE99}" type="presParOf" srcId="{E1EA88DA-0D4A-49D8-814B-2BFD61B4EB8D}" destId="{073DD79B-0DC5-4E62-A1A0-4E58A8E020BB}" srcOrd="0" destOrd="0" presId="urn:microsoft.com/office/officeart/2005/8/layout/hierarchy6"/>
    <dgm:cxn modelId="{A85E81DD-21BB-40F2-8D6D-B16A1928407F}" type="presParOf" srcId="{E1EA88DA-0D4A-49D8-814B-2BFD61B4EB8D}" destId="{059D78B0-B3A5-4677-BD65-2CEF7ADCC202}" srcOrd="1" destOrd="0" presId="urn:microsoft.com/office/officeart/2005/8/layout/hierarchy6"/>
    <dgm:cxn modelId="{CA5BC95E-7593-4650-8E9B-F27CEC520D78}" type="presParOf" srcId="{059D78B0-B3A5-4677-BD65-2CEF7ADCC202}" destId="{B33A62E0-6A4F-45C6-9514-75C0E6C00798}" srcOrd="0" destOrd="0" presId="urn:microsoft.com/office/officeart/2005/8/layout/hierarchy6"/>
    <dgm:cxn modelId="{B5B25699-D008-4D07-BC31-CA840397A763}" type="presParOf" srcId="{059D78B0-B3A5-4677-BD65-2CEF7ADCC202}" destId="{E8BA76A9-1BB3-4C56-94C2-F0630505A075}" srcOrd="1" destOrd="0" presId="urn:microsoft.com/office/officeart/2005/8/layout/hierarchy6"/>
    <dgm:cxn modelId="{97D38C7B-33B3-43DF-8700-5D0059412F5B}" type="presParOf" srcId="{E1EA88DA-0D4A-49D8-814B-2BFD61B4EB8D}" destId="{2D9A344E-CFE0-48ED-82DC-8079BC318048}" srcOrd="2" destOrd="0" presId="urn:microsoft.com/office/officeart/2005/8/layout/hierarchy6"/>
    <dgm:cxn modelId="{6C5E9BD3-7AC3-4BC4-B4B4-A5D5B819D05E}" type="presParOf" srcId="{E1EA88DA-0D4A-49D8-814B-2BFD61B4EB8D}" destId="{EE0159B3-55F2-464B-9D48-46D5F2745F23}" srcOrd="3" destOrd="0" presId="urn:microsoft.com/office/officeart/2005/8/layout/hierarchy6"/>
    <dgm:cxn modelId="{9E0D0394-678D-4C1A-8247-4D9B5DDFCF87}" type="presParOf" srcId="{EE0159B3-55F2-464B-9D48-46D5F2745F23}" destId="{5E77DE96-1923-433A-B65D-D7FB3F971F64}" srcOrd="0" destOrd="0" presId="urn:microsoft.com/office/officeart/2005/8/layout/hierarchy6"/>
    <dgm:cxn modelId="{CCCAB1E0-1D9A-4A83-A8C6-65C8BF1D0B87}" type="presParOf" srcId="{EE0159B3-55F2-464B-9D48-46D5F2745F23}" destId="{74E0F36B-B50D-42F0-8A13-AA4F03162129}" srcOrd="1" destOrd="0" presId="urn:microsoft.com/office/officeart/2005/8/layout/hierarchy6"/>
    <dgm:cxn modelId="{87DB3096-6C54-40F6-B9E1-76157DAEED7B}" type="presParOf" srcId="{E1EA88DA-0D4A-49D8-814B-2BFD61B4EB8D}" destId="{8F3CA398-4574-4188-B7DC-AF9824FCAD7C}" srcOrd="4" destOrd="0" presId="urn:microsoft.com/office/officeart/2005/8/layout/hierarchy6"/>
    <dgm:cxn modelId="{D7C50EF7-4247-45FF-9D78-02D0CE1B403C}" type="presParOf" srcId="{E1EA88DA-0D4A-49D8-814B-2BFD61B4EB8D}" destId="{4AAF66A2-5684-4878-A0BD-2A3B97DC6A86}" srcOrd="5" destOrd="0" presId="urn:microsoft.com/office/officeart/2005/8/layout/hierarchy6"/>
    <dgm:cxn modelId="{49622C28-B556-4675-A4F3-D23544E29864}" type="presParOf" srcId="{4AAF66A2-5684-4878-A0BD-2A3B97DC6A86}" destId="{8D51C35D-D7A8-4F91-A531-278AED35757F}" srcOrd="0" destOrd="0" presId="urn:microsoft.com/office/officeart/2005/8/layout/hierarchy6"/>
    <dgm:cxn modelId="{41EA5F20-752E-4560-8964-6B417DDE7EDC}" type="presParOf" srcId="{4AAF66A2-5684-4878-A0BD-2A3B97DC6A86}" destId="{E8424B5E-572A-471C-A235-E251933A6BB6}" srcOrd="1" destOrd="0" presId="urn:microsoft.com/office/officeart/2005/8/layout/hierarchy6"/>
    <dgm:cxn modelId="{FAF53F96-E065-4C2B-957E-97607F1BDBC3}" type="presParOf" srcId="{E1EA88DA-0D4A-49D8-814B-2BFD61B4EB8D}" destId="{46554C6C-BB5A-4A1A-BF58-B442C896E7F2}" srcOrd="6" destOrd="0" presId="urn:microsoft.com/office/officeart/2005/8/layout/hierarchy6"/>
    <dgm:cxn modelId="{F1005783-6660-490D-8DFB-7704A48C885A}" type="presParOf" srcId="{E1EA88DA-0D4A-49D8-814B-2BFD61B4EB8D}" destId="{F1A1C0A0-1334-4800-9348-3B385DF53566}" srcOrd="7" destOrd="0" presId="urn:microsoft.com/office/officeart/2005/8/layout/hierarchy6"/>
    <dgm:cxn modelId="{FF4A5328-C30A-45DA-A43A-0F3DCF10D265}" type="presParOf" srcId="{F1A1C0A0-1334-4800-9348-3B385DF53566}" destId="{8BD6853C-E14B-42D3-B51B-1481AA5BA158}" srcOrd="0" destOrd="0" presId="urn:microsoft.com/office/officeart/2005/8/layout/hierarchy6"/>
    <dgm:cxn modelId="{B33D5925-7B4E-4EC8-A1A0-5600018602C0}" type="presParOf" srcId="{F1A1C0A0-1334-4800-9348-3B385DF53566}" destId="{0F281D5A-1127-45EA-B1DA-BBB177EFEDF4}" srcOrd="1" destOrd="0" presId="urn:microsoft.com/office/officeart/2005/8/layout/hierarchy6"/>
    <dgm:cxn modelId="{01A015AA-A935-420E-92B7-1DEBEFBB84AF}" type="presParOf" srcId="{AA8EAC3B-5702-4E1E-9D22-35F7EF621A8C}" destId="{48A74C11-178F-472B-A402-6419B5467EF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243074-2C3F-404B-AAA2-868BFE3E0D0E}" type="doc">
      <dgm:prSet loTypeId="urn:microsoft.com/office/officeart/2005/8/layout/hList1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DABB69E-0133-46DD-9472-96B671D8B8A5}">
      <dgm:prSet phldrT="[텍스트]"/>
      <dgm:spPr/>
      <dgm:t>
        <a:bodyPr/>
        <a:lstStyle/>
        <a:p>
          <a:pPr latinLnBrk="1"/>
          <a:r>
            <a:rPr lang="en-US" altLang="ko-KR" dirty="0" smtClean="0"/>
            <a:t>Domain</a:t>
          </a:r>
          <a:endParaRPr lang="ko-KR" altLang="en-US" dirty="0"/>
        </a:p>
      </dgm:t>
    </dgm:pt>
    <dgm:pt modelId="{7572F8F5-9D76-4206-A5C9-F92675A47EC1}" type="parTrans" cxnId="{EAB89ADB-2B60-401B-993B-13D3A6AAD987}">
      <dgm:prSet/>
      <dgm:spPr/>
      <dgm:t>
        <a:bodyPr/>
        <a:lstStyle/>
        <a:p>
          <a:pPr latinLnBrk="1"/>
          <a:endParaRPr lang="ko-KR" altLang="en-US"/>
        </a:p>
      </dgm:t>
    </dgm:pt>
    <dgm:pt modelId="{9524E003-996A-4D99-9F9A-C6A481442634}" type="sibTrans" cxnId="{EAB89ADB-2B60-401B-993B-13D3A6AAD987}">
      <dgm:prSet/>
      <dgm:spPr/>
      <dgm:t>
        <a:bodyPr/>
        <a:lstStyle/>
        <a:p>
          <a:pPr latinLnBrk="1"/>
          <a:endParaRPr lang="ko-KR" altLang="en-US"/>
        </a:p>
      </dgm:t>
    </dgm:pt>
    <dgm:pt modelId="{533F0771-2C33-4488-8D6F-2C7333B2049D}">
      <dgm:prSet phldrT="[텍스트]"/>
      <dgm:spPr/>
      <dgm:t>
        <a:bodyPr/>
        <a:lstStyle/>
        <a:p>
          <a:pPr latinLnBrk="1"/>
          <a:r>
            <a:rPr lang="en-US" altLang="ko-KR" dirty="0" smtClean="0"/>
            <a:t>book</a:t>
          </a:r>
          <a:endParaRPr lang="ko-KR" altLang="en-US" dirty="0"/>
        </a:p>
      </dgm:t>
    </dgm:pt>
    <dgm:pt modelId="{7AF97949-C12E-4DFB-97C7-8E2E3B10D859}" type="parTrans" cxnId="{1B1685BB-443C-4455-A4AC-62D686542F14}">
      <dgm:prSet/>
      <dgm:spPr/>
      <dgm:t>
        <a:bodyPr/>
        <a:lstStyle/>
        <a:p>
          <a:pPr latinLnBrk="1"/>
          <a:endParaRPr lang="ko-KR" altLang="en-US"/>
        </a:p>
      </dgm:t>
    </dgm:pt>
    <dgm:pt modelId="{F142425E-A5F7-423E-A2CA-64739DB7F8F1}" type="sibTrans" cxnId="{1B1685BB-443C-4455-A4AC-62D686542F14}">
      <dgm:prSet/>
      <dgm:spPr/>
      <dgm:t>
        <a:bodyPr/>
        <a:lstStyle/>
        <a:p>
          <a:pPr latinLnBrk="1"/>
          <a:endParaRPr lang="ko-KR" altLang="en-US"/>
        </a:p>
      </dgm:t>
    </dgm:pt>
    <dgm:pt modelId="{4C0EBE6B-948C-47E2-97EB-87D5603406E3}">
      <dgm:prSet phldrT="[텍스트]"/>
      <dgm:spPr/>
      <dgm:t>
        <a:bodyPr/>
        <a:lstStyle/>
        <a:p>
          <a:pPr latinLnBrk="1"/>
          <a:r>
            <a:rPr lang="en-US" altLang="ko-KR" dirty="0" smtClean="0"/>
            <a:t>Buy</a:t>
          </a:r>
          <a:endParaRPr lang="ko-KR" altLang="en-US" dirty="0"/>
        </a:p>
      </dgm:t>
    </dgm:pt>
    <dgm:pt modelId="{4FD991FD-7DEF-4289-BF7A-E538970564BA}" type="parTrans" cxnId="{52983072-DD13-430D-9155-B19C99808970}">
      <dgm:prSet/>
      <dgm:spPr/>
      <dgm:t>
        <a:bodyPr/>
        <a:lstStyle/>
        <a:p>
          <a:pPr latinLnBrk="1"/>
          <a:endParaRPr lang="ko-KR" altLang="en-US"/>
        </a:p>
      </dgm:t>
    </dgm:pt>
    <dgm:pt modelId="{5E5709B8-1AB0-419F-9B60-CAD740E21A94}" type="sibTrans" cxnId="{52983072-DD13-430D-9155-B19C99808970}">
      <dgm:prSet/>
      <dgm:spPr/>
      <dgm:t>
        <a:bodyPr/>
        <a:lstStyle/>
        <a:p>
          <a:pPr latinLnBrk="1"/>
          <a:endParaRPr lang="ko-KR" altLang="en-US"/>
        </a:p>
      </dgm:t>
    </dgm:pt>
    <dgm:pt modelId="{4889AE1D-34CB-4210-85A8-5E3F2A13A90A}">
      <dgm:prSet phldrT="[텍스트]"/>
      <dgm:spPr/>
      <dgm:t>
        <a:bodyPr/>
        <a:lstStyle/>
        <a:p>
          <a:pPr latinLnBrk="1"/>
          <a:r>
            <a:rPr lang="en-US" altLang="ko-KR" dirty="0" smtClean="0"/>
            <a:t>Service</a:t>
          </a:r>
          <a:endParaRPr lang="ko-KR" altLang="en-US" dirty="0"/>
        </a:p>
      </dgm:t>
    </dgm:pt>
    <dgm:pt modelId="{344D49C2-D7FD-429B-863F-50390B2A1A7C}" type="parTrans" cxnId="{27C574BB-2C44-4083-B1AD-802DAEF85909}">
      <dgm:prSet/>
      <dgm:spPr/>
      <dgm:t>
        <a:bodyPr/>
        <a:lstStyle/>
        <a:p>
          <a:pPr latinLnBrk="1"/>
          <a:endParaRPr lang="ko-KR" altLang="en-US"/>
        </a:p>
      </dgm:t>
    </dgm:pt>
    <dgm:pt modelId="{71B4136D-3BA2-4A23-AFE7-281DA8980B6E}" type="sibTrans" cxnId="{27C574BB-2C44-4083-B1AD-802DAEF85909}">
      <dgm:prSet/>
      <dgm:spPr/>
      <dgm:t>
        <a:bodyPr/>
        <a:lstStyle/>
        <a:p>
          <a:pPr latinLnBrk="1"/>
          <a:endParaRPr lang="ko-KR" altLang="en-US"/>
        </a:p>
      </dgm:t>
    </dgm:pt>
    <dgm:pt modelId="{1ED2DFE5-68DD-4147-84EB-027A98C6A878}">
      <dgm:prSet phldrT="[텍스트]"/>
      <dgm:spPr/>
      <dgm:t>
        <a:bodyPr/>
        <a:lstStyle/>
        <a:p>
          <a:pPr latinLnBrk="1"/>
          <a:r>
            <a:rPr lang="en-US" altLang="ko-KR" dirty="0" smtClean="0"/>
            <a:t>Guest</a:t>
          </a:r>
          <a:endParaRPr lang="ko-KR" altLang="en-US" dirty="0"/>
        </a:p>
      </dgm:t>
    </dgm:pt>
    <dgm:pt modelId="{84608136-B85B-429C-8AC0-394622D6564E}" type="parTrans" cxnId="{FC9CE7E1-4AC5-4980-AD40-5C7046836831}">
      <dgm:prSet/>
      <dgm:spPr/>
      <dgm:t>
        <a:bodyPr/>
        <a:lstStyle/>
        <a:p>
          <a:pPr latinLnBrk="1"/>
          <a:endParaRPr lang="ko-KR" altLang="en-US"/>
        </a:p>
      </dgm:t>
    </dgm:pt>
    <dgm:pt modelId="{C9DAA4C2-0550-499B-B9F6-5369A5AD9C27}" type="sibTrans" cxnId="{FC9CE7E1-4AC5-4980-AD40-5C7046836831}">
      <dgm:prSet/>
      <dgm:spPr/>
      <dgm:t>
        <a:bodyPr/>
        <a:lstStyle/>
        <a:p>
          <a:pPr latinLnBrk="1"/>
          <a:endParaRPr lang="ko-KR" altLang="en-US"/>
        </a:p>
      </dgm:t>
    </dgm:pt>
    <dgm:pt modelId="{99266AF0-D54E-4FDD-BF68-9BEE20D4DC29}">
      <dgm:prSet phldrT="[텍스트]"/>
      <dgm:spPr/>
      <dgm:t>
        <a:bodyPr/>
        <a:lstStyle/>
        <a:p>
          <a:pPr latinLnBrk="1"/>
          <a:r>
            <a:rPr lang="en-US" altLang="ko-KR" dirty="0" smtClean="0"/>
            <a:t>Host</a:t>
          </a:r>
          <a:endParaRPr lang="ko-KR" altLang="en-US" dirty="0"/>
        </a:p>
      </dgm:t>
    </dgm:pt>
    <dgm:pt modelId="{BCC68EAE-6A84-4A73-8B6B-E2FDEEF29D03}" type="parTrans" cxnId="{016BCA9A-C884-49D8-A9C4-2520E559F485}">
      <dgm:prSet/>
      <dgm:spPr/>
      <dgm:t>
        <a:bodyPr/>
        <a:lstStyle/>
        <a:p>
          <a:pPr latinLnBrk="1"/>
          <a:endParaRPr lang="ko-KR" altLang="en-US"/>
        </a:p>
      </dgm:t>
    </dgm:pt>
    <dgm:pt modelId="{4136E050-E674-4324-8CE2-9CAC9139AE8E}" type="sibTrans" cxnId="{016BCA9A-C884-49D8-A9C4-2520E559F485}">
      <dgm:prSet/>
      <dgm:spPr/>
      <dgm:t>
        <a:bodyPr/>
        <a:lstStyle/>
        <a:p>
          <a:pPr latinLnBrk="1"/>
          <a:endParaRPr lang="ko-KR" altLang="en-US"/>
        </a:p>
      </dgm:t>
    </dgm:pt>
    <dgm:pt modelId="{C95B5F44-5509-41FE-94B8-7DC7819D01CB}">
      <dgm:prSet phldrT="[텍스트]"/>
      <dgm:spPr/>
      <dgm:t>
        <a:bodyPr/>
        <a:lstStyle/>
        <a:p>
          <a:pPr latinLnBrk="1"/>
          <a:r>
            <a:rPr lang="en-US" altLang="ko-KR" dirty="0" smtClean="0"/>
            <a:t>View</a:t>
          </a:r>
          <a:endParaRPr lang="ko-KR" altLang="en-US" dirty="0"/>
        </a:p>
      </dgm:t>
    </dgm:pt>
    <dgm:pt modelId="{12FA4072-91AF-445A-A07A-6FEA52A74575}" type="parTrans" cxnId="{F795B69E-4E1D-407D-8F01-EB79A24F30C3}">
      <dgm:prSet/>
      <dgm:spPr/>
      <dgm:t>
        <a:bodyPr/>
        <a:lstStyle/>
        <a:p>
          <a:pPr latinLnBrk="1"/>
          <a:endParaRPr lang="ko-KR" altLang="en-US"/>
        </a:p>
      </dgm:t>
    </dgm:pt>
    <dgm:pt modelId="{8E642941-4869-498C-A7D5-6C2D6EFB36A9}" type="sibTrans" cxnId="{F795B69E-4E1D-407D-8F01-EB79A24F30C3}">
      <dgm:prSet/>
      <dgm:spPr/>
      <dgm:t>
        <a:bodyPr/>
        <a:lstStyle/>
        <a:p>
          <a:pPr latinLnBrk="1"/>
          <a:endParaRPr lang="ko-KR" altLang="en-US"/>
        </a:p>
      </dgm:t>
    </dgm:pt>
    <dgm:pt modelId="{ADCB3184-AAF8-4A9D-8FE8-113DABDBD99B}">
      <dgm:prSet phldrT="[텍스트]"/>
      <dgm:spPr/>
      <dgm:t>
        <a:bodyPr/>
        <a:lstStyle/>
        <a:p>
          <a:pPr latinLnBrk="1"/>
          <a:r>
            <a:rPr lang="en-US" altLang="ko-KR" dirty="0" smtClean="0"/>
            <a:t>Console</a:t>
          </a:r>
          <a:endParaRPr lang="ko-KR" altLang="en-US" dirty="0"/>
        </a:p>
      </dgm:t>
    </dgm:pt>
    <dgm:pt modelId="{2A461ED2-DF4E-4FC2-9727-3D5D8DD38BFF}" type="parTrans" cxnId="{1F92173C-D114-413B-A10B-C906847DB5AB}">
      <dgm:prSet/>
      <dgm:spPr/>
      <dgm:t>
        <a:bodyPr/>
        <a:lstStyle/>
        <a:p>
          <a:pPr latinLnBrk="1"/>
          <a:endParaRPr lang="ko-KR" altLang="en-US"/>
        </a:p>
      </dgm:t>
    </dgm:pt>
    <dgm:pt modelId="{8D20E44D-9FDE-433E-85B1-07568B93FB5A}" type="sibTrans" cxnId="{1F92173C-D114-413B-A10B-C906847DB5AB}">
      <dgm:prSet/>
      <dgm:spPr/>
      <dgm:t>
        <a:bodyPr/>
        <a:lstStyle/>
        <a:p>
          <a:pPr latinLnBrk="1"/>
          <a:endParaRPr lang="ko-KR" altLang="en-US"/>
        </a:p>
      </dgm:t>
    </dgm:pt>
    <dgm:pt modelId="{7B86DE06-1097-4752-A66C-4CA8ABC7488E}">
      <dgm:prSet phldrT="[텍스트]"/>
      <dgm:spPr/>
      <dgm:t>
        <a:bodyPr/>
        <a:lstStyle/>
        <a:p>
          <a:pPr latinLnBrk="1"/>
          <a:r>
            <a:rPr lang="en-US" altLang="ko-KR" dirty="0" smtClean="0"/>
            <a:t>Menu</a:t>
          </a:r>
          <a:endParaRPr lang="ko-KR" altLang="en-US" dirty="0"/>
        </a:p>
      </dgm:t>
    </dgm:pt>
    <dgm:pt modelId="{9C143580-6213-458B-9AA2-71F4B319F8CB}" type="parTrans" cxnId="{EB803FB5-6298-4AB0-83CB-E168D93AB4E1}">
      <dgm:prSet/>
      <dgm:spPr/>
      <dgm:t>
        <a:bodyPr/>
        <a:lstStyle/>
        <a:p>
          <a:pPr latinLnBrk="1"/>
          <a:endParaRPr lang="ko-KR" altLang="en-US"/>
        </a:p>
      </dgm:t>
    </dgm:pt>
    <dgm:pt modelId="{B58BD262-CBF1-457A-9A42-2F4B75458A52}" type="sibTrans" cxnId="{EB803FB5-6298-4AB0-83CB-E168D93AB4E1}">
      <dgm:prSet/>
      <dgm:spPr/>
      <dgm:t>
        <a:bodyPr/>
        <a:lstStyle/>
        <a:p>
          <a:pPr latinLnBrk="1"/>
          <a:endParaRPr lang="ko-KR" altLang="en-US"/>
        </a:p>
      </dgm:t>
    </dgm:pt>
    <dgm:pt modelId="{2DB9B810-5BC3-4478-83CF-F6FE785BEBE8}">
      <dgm:prSet phldrT="[텍스트]"/>
      <dgm:spPr/>
      <dgm:t>
        <a:bodyPr/>
        <a:lstStyle/>
        <a:p>
          <a:pPr latinLnBrk="1"/>
          <a:r>
            <a:rPr lang="en-US" altLang="ko-KR" dirty="0" smtClean="0"/>
            <a:t>Cart</a:t>
          </a:r>
          <a:endParaRPr lang="ko-KR" altLang="en-US" dirty="0"/>
        </a:p>
      </dgm:t>
    </dgm:pt>
    <dgm:pt modelId="{8270904A-667B-498A-B759-F7D1E696649B}" type="parTrans" cxnId="{DF92CEA7-9CA5-446F-90B0-F2679C3934EF}">
      <dgm:prSet/>
      <dgm:spPr/>
      <dgm:t>
        <a:bodyPr/>
        <a:lstStyle/>
        <a:p>
          <a:pPr latinLnBrk="1"/>
          <a:endParaRPr lang="ko-KR" altLang="en-US"/>
        </a:p>
      </dgm:t>
    </dgm:pt>
    <dgm:pt modelId="{7BF7BCE2-AC94-45DD-82A0-A8FB2622CEAB}" type="sibTrans" cxnId="{DF92CEA7-9CA5-446F-90B0-F2679C3934EF}">
      <dgm:prSet/>
      <dgm:spPr/>
      <dgm:t>
        <a:bodyPr/>
        <a:lstStyle/>
        <a:p>
          <a:pPr latinLnBrk="1"/>
          <a:endParaRPr lang="ko-KR" altLang="en-US"/>
        </a:p>
      </dgm:t>
    </dgm:pt>
    <dgm:pt modelId="{436EF98A-EA55-4454-A6BB-07E8D4B4C78E}">
      <dgm:prSet phldrT="[텍스트]"/>
      <dgm:spPr/>
      <dgm:t>
        <a:bodyPr/>
        <a:lstStyle/>
        <a:p>
          <a:pPr latinLnBrk="1"/>
          <a:r>
            <a:rPr lang="en-US" altLang="ko-KR" dirty="0" smtClean="0"/>
            <a:t>Order</a:t>
          </a:r>
          <a:endParaRPr lang="ko-KR" altLang="en-US" dirty="0"/>
        </a:p>
      </dgm:t>
    </dgm:pt>
    <dgm:pt modelId="{DA5F64BA-A4DA-4494-8D80-0B88424B961B}" type="parTrans" cxnId="{DBC10F08-6174-4E5B-93C8-C7546F161326}">
      <dgm:prSet/>
      <dgm:spPr/>
      <dgm:t>
        <a:bodyPr/>
        <a:lstStyle/>
        <a:p>
          <a:pPr latinLnBrk="1"/>
          <a:endParaRPr lang="ko-KR" altLang="en-US"/>
        </a:p>
      </dgm:t>
    </dgm:pt>
    <dgm:pt modelId="{7E12861F-B592-4DC6-9221-6336979D8F95}" type="sibTrans" cxnId="{DBC10F08-6174-4E5B-93C8-C7546F161326}">
      <dgm:prSet/>
      <dgm:spPr/>
      <dgm:t>
        <a:bodyPr/>
        <a:lstStyle/>
        <a:p>
          <a:pPr latinLnBrk="1"/>
          <a:endParaRPr lang="ko-KR" altLang="en-US"/>
        </a:p>
      </dgm:t>
    </dgm:pt>
    <dgm:pt modelId="{0AD310E2-80FA-478E-9129-5B182241FFE4}">
      <dgm:prSet phldrT="[텍스트]"/>
      <dgm:spPr/>
      <dgm:t>
        <a:bodyPr/>
        <a:lstStyle/>
        <a:p>
          <a:pPr latinLnBrk="1"/>
          <a:r>
            <a:rPr lang="en-US" altLang="ko-KR" dirty="0" smtClean="0"/>
            <a:t>Price Total</a:t>
          </a:r>
          <a:endParaRPr lang="ko-KR" altLang="en-US" dirty="0"/>
        </a:p>
      </dgm:t>
    </dgm:pt>
    <dgm:pt modelId="{4A0CDF5E-E28C-4370-A966-CDC26AA77109}" type="parTrans" cxnId="{DD0DCBC2-58B7-4FD6-815C-8FFF6E8E49FE}">
      <dgm:prSet/>
      <dgm:spPr/>
      <dgm:t>
        <a:bodyPr/>
        <a:lstStyle/>
        <a:p>
          <a:pPr latinLnBrk="1"/>
          <a:endParaRPr lang="ko-KR" altLang="en-US"/>
        </a:p>
      </dgm:t>
    </dgm:pt>
    <dgm:pt modelId="{3A696471-767A-403D-9795-37FCB6BC5552}" type="sibTrans" cxnId="{DD0DCBC2-58B7-4FD6-815C-8FFF6E8E49FE}">
      <dgm:prSet/>
      <dgm:spPr/>
      <dgm:t>
        <a:bodyPr/>
        <a:lstStyle/>
        <a:p>
          <a:pPr latinLnBrk="1"/>
          <a:endParaRPr lang="ko-KR" altLang="en-US"/>
        </a:p>
      </dgm:t>
    </dgm:pt>
    <dgm:pt modelId="{26208B4E-8E48-48C7-80A7-C167ACB74916}">
      <dgm:prSet phldrT="[텍스트]"/>
      <dgm:spPr/>
      <dgm:t>
        <a:bodyPr/>
        <a:lstStyle/>
        <a:p>
          <a:pPr latinLnBrk="1"/>
          <a:r>
            <a:rPr lang="en-US" altLang="ko-KR" dirty="0" smtClean="0"/>
            <a:t>Refund</a:t>
          </a:r>
          <a:endParaRPr lang="ko-KR" altLang="en-US" dirty="0"/>
        </a:p>
      </dgm:t>
    </dgm:pt>
    <dgm:pt modelId="{7D33FDE4-AEB6-4447-9168-BD19E312CC3F}" type="parTrans" cxnId="{DD0339E4-25FD-4250-8947-63C25EBB30EF}">
      <dgm:prSet/>
      <dgm:spPr/>
      <dgm:t>
        <a:bodyPr/>
        <a:lstStyle/>
        <a:p>
          <a:pPr latinLnBrk="1"/>
          <a:endParaRPr lang="ko-KR" altLang="en-US"/>
        </a:p>
      </dgm:t>
    </dgm:pt>
    <dgm:pt modelId="{D8F2C640-E1B5-4CC0-A340-09958B6EB55F}" type="sibTrans" cxnId="{DD0339E4-25FD-4250-8947-63C25EBB30EF}">
      <dgm:prSet/>
      <dgm:spPr/>
      <dgm:t>
        <a:bodyPr/>
        <a:lstStyle/>
        <a:p>
          <a:pPr latinLnBrk="1"/>
          <a:endParaRPr lang="ko-KR" altLang="en-US"/>
        </a:p>
      </dgm:t>
    </dgm:pt>
    <dgm:pt modelId="{F5BC7BA3-EDB5-41D3-AD77-DCB1CA36A758}">
      <dgm:prSet phldrT="[텍스트]"/>
      <dgm:spPr/>
      <dgm:t>
        <a:bodyPr/>
        <a:lstStyle/>
        <a:p>
          <a:pPr latinLnBrk="1"/>
          <a:r>
            <a:rPr lang="en-US" altLang="ko-KR" dirty="0" smtClean="0"/>
            <a:t>Stock</a:t>
          </a:r>
          <a:endParaRPr lang="ko-KR" altLang="en-US" dirty="0"/>
        </a:p>
      </dgm:t>
    </dgm:pt>
    <dgm:pt modelId="{2DE0BC32-1D7B-4CA5-95BB-AC2C69DF28CB}" type="parTrans" cxnId="{1071B07D-E8BD-4C58-B2D3-22E85690E470}">
      <dgm:prSet/>
      <dgm:spPr/>
      <dgm:t>
        <a:bodyPr/>
        <a:lstStyle/>
        <a:p>
          <a:pPr latinLnBrk="1"/>
          <a:endParaRPr lang="ko-KR" altLang="en-US"/>
        </a:p>
      </dgm:t>
    </dgm:pt>
    <dgm:pt modelId="{BE73D876-5C2E-41EA-9A9E-F454B0E11A2A}" type="sibTrans" cxnId="{1071B07D-E8BD-4C58-B2D3-22E85690E470}">
      <dgm:prSet/>
      <dgm:spPr/>
      <dgm:t>
        <a:bodyPr/>
        <a:lstStyle/>
        <a:p>
          <a:pPr latinLnBrk="1"/>
          <a:endParaRPr lang="ko-KR" altLang="en-US"/>
        </a:p>
      </dgm:t>
    </dgm:pt>
    <dgm:pt modelId="{3B178B62-14DE-4741-9E4E-38C2FC8F8E63}" type="pres">
      <dgm:prSet presAssocID="{C9243074-2C3F-404B-AAA2-868BFE3E0D0E}" presName="Name0" presStyleCnt="0">
        <dgm:presLayoutVars>
          <dgm:dir/>
          <dgm:animLvl val="lvl"/>
          <dgm:resizeHandles val="exact"/>
        </dgm:presLayoutVars>
      </dgm:prSet>
      <dgm:spPr/>
    </dgm:pt>
    <dgm:pt modelId="{71DCF9C1-DC8C-4A3E-B457-7E9D42E4914C}" type="pres">
      <dgm:prSet presAssocID="{3DABB69E-0133-46DD-9472-96B671D8B8A5}" presName="composite" presStyleCnt="0"/>
      <dgm:spPr/>
    </dgm:pt>
    <dgm:pt modelId="{387DEB9D-1164-40BE-B59B-AFDA876E286B}" type="pres">
      <dgm:prSet presAssocID="{3DABB69E-0133-46DD-9472-96B671D8B8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9A50B13-0239-41F1-BFA6-1F0B4C65FF6D}" type="pres">
      <dgm:prSet presAssocID="{3DABB69E-0133-46DD-9472-96B671D8B8A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8E7963-91A4-4058-9F1B-E20C6A3729BE}" type="pres">
      <dgm:prSet presAssocID="{9524E003-996A-4D99-9F9A-C6A481442634}" presName="space" presStyleCnt="0"/>
      <dgm:spPr/>
    </dgm:pt>
    <dgm:pt modelId="{1516308E-0D80-42A4-A88C-4810A2391303}" type="pres">
      <dgm:prSet presAssocID="{4889AE1D-34CB-4210-85A8-5E3F2A13A90A}" presName="composite" presStyleCnt="0"/>
      <dgm:spPr/>
    </dgm:pt>
    <dgm:pt modelId="{CF2253D3-F51E-4DAA-977E-227842CD796A}" type="pres">
      <dgm:prSet presAssocID="{4889AE1D-34CB-4210-85A8-5E3F2A13A90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4BFEE1-C3B3-4BAC-B5E7-64604ECA35DF}" type="pres">
      <dgm:prSet presAssocID="{4889AE1D-34CB-4210-85A8-5E3F2A13A90A}" presName="desTx" presStyleLbl="alignAccFollowNode1" presStyleIdx="1" presStyleCnt="3">
        <dgm:presLayoutVars>
          <dgm:bulletEnabled val="1"/>
        </dgm:presLayoutVars>
      </dgm:prSet>
      <dgm:spPr/>
    </dgm:pt>
    <dgm:pt modelId="{DC11E45B-B262-4EB1-969F-0AF323FA96AC}" type="pres">
      <dgm:prSet presAssocID="{71B4136D-3BA2-4A23-AFE7-281DA8980B6E}" presName="space" presStyleCnt="0"/>
      <dgm:spPr/>
    </dgm:pt>
    <dgm:pt modelId="{9C5AD66F-295B-4B73-8B40-CC70B7049F38}" type="pres">
      <dgm:prSet presAssocID="{C95B5F44-5509-41FE-94B8-7DC7819D01CB}" presName="composite" presStyleCnt="0"/>
      <dgm:spPr/>
    </dgm:pt>
    <dgm:pt modelId="{8E596181-26F3-48C6-8A5C-7054ACEFE3BC}" type="pres">
      <dgm:prSet presAssocID="{C95B5F44-5509-41FE-94B8-7DC7819D01C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7C0BF12-C75A-4AB4-AFAB-700445872C2F}" type="pres">
      <dgm:prSet presAssocID="{C95B5F44-5509-41FE-94B8-7DC7819D01C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7C574BB-2C44-4083-B1AD-802DAEF85909}" srcId="{C9243074-2C3F-404B-AAA2-868BFE3E0D0E}" destId="{4889AE1D-34CB-4210-85A8-5E3F2A13A90A}" srcOrd="1" destOrd="0" parTransId="{344D49C2-D7FD-429B-863F-50390B2A1A7C}" sibTransId="{71B4136D-3BA2-4A23-AFE7-281DA8980B6E}"/>
    <dgm:cxn modelId="{0B7CF222-B710-4957-BE73-BFD28141A407}" type="presOf" srcId="{4889AE1D-34CB-4210-85A8-5E3F2A13A90A}" destId="{CF2253D3-F51E-4DAA-977E-227842CD796A}" srcOrd="0" destOrd="0" presId="urn:microsoft.com/office/officeart/2005/8/layout/hList1"/>
    <dgm:cxn modelId="{FC9CE7E1-4AC5-4980-AD40-5C7046836831}" srcId="{4889AE1D-34CB-4210-85A8-5E3F2A13A90A}" destId="{1ED2DFE5-68DD-4147-84EB-027A98C6A878}" srcOrd="0" destOrd="0" parTransId="{84608136-B85B-429C-8AC0-394622D6564E}" sibTransId="{C9DAA4C2-0550-499B-B9F6-5369A5AD9C27}"/>
    <dgm:cxn modelId="{F795B69E-4E1D-407D-8F01-EB79A24F30C3}" srcId="{C9243074-2C3F-404B-AAA2-868BFE3E0D0E}" destId="{C95B5F44-5509-41FE-94B8-7DC7819D01CB}" srcOrd="2" destOrd="0" parTransId="{12FA4072-91AF-445A-A07A-6FEA52A74575}" sibTransId="{8E642941-4869-498C-A7D5-6C2D6EFB36A9}"/>
    <dgm:cxn modelId="{1F92173C-D114-413B-A10B-C906847DB5AB}" srcId="{C95B5F44-5509-41FE-94B8-7DC7819D01CB}" destId="{ADCB3184-AAF8-4A9D-8FE8-113DABDBD99B}" srcOrd="0" destOrd="0" parTransId="{2A461ED2-DF4E-4FC2-9727-3D5D8DD38BFF}" sibTransId="{8D20E44D-9FDE-433E-85B1-07568B93FB5A}"/>
    <dgm:cxn modelId="{DD0DCBC2-58B7-4FD6-815C-8FFF6E8E49FE}" srcId="{3DABB69E-0133-46DD-9472-96B671D8B8A5}" destId="{0AD310E2-80FA-478E-9129-5B182241FFE4}" srcOrd="4" destOrd="0" parTransId="{4A0CDF5E-E28C-4370-A966-CDC26AA77109}" sibTransId="{3A696471-767A-403D-9795-37FCB6BC5552}"/>
    <dgm:cxn modelId="{1B1685BB-443C-4455-A4AC-62D686542F14}" srcId="{3DABB69E-0133-46DD-9472-96B671D8B8A5}" destId="{533F0771-2C33-4488-8D6F-2C7333B2049D}" srcOrd="0" destOrd="0" parTransId="{7AF97949-C12E-4DFB-97C7-8E2E3B10D859}" sibTransId="{F142425E-A5F7-423E-A2CA-64739DB7F8F1}"/>
    <dgm:cxn modelId="{416B471D-AA46-49BE-9D89-996D7C4D3ACC}" type="presOf" srcId="{1ED2DFE5-68DD-4147-84EB-027A98C6A878}" destId="{C24BFEE1-C3B3-4BAC-B5E7-64604ECA35DF}" srcOrd="0" destOrd="0" presId="urn:microsoft.com/office/officeart/2005/8/layout/hList1"/>
    <dgm:cxn modelId="{1071B07D-E8BD-4C58-B2D3-22E85690E470}" srcId="{3DABB69E-0133-46DD-9472-96B671D8B8A5}" destId="{F5BC7BA3-EDB5-41D3-AD77-DCB1CA36A758}" srcOrd="6" destOrd="0" parTransId="{2DE0BC32-1D7B-4CA5-95BB-AC2C69DF28CB}" sibTransId="{BE73D876-5C2E-41EA-9A9E-F454B0E11A2A}"/>
    <dgm:cxn modelId="{79EFEA93-0337-4796-9FE4-0F092568B47F}" type="presOf" srcId="{F5BC7BA3-EDB5-41D3-AD77-DCB1CA36A758}" destId="{79A50B13-0239-41F1-BFA6-1F0B4C65FF6D}" srcOrd="0" destOrd="6" presId="urn:microsoft.com/office/officeart/2005/8/layout/hList1"/>
    <dgm:cxn modelId="{52983072-DD13-430D-9155-B19C99808970}" srcId="{3DABB69E-0133-46DD-9472-96B671D8B8A5}" destId="{4C0EBE6B-948C-47E2-97EB-87D5603406E3}" srcOrd="1" destOrd="0" parTransId="{4FD991FD-7DEF-4289-BF7A-E538970564BA}" sibTransId="{5E5709B8-1AB0-419F-9B60-CAD740E21A94}"/>
    <dgm:cxn modelId="{F82304BF-73A4-4C5C-8C9F-E15227EFEAE8}" type="presOf" srcId="{C9243074-2C3F-404B-AAA2-868BFE3E0D0E}" destId="{3B178B62-14DE-4741-9E4E-38C2FC8F8E63}" srcOrd="0" destOrd="0" presId="urn:microsoft.com/office/officeart/2005/8/layout/hList1"/>
    <dgm:cxn modelId="{DF92CEA7-9CA5-446F-90B0-F2679C3934EF}" srcId="{3DABB69E-0133-46DD-9472-96B671D8B8A5}" destId="{2DB9B810-5BC3-4478-83CF-F6FE785BEBE8}" srcOrd="2" destOrd="0" parTransId="{8270904A-667B-498A-B759-F7D1E696649B}" sibTransId="{7BF7BCE2-AC94-45DD-82A0-A8FB2622CEAB}"/>
    <dgm:cxn modelId="{0CB2A8D2-6221-49EC-859C-D4DA32D0F317}" type="presOf" srcId="{436EF98A-EA55-4454-A6BB-07E8D4B4C78E}" destId="{79A50B13-0239-41F1-BFA6-1F0B4C65FF6D}" srcOrd="0" destOrd="3" presId="urn:microsoft.com/office/officeart/2005/8/layout/hList1"/>
    <dgm:cxn modelId="{6FC50DBB-6A83-4361-B5C2-6F6625A4E116}" type="presOf" srcId="{26208B4E-8E48-48C7-80A7-C167ACB74916}" destId="{79A50B13-0239-41F1-BFA6-1F0B4C65FF6D}" srcOrd="0" destOrd="5" presId="urn:microsoft.com/office/officeart/2005/8/layout/hList1"/>
    <dgm:cxn modelId="{9AC3CC13-E2AA-4E9B-AD64-20BD82B3652D}" type="presOf" srcId="{3DABB69E-0133-46DD-9472-96B671D8B8A5}" destId="{387DEB9D-1164-40BE-B59B-AFDA876E286B}" srcOrd="0" destOrd="0" presId="urn:microsoft.com/office/officeart/2005/8/layout/hList1"/>
    <dgm:cxn modelId="{EB803FB5-6298-4AB0-83CB-E168D93AB4E1}" srcId="{C95B5F44-5509-41FE-94B8-7DC7819D01CB}" destId="{7B86DE06-1097-4752-A66C-4CA8ABC7488E}" srcOrd="1" destOrd="0" parTransId="{9C143580-6213-458B-9AA2-71F4B319F8CB}" sibTransId="{B58BD262-CBF1-457A-9A42-2F4B75458A52}"/>
    <dgm:cxn modelId="{88FABB8B-4ADB-4485-B701-67FD3C26B5F0}" type="presOf" srcId="{ADCB3184-AAF8-4A9D-8FE8-113DABDBD99B}" destId="{B7C0BF12-C75A-4AB4-AFAB-700445872C2F}" srcOrd="0" destOrd="0" presId="urn:microsoft.com/office/officeart/2005/8/layout/hList1"/>
    <dgm:cxn modelId="{EAB89ADB-2B60-401B-993B-13D3A6AAD987}" srcId="{C9243074-2C3F-404B-AAA2-868BFE3E0D0E}" destId="{3DABB69E-0133-46DD-9472-96B671D8B8A5}" srcOrd="0" destOrd="0" parTransId="{7572F8F5-9D76-4206-A5C9-F92675A47EC1}" sibTransId="{9524E003-996A-4D99-9F9A-C6A481442634}"/>
    <dgm:cxn modelId="{C76CF174-0746-4122-A4E7-1556DA5B5EEF}" type="presOf" srcId="{2DB9B810-5BC3-4478-83CF-F6FE785BEBE8}" destId="{79A50B13-0239-41F1-BFA6-1F0B4C65FF6D}" srcOrd="0" destOrd="2" presId="urn:microsoft.com/office/officeart/2005/8/layout/hList1"/>
    <dgm:cxn modelId="{D3A7F878-DC42-4892-9CA8-4ABAF4FDEE00}" type="presOf" srcId="{C95B5F44-5509-41FE-94B8-7DC7819D01CB}" destId="{8E596181-26F3-48C6-8A5C-7054ACEFE3BC}" srcOrd="0" destOrd="0" presId="urn:microsoft.com/office/officeart/2005/8/layout/hList1"/>
    <dgm:cxn modelId="{CFFBF993-D957-417A-93E3-24BC1A7D66E7}" type="presOf" srcId="{4C0EBE6B-948C-47E2-97EB-87D5603406E3}" destId="{79A50B13-0239-41F1-BFA6-1F0B4C65FF6D}" srcOrd="0" destOrd="1" presId="urn:microsoft.com/office/officeart/2005/8/layout/hList1"/>
    <dgm:cxn modelId="{DBC10F08-6174-4E5B-93C8-C7546F161326}" srcId="{3DABB69E-0133-46DD-9472-96B671D8B8A5}" destId="{436EF98A-EA55-4454-A6BB-07E8D4B4C78E}" srcOrd="3" destOrd="0" parTransId="{DA5F64BA-A4DA-4494-8D80-0B88424B961B}" sibTransId="{7E12861F-B592-4DC6-9221-6336979D8F95}"/>
    <dgm:cxn modelId="{5D712C71-AE64-443F-9D10-D25405DFC630}" type="presOf" srcId="{533F0771-2C33-4488-8D6F-2C7333B2049D}" destId="{79A50B13-0239-41F1-BFA6-1F0B4C65FF6D}" srcOrd="0" destOrd="0" presId="urn:microsoft.com/office/officeart/2005/8/layout/hList1"/>
    <dgm:cxn modelId="{DD0339E4-25FD-4250-8947-63C25EBB30EF}" srcId="{3DABB69E-0133-46DD-9472-96B671D8B8A5}" destId="{26208B4E-8E48-48C7-80A7-C167ACB74916}" srcOrd="5" destOrd="0" parTransId="{7D33FDE4-AEB6-4447-9168-BD19E312CC3F}" sibTransId="{D8F2C640-E1B5-4CC0-A340-09958B6EB55F}"/>
    <dgm:cxn modelId="{75FCE019-4367-42C0-8E03-0D09DCDF8B43}" type="presOf" srcId="{99266AF0-D54E-4FDD-BF68-9BEE20D4DC29}" destId="{C24BFEE1-C3B3-4BAC-B5E7-64604ECA35DF}" srcOrd="0" destOrd="1" presId="urn:microsoft.com/office/officeart/2005/8/layout/hList1"/>
    <dgm:cxn modelId="{911A73A5-6B00-4BAA-A0BA-264770B3CAAC}" type="presOf" srcId="{7B86DE06-1097-4752-A66C-4CA8ABC7488E}" destId="{B7C0BF12-C75A-4AB4-AFAB-700445872C2F}" srcOrd="0" destOrd="1" presId="urn:microsoft.com/office/officeart/2005/8/layout/hList1"/>
    <dgm:cxn modelId="{016BCA9A-C884-49D8-A9C4-2520E559F485}" srcId="{4889AE1D-34CB-4210-85A8-5E3F2A13A90A}" destId="{99266AF0-D54E-4FDD-BF68-9BEE20D4DC29}" srcOrd="1" destOrd="0" parTransId="{BCC68EAE-6A84-4A73-8B6B-E2FDEEF29D03}" sibTransId="{4136E050-E674-4324-8CE2-9CAC9139AE8E}"/>
    <dgm:cxn modelId="{833EB658-4BFF-4487-BD90-ED7767170738}" type="presOf" srcId="{0AD310E2-80FA-478E-9129-5B182241FFE4}" destId="{79A50B13-0239-41F1-BFA6-1F0B4C65FF6D}" srcOrd="0" destOrd="4" presId="urn:microsoft.com/office/officeart/2005/8/layout/hList1"/>
    <dgm:cxn modelId="{20BC5985-227D-4FD9-8885-4A7AA46A0E0B}" type="presParOf" srcId="{3B178B62-14DE-4741-9E4E-38C2FC8F8E63}" destId="{71DCF9C1-DC8C-4A3E-B457-7E9D42E4914C}" srcOrd="0" destOrd="0" presId="urn:microsoft.com/office/officeart/2005/8/layout/hList1"/>
    <dgm:cxn modelId="{33D14FA6-4E23-4A1A-BEA9-E35B4E8634D0}" type="presParOf" srcId="{71DCF9C1-DC8C-4A3E-B457-7E9D42E4914C}" destId="{387DEB9D-1164-40BE-B59B-AFDA876E286B}" srcOrd="0" destOrd="0" presId="urn:microsoft.com/office/officeart/2005/8/layout/hList1"/>
    <dgm:cxn modelId="{9E98EFC8-BF67-41ED-B592-FA91C5A2CFE0}" type="presParOf" srcId="{71DCF9C1-DC8C-4A3E-B457-7E9D42E4914C}" destId="{79A50B13-0239-41F1-BFA6-1F0B4C65FF6D}" srcOrd="1" destOrd="0" presId="urn:microsoft.com/office/officeart/2005/8/layout/hList1"/>
    <dgm:cxn modelId="{8787DBCB-439F-46DF-90F8-F4772566158E}" type="presParOf" srcId="{3B178B62-14DE-4741-9E4E-38C2FC8F8E63}" destId="{D68E7963-91A4-4058-9F1B-E20C6A3729BE}" srcOrd="1" destOrd="0" presId="urn:microsoft.com/office/officeart/2005/8/layout/hList1"/>
    <dgm:cxn modelId="{077CF561-D860-46BC-8C75-354C33078C4D}" type="presParOf" srcId="{3B178B62-14DE-4741-9E4E-38C2FC8F8E63}" destId="{1516308E-0D80-42A4-A88C-4810A2391303}" srcOrd="2" destOrd="0" presId="urn:microsoft.com/office/officeart/2005/8/layout/hList1"/>
    <dgm:cxn modelId="{DC0DAA7D-F37F-40E7-9809-DB4C3B223D8D}" type="presParOf" srcId="{1516308E-0D80-42A4-A88C-4810A2391303}" destId="{CF2253D3-F51E-4DAA-977E-227842CD796A}" srcOrd="0" destOrd="0" presId="urn:microsoft.com/office/officeart/2005/8/layout/hList1"/>
    <dgm:cxn modelId="{0A422CF5-556B-4091-9A60-E86FDE9DD696}" type="presParOf" srcId="{1516308E-0D80-42A4-A88C-4810A2391303}" destId="{C24BFEE1-C3B3-4BAC-B5E7-64604ECA35DF}" srcOrd="1" destOrd="0" presId="urn:microsoft.com/office/officeart/2005/8/layout/hList1"/>
    <dgm:cxn modelId="{69BCC93C-593A-4861-A1B0-7F5F9A5EBF93}" type="presParOf" srcId="{3B178B62-14DE-4741-9E4E-38C2FC8F8E63}" destId="{DC11E45B-B262-4EB1-969F-0AF323FA96AC}" srcOrd="3" destOrd="0" presId="urn:microsoft.com/office/officeart/2005/8/layout/hList1"/>
    <dgm:cxn modelId="{B8CAC46A-49BD-4A93-B431-FCD13B93D9AA}" type="presParOf" srcId="{3B178B62-14DE-4741-9E4E-38C2FC8F8E63}" destId="{9C5AD66F-295B-4B73-8B40-CC70B7049F38}" srcOrd="4" destOrd="0" presId="urn:microsoft.com/office/officeart/2005/8/layout/hList1"/>
    <dgm:cxn modelId="{A717E6E2-EE9D-436E-93F9-ACE227B135A3}" type="presParOf" srcId="{9C5AD66F-295B-4B73-8B40-CC70B7049F38}" destId="{8E596181-26F3-48C6-8A5C-7054ACEFE3BC}" srcOrd="0" destOrd="0" presId="urn:microsoft.com/office/officeart/2005/8/layout/hList1"/>
    <dgm:cxn modelId="{7F719D6B-509C-4552-AF13-FD483D7E6FE5}" type="presParOf" srcId="{9C5AD66F-295B-4B73-8B40-CC70B7049F38}" destId="{B7C0BF12-C75A-4AB4-AFAB-700445872C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616C8-512A-4580-8FA9-842DD3C8357D}">
      <dsp:nvSpPr>
        <dsp:cNvPr id="0" name=""/>
        <dsp:cNvSpPr/>
      </dsp:nvSpPr>
      <dsp:spPr>
        <a:xfrm>
          <a:off x="3277094" y="260"/>
          <a:ext cx="2017317" cy="1344878"/>
        </a:xfrm>
        <a:prstGeom prst="roundRect">
          <a:avLst>
            <a:gd name="adj" fmla="val 10000"/>
          </a:avLst>
        </a:prstGeom>
        <a:solidFill>
          <a:srgbClr val="16A99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Shop</a:t>
          </a:r>
          <a:endParaRPr lang="ko-KR" altLang="en-US" sz="4500" kern="1200" dirty="0"/>
        </a:p>
      </dsp:txBody>
      <dsp:txXfrm>
        <a:off x="3316484" y="39650"/>
        <a:ext cx="1938537" cy="1266098"/>
      </dsp:txXfrm>
    </dsp:sp>
    <dsp:sp modelId="{7A0AA2D1-D03E-4D79-8998-194461D381F6}">
      <dsp:nvSpPr>
        <dsp:cNvPr id="0" name=""/>
        <dsp:cNvSpPr/>
      </dsp:nvSpPr>
      <dsp:spPr>
        <a:xfrm>
          <a:off x="2974496" y="1345138"/>
          <a:ext cx="1311256" cy="537951"/>
        </a:xfrm>
        <a:custGeom>
          <a:avLst/>
          <a:gdLst/>
          <a:ahLst/>
          <a:cxnLst/>
          <a:rect l="0" t="0" r="0" b="0"/>
          <a:pathLst>
            <a:path>
              <a:moveTo>
                <a:pt x="1311256" y="0"/>
              </a:moveTo>
              <a:lnTo>
                <a:pt x="1311256" y="268975"/>
              </a:lnTo>
              <a:lnTo>
                <a:pt x="0" y="268975"/>
              </a:lnTo>
              <a:lnTo>
                <a:pt x="0" y="5379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E82A3-259E-4503-A1CF-E0C3DA97E4CB}">
      <dsp:nvSpPr>
        <dsp:cNvPr id="0" name=""/>
        <dsp:cNvSpPr/>
      </dsp:nvSpPr>
      <dsp:spPr>
        <a:xfrm>
          <a:off x="1965838" y="1883090"/>
          <a:ext cx="2017317" cy="13448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Host</a:t>
          </a:r>
          <a:endParaRPr lang="ko-KR" altLang="en-US" sz="4500" kern="1200" dirty="0"/>
        </a:p>
      </dsp:txBody>
      <dsp:txXfrm>
        <a:off x="2005228" y="1922480"/>
        <a:ext cx="1938537" cy="1266098"/>
      </dsp:txXfrm>
    </dsp:sp>
    <dsp:sp modelId="{E3D94D4E-AF53-482F-B670-D3FEE603E49D}">
      <dsp:nvSpPr>
        <dsp:cNvPr id="0" name=""/>
        <dsp:cNvSpPr/>
      </dsp:nvSpPr>
      <dsp:spPr>
        <a:xfrm>
          <a:off x="4285753" y="1345138"/>
          <a:ext cx="1311256" cy="537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75"/>
              </a:lnTo>
              <a:lnTo>
                <a:pt x="1311256" y="268975"/>
              </a:lnTo>
              <a:lnTo>
                <a:pt x="1311256" y="5379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CCE0E-966A-49FF-B5E7-7B595E0C732C}">
      <dsp:nvSpPr>
        <dsp:cNvPr id="0" name=""/>
        <dsp:cNvSpPr/>
      </dsp:nvSpPr>
      <dsp:spPr>
        <a:xfrm>
          <a:off x="4588350" y="1883090"/>
          <a:ext cx="2017317" cy="13448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Guest</a:t>
          </a:r>
          <a:endParaRPr lang="ko-KR" altLang="en-US" sz="4500" kern="1200" dirty="0"/>
        </a:p>
      </dsp:txBody>
      <dsp:txXfrm>
        <a:off x="4627740" y="1922480"/>
        <a:ext cx="1938537" cy="1266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BDAAF-C2D5-4DC2-B70D-79306398AEFC}">
      <dsp:nvSpPr>
        <dsp:cNvPr id="0" name=""/>
        <dsp:cNvSpPr/>
      </dsp:nvSpPr>
      <dsp:spPr>
        <a:xfrm>
          <a:off x="4402880" y="77452"/>
          <a:ext cx="1693371" cy="112891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Guest</a:t>
          </a:r>
          <a:endParaRPr lang="ko-KR" altLang="en-US" sz="2500" kern="1200" dirty="0"/>
        </a:p>
      </dsp:txBody>
      <dsp:txXfrm>
        <a:off x="4435945" y="110517"/>
        <a:ext cx="1627241" cy="1062784"/>
      </dsp:txXfrm>
    </dsp:sp>
    <dsp:sp modelId="{C73ED92D-3D5F-45FD-8E24-70C854B07337}">
      <dsp:nvSpPr>
        <dsp:cNvPr id="0" name=""/>
        <dsp:cNvSpPr/>
      </dsp:nvSpPr>
      <dsp:spPr>
        <a:xfrm>
          <a:off x="1947492" y="1206366"/>
          <a:ext cx="3302074" cy="451565"/>
        </a:xfrm>
        <a:custGeom>
          <a:avLst/>
          <a:gdLst/>
          <a:ahLst/>
          <a:cxnLst/>
          <a:rect l="0" t="0" r="0" b="0"/>
          <a:pathLst>
            <a:path>
              <a:moveTo>
                <a:pt x="3302074" y="0"/>
              </a:moveTo>
              <a:lnTo>
                <a:pt x="3302074" y="225782"/>
              </a:lnTo>
              <a:lnTo>
                <a:pt x="0" y="225782"/>
              </a:lnTo>
              <a:lnTo>
                <a:pt x="0" y="4515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E78D1-558D-4403-8BB5-48A190879B1F}">
      <dsp:nvSpPr>
        <dsp:cNvPr id="0" name=""/>
        <dsp:cNvSpPr/>
      </dsp:nvSpPr>
      <dsp:spPr>
        <a:xfrm>
          <a:off x="1100806" y="1657932"/>
          <a:ext cx="1693371" cy="112891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err="1" smtClean="0"/>
            <a:t>GoodsList</a:t>
          </a:r>
          <a:endParaRPr lang="ko-KR" altLang="en-US" sz="2500" kern="1200" dirty="0"/>
        </a:p>
      </dsp:txBody>
      <dsp:txXfrm>
        <a:off x="1133871" y="1690997"/>
        <a:ext cx="1627241" cy="1062784"/>
      </dsp:txXfrm>
    </dsp:sp>
    <dsp:sp modelId="{7207436E-4B7D-457B-B12E-28D24D808D41}">
      <dsp:nvSpPr>
        <dsp:cNvPr id="0" name=""/>
        <dsp:cNvSpPr/>
      </dsp:nvSpPr>
      <dsp:spPr>
        <a:xfrm>
          <a:off x="846800" y="278684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1100691" y="0"/>
              </a:moveTo>
              <a:lnTo>
                <a:pt x="1100691" y="225782"/>
              </a:lnTo>
              <a:lnTo>
                <a:pt x="0" y="225782"/>
              </a:lnTo>
              <a:lnTo>
                <a:pt x="0" y="4515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5FBDF-409A-4704-8AC2-9785A1799391}">
      <dsp:nvSpPr>
        <dsp:cNvPr id="0" name=""/>
        <dsp:cNvSpPr/>
      </dsp:nvSpPr>
      <dsp:spPr>
        <a:xfrm>
          <a:off x="114" y="3238412"/>
          <a:ext cx="1693371" cy="112891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err="1" smtClean="0"/>
            <a:t>nowBuy</a:t>
          </a:r>
          <a:endParaRPr lang="ko-KR" altLang="en-US" sz="2500" kern="1200" dirty="0"/>
        </a:p>
      </dsp:txBody>
      <dsp:txXfrm>
        <a:off x="33179" y="3271477"/>
        <a:ext cx="1627241" cy="1062784"/>
      </dsp:txXfrm>
    </dsp:sp>
    <dsp:sp modelId="{25EAE004-877B-49EB-B57A-740101F30BAA}">
      <dsp:nvSpPr>
        <dsp:cNvPr id="0" name=""/>
        <dsp:cNvSpPr/>
      </dsp:nvSpPr>
      <dsp:spPr>
        <a:xfrm>
          <a:off x="1947492" y="278684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2"/>
              </a:lnTo>
              <a:lnTo>
                <a:pt x="1100691" y="225782"/>
              </a:lnTo>
              <a:lnTo>
                <a:pt x="1100691" y="4515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A897C-9ABF-43FC-862A-714AE2E67BCA}">
      <dsp:nvSpPr>
        <dsp:cNvPr id="0" name=""/>
        <dsp:cNvSpPr/>
      </dsp:nvSpPr>
      <dsp:spPr>
        <a:xfrm>
          <a:off x="2201497" y="3238412"/>
          <a:ext cx="1693371" cy="112891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err="1" smtClean="0"/>
            <a:t>CartAdd</a:t>
          </a:r>
          <a:endParaRPr lang="ko-KR" altLang="en-US" sz="2500" kern="1200" dirty="0"/>
        </a:p>
      </dsp:txBody>
      <dsp:txXfrm>
        <a:off x="2234562" y="3271477"/>
        <a:ext cx="1627241" cy="1062784"/>
      </dsp:txXfrm>
    </dsp:sp>
    <dsp:sp modelId="{8D8DA9C1-DCB2-47E7-9C75-3D154731735D}">
      <dsp:nvSpPr>
        <dsp:cNvPr id="0" name=""/>
        <dsp:cNvSpPr/>
      </dsp:nvSpPr>
      <dsp:spPr>
        <a:xfrm>
          <a:off x="5249566" y="120636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2"/>
              </a:lnTo>
              <a:lnTo>
                <a:pt x="1100691" y="225782"/>
              </a:lnTo>
              <a:lnTo>
                <a:pt x="1100691" y="4515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528F5-5A25-487C-AB47-5CF8F8EDE61F}">
      <dsp:nvSpPr>
        <dsp:cNvPr id="0" name=""/>
        <dsp:cNvSpPr/>
      </dsp:nvSpPr>
      <dsp:spPr>
        <a:xfrm>
          <a:off x="5503572" y="1657932"/>
          <a:ext cx="1693371" cy="112891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Cart</a:t>
          </a:r>
          <a:endParaRPr lang="ko-KR" altLang="en-US" sz="2500" kern="1200" dirty="0"/>
        </a:p>
      </dsp:txBody>
      <dsp:txXfrm>
        <a:off x="5536637" y="1690997"/>
        <a:ext cx="1627241" cy="1062784"/>
      </dsp:txXfrm>
    </dsp:sp>
    <dsp:sp modelId="{382738C4-E465-4969-AE3A-504193DCBEDA}">
      <dsp:nvSpPr>
        <dsp:cNvPr id="0" name=""/>
        <dsp:cNvSpPr/>
      </dsp:nvSpPr>
      <dsp:spPr>
        <a:xfrm>
          <a:off x="5249566" y="278684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1100691" y="0"/>
              </a:moveTo>
              <a:lnTo>
                <a:pt x="1100691" y="225782"/>
              </a:lnTo>
              <a:lnTo>
                <a:pt x="0" y="225782"/>
              </a:lnTo>
              <a:lnTo>
                <a:pt x="0" y="4515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DC84A-8DD7-4BB9-ABD1-B7699F3EF9A3}">
      <dsp:nvSpPr>
        <dsp:cNvPr id="0" name=""/>
        <dsp:cNvSpPr/>
      </dsp:nvSpPr>
      <dsp:spPr>
        <a:xfrm>
          <a:off x="4402880" y="3238412"/>
          <a:ext cx="1693371" cy="112891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Buy</a:t>
          </a:r>
          <a:endParaRPr lang="ko-KR" altLang="en-US" sz="2500" kern="1200" dirty="0"/>
        </a:p>
      </dsp:txBody>
      <dsp:txXfrm>
        <a:off x="4435945" y="3271477"/>
        <a:ext cx="1627241" cy="1062784"/>
      </dsp:txXfrm>
    </dsp:sp>
    <dsp:sp modelId="{E3E7248E-2C89-4BA7-9AD0-326E02CA12C9}">
      <dsp:nvSpPr>
        <dsp:cNvPr id="0" name=""/>
        <dsp:cNvSpPr/>
      </dsp:nvSpPr>
      <dsp:spPr>
        <a:xfrm>
          <a:off x="6350258" y="278684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2"/>
              </a:lnTo>
              <a:lnTo>
                <a:pt x="1100691" y="225782"/>
              </a:lnTo>
              <a:lnTo>
                <a:pt x="1100691" y="4515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0A012-0213-4EA1-835C-86BC724E82A8}">
      <dsp:nvSpPr>
        <dsp:cNvPr id="0" name=""/>
        <dsp:cNvSpPr/>
      </dsp:nvSpPr>
      <dsp:spPr>
        <a:xfrm>
          <a:off x="6604264" y="3238412"/>
          <a:ext cx="1693371" cy="112891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Del</a:t>
          </a:r>
          <a:endParaRPr lang="ko-KR" altLang="en-US" sz="2500" kern="1200" dirty="0"/>
        </a:p>
      </dsp:txBody>
      <dsp:txXfrm>
        <a:off x="6637329" y="3271477"/>
        <a:ext cx="1627241" cy="1062784"/>
      </dsp:txXfrm>
    </dsp:sp>
    <dsp:sp modelId="{D1E49CB9-C900-4309-AF2F-AFE8D3C708EE}">
      <dsp:nvSpPr>
        <dsp:cNvPr id="0" name=""/>
        <dsp:cNvSpPr/>
      </dsp:nvSpPr>
      <dsp:spPr>
        <a:xfrm>
          <a:off x="5249566" y="1206366"/>
          <a:ext cx="3302074" cy="45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2"/>
              </a:lnTo>
              <a:lnTo>
                <a:pt x="3302074" y="225782"/>
              </a:lnTo>
              <a:lnTo>
                <a:pt x="3302074" y="4515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2CC7B-FC3A-46C7-95A9-36AE2DF4F483}">
      <dsp:nvSpPr>
        <dsp:cNvPr id="0" name=""/>
        <dsp:cNvSpPr/>
      </dsp:nvSpPr>
      <dsp:spPr>
        <a:xfrm>
          <a:off x="7704955" y="1657932"/>
          <a:ext cx="1693371" cy="112891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Refund</a:t>
          </a:r>
          <a:endParaRPr lang="ko-KR" altLang="en-US" sz="2500" kern="1200" dirty="0"/>
        </a:p>
      </dsp:txBody>
      <dsp:txXfrm>
        <a:off x="7738020" y="1690997"/>
        <a:ext cx="1627241" cy="106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E2AFC-8496-4954-B079-7C9C252F49D2}">
      <dsp:nvSpPr>
        <dsp:cNvPr id="0" name=""/>
        <dsp:cNvSpPr/>
      </dsp:nvSpPr>
      <dsp:spPr>
        <a:xfrm>
          <a:off x="5090116" y="1884222"/>
          <a:ext cx="1118570" cy="745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Host</a:t>
          </a:r>
          <a:endParaRPr lang="ko-KR" altLang="en-US" sz="1700" kern="1200" dirty="0"/>
        </a:p>
      </dsp:txBody>
      <dsp:txXfrm>
        <a:off x="5111957" y="1906063"/>
        <a:ext cx="1074888" cy="702031"/>
      </dsp:txXfrm>
    </dsp:sp>
    <dsp:sp modelId="{9C874FB5-807C-4D69-8D57-58AC40A571E2}">
      <dsp:nvSpPr>
        <dsp:cNvPr id="0" name=""/>
        <dsp:cNvSpPr/>
      </dsp:nvSpPr>
      <dsp:spPr>
        <a:xfrm>
          <a:off x="2741118" y="2629936"/>
          <a:ext cx="2908283" cy="298285"/>
        </a:xfrm>
        <a:custGeom>
          <a:avLst/>
          <a:gdLst/>
          <a:ahLst/>
          <a:cxnLst/>
          <a:rect l="0" t="0" r="0" b="0"/>
          <a:pathLst>
            <a:path>
              <a:moveTo>
                <a:pt x="2908283" y="0"/>
              </a:moveTo>
              <a:lnTo>
                <a:pt x="2908283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E69A-856E-467B-8869-DD7C02EE4971}">
      <dsp:nvSpPr>
        <dsp:cNvPr id="0" name=""/>
        <dsp:cNvSpPr/>
      </dsp:nvSpPr>
      <dsp:spPr>
        <a:xfrm>
          <a:off x="2181833" y="2928221"/>
          <a:ext cx="1118570" cy="745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Stock</a:t>
          </a:r>
          <a:endParaRPr lang="ko-KR" altLang="en-US" sz="1700" kern="1200" dirty="0"/>
        </a:p>
      </dsp:txBody>
      <dsp:txXfrm>
        <a:off x="2203674" y="2950062"/>
        <a:ext cx="1074888" cy="702031"/>
      </dsp:txXfrm>
    </dsp:sp>
    <dsp:sp modelId="{DBB56863-7547-4A38-B724-740211C81F71}">
      <dsp:nvSpPr>
        <dsp:cNvPr id="0" name=""/>
        <dsp:cNvSpPr/>
      </dsp:nvSpPr>
      <dsp:spPr>
        <a:xfrm>
          <a:off x="559905" y="3673935"/>
          <a:ext cx="2181212" cy="298285"/>
        </a:xfrm>
        <a:custGeom>
          <a:avLst/>
          <a:gdLst/>
          <a:ahLst/>
          <a:cxnLst/>
          <a:rect l="0" t="0" r="0" b="0"/>
          <a:pathLst>
            <a:path>
              <a:moveTo>
                <a:pt x="2181212" y="0"/>
              </a:moveTo>
              <a:lnTo>
                <a:pt x="2181212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D3908-30D4-4EB0-8AF9-2C2E807FC9AD}">
      <dsp:nvSpPr>
        <dsp:cNvPr id="0" name=""/>
        <dsp:cNvSpPr/>
      </dsp:nvSpPr>
      <dsp:spPr>
        <a:xfrm>
          <a:off x="620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err="1" smtClean="0"/>
            <a:t>StockList</a:t>
          </a:r>
          <a:endParaRPr lang="ko-KR" altLang="en-US" sz="1700" kern="1200" dirty="0"/>
        </a:p>
      </dsp:txBody>
      <dsp:txXfrm>
        <a:off x="22461" y="3994061"/>
        <a:ext cx="1074888" cy="702031"/>
      </dsp:txXfrm>
    </dsp:sp>
    <dsp:sp modelId="{568BAAFA-EA7B-4C89-900C-D039CE93A4EC}">
      <dsp:nvSpPr>
        <dsp:cNvPr id="0" name=""/>
        <dsp:cNvSpPr/>
      </dsp:nvSpPr>
      <dsp:spPr>
        <a:xfrm>
          <a:off x="2014047" y="3673935"/>
          <a:ext cx="727070" cy="298285"/>
        </a:xfrm>
        <a:custGeom>
          <a:avLst/>
          <a:gdLst/>
          <a:ahLst/>
          <a:cxnLst/>
          <a:rect l="0" t="0" r="0" b="0"/>
          <a:pathLst>
            <a:path>
              <a:moveTo>
                <a:pt x="727070" y="0"/>
              </a:moveTo>
              <a:lnTo>
                <a:pt x="727070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EEE33-1032-455B-B3BC-B16260EE0A56}">
      <dsp:nvSpPr>
        <dsp:cNvPr id="0" name=""/>
        <dsp:cNvSpPr/>
      </dsp:nvSpPr>
      <dsp:spPr>
        <a:xfrm>
          <a:off x="1454762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Add</a:t>
          </a:r>
          <a:endParaRPr lang="ko-KR" altLang="en-US" sz="1700" kern="1200" dirty="0"/>
        </a:p>
      </dsp:txBody>
      <dsp:txXfrm>
        <a:off x="1476603" y="3994061"/>
        <a:ext cx="1074888" cy="702031"/>
      </dsp:txXfrm>
    </dsp:sp>
    <dsp:sp modelId="{4377BBB4-DC70-456E-B01A-877955025FDA}">
      <dsp:nvSpPr>
        <dsp:cNvPr id="0" name=""/>
        <dsp:cNvSpPr/>
      </dsp:nvSpPr>
      <dsp:spPr>
        <a:xfrm>
          <a:off x="2741118" y="3673935"/>
          <a:ext cx="727070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727070" y="149142"/>
              </a:lnTo>
              <a:lnTo>
                <a:pt x="72707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F223A-30C4-43FF-BFC4-E2A205D84358}">
      <dsp:nvSpPr>
        <dsp:cNvPr id="0" name=""/>
        <dsp:cNvSpPr/>
      </dsp:nvSpPr>
      <dsp:spPr>
        <a:xfrm>
          <a:off x="2908904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Update</a:t>
          </a:r>
          <a:endParaRPr lang="ko-KR" altLang="en-US" sz="1700" kern="1200" dirty="0"/>
        </a:p>
      </dsp:txBody>
      <dsp:txXfrm>
        <a:off x="2930745" y="3994061"/>
        <a:ext cx="1074888" cy="702031"/>
      </dsp:txXfrm>
    </dsp:sp>
    <dsp:sp modelId="{9AC91053-DDBB-473D-B780-AE70517930F4}">
      <dsp:nvSpPr>
        <dsp:cNvPr id="0" name=""/>
        <dsp:cNvSpPr/>
      </dsp:nvSpPr>
      <dsp:spPr>
        <a:xfrm>
          <a:off x="2741118" y="3673935"/>
          <a:ext cx="2181212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2181212" y="149142"/>
              </a:lnTo>
              <a:lnTo>
                <a:pt x="2181212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FC975-BCB9-4967-A870-B536C54E6ED3}">
      <dsp:nvSpPr>
        <dsp:cNvPr id="0" name=""/>
        <dsp:cNvSpPr/>
      </dsp:nvSpPr>
      <dsp:spPr>
        <a:xfrm>
          <a:off x="4363045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Del</a:t>
          </a:r>
          <a:endParaRPr lang="ko-KR" altLang="en-US" sz="1700" kern="1200" dirty="0"/>
        </a:p>
      </dsp:txBody>
      <dsp:txXfrm>
        <a:off x="4384886" y="3994061"/>
        <a:ext cx="1074888" cy="702031"/>
      </dsp:txXfrm>
    </dsp:sp>
    <dsp:sp modelId="{CB1D089C-4818-4BDF-9B10-3265F1DD621A}">
      <dsp:nvSpPr>
        <dsp:cNvPr id="0" name=""/>
        <dsp:cNvSpPr/>
      </dsp:nvSpPr>
      <dsp:spPr>
        <a:xfrm>
          <a:off x="5649402" y="2629936"/>
          <a:ext cx="2908283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2908283" y="149142"/>
              </a:lnTo>
              <a:lnTo>
                <a:pt x="2908283" y="2982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05421-974B-4C92-A834-1DE53DAB46F3}">
      <dsp:nvSpPr>
        <dsp:cNvPr id="0" name=""/>
        <dsp:cNvSpPr/>
      </dsp:nvSpPr>
      <dsp:spPr>
        <a:xfrm>
          <a:off x="7998400" y="2928221"/>
          <a:ext cx="1118570" cy="745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Order</a:t>
          </a:r>
          <a:endParaRPr lang="ko-KR" altLang="en-US" sz="1700" kern="1200" dirty="0"/>
        </a:p>
      </dsp:txBody>
      <dsp:txXfrm>
        <a:off x="8020241" y="2950062"/>
        <a:ext cx="1074888" cy="702031"/>
      </dsp:txXfrm>
    </dsp:sp>
    <dsp:sp modelId="{073DD79B-0DC5-4E62-A1A0-4E58A8E020BB}">
      <dsp:nvSpPr>
        <dsp:cNvPr id="0" name=""/>
        <dsp:cNvSpPr/>
      </dsp:nvSpPr>
      <dsp:spPr>
        <a:xfrm>
          <a:off x="6376472" y="3673935"/>
          <a:ext cx="2181212" cy="298285"/>
        </a:xfrm>
        <a:custGeom>
          <a:avLst/>
          <a:gdLst/>
          <a:ahLst/>
          <a:cxnLst/>
          <a:rect l="0" t="0" r="0" b="0"/>
          <a:pathLst>
            <a:path>
              <a:moveTo>
                <a:pt x="2181212" y="0"/>
              </a:moveTo>
              <a:lnTo>
                <a:pt x="2181212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A62E0-6A4F-45C6-9514-75C0E6C00798}">
      <dsp:nvSpPr>
        <dsp:cNvPr id="0" name=""/>
        <dsp:cNvSpPr/>
      </dsp:nvSpPr>
      <dsp:spPr>
        <a:xfrm>
          <a:off x="5817187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err="1" smtClean="0"/>
            <a:t>OrderList</a:t>
          </a:r>
          <a:endParaRPr lang="ko-KR" altLang="en-US" sz="1700" kern="1200" dirty="0"/>
        </a:p>
      </dsp:txBody>
      <dsp:txXfrm>
        <a:off x="5839028" y="3994061"/>
        <a:ext cx="1074888" cy="702031"/>
      </dsp:txXfrm>
    </dsp:sp>
    <dsp:sp modelId="{2D9A344E-CFE0-48ED-82DC-8079BC318048}">
      <dsp:nvSpPr>
        <dsp:cNvPr id="0" name=""/>
        <dsp:cNvSpPr/>
      </dsp:nvSpPr>
      <dsp:spPr>
        <a:xfrm>
          <a:off x="7830614" y="3673935"/>
          <a:ext cx="727070" cy="298285"/>
        </a:xfrm>
        <a:custGeom>
          <a:avLst/>
          <a:gdLst/>
          <a:ahLst/>
          <a:cxnLst/>
          <a:rect l="0" t="0" r="0" b="0"/>
          <a:pathLst>
            <a:path>
              <a:moveTo>
                <a:pt x="727070" y="0"/>
              </a:moveTo>
              <a:lnTo>
                <a:pt x="727070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7DE96-1923-433A-B65D-D7FB3F971F64}">
      <dsp:nvSpPr>
        <dsp:cNvPr id="0" name=""/>
        <dsp:cNvSpPr/>
      </dsp:nvSpPr>
      <dsp:spPr>
        <a:xfrm>
          <a:off x="7271329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Confirm</a:t>
          </a:r>
          <a:endParaRPr lang="ko-KR" altLang="en-US" sz="1700" kern="1200" dirty="0"/>
        </a:p>
      </dsp:txBody>
      <dsp:txXfrm>
        <a:off x="7293170" y="3994061"/>
        <a:ext cx="1074888" cy="702031"/>
      </dsp:txXfrm>
    </dsp:sp>
    <dsp:sp modelId="{8F3CA398-4574-4188-B7DC-AF9824FCAD7C}">
      <dsp:nvSpPr>
        <dsp:cNvPr id="0" name=""/>
        <dsp:cNvSpPr/>
      </dsp:nvSpPr>
      <dsp:spPr>
        <a:xfrm>
          <a:off x="8557685" y="3673935"/>
          <a:ext cx="727070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727070" y="149142"/>
              </a:lnTo>
              <a:lnTo>
                <a:pt x="72707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1C35D-D7A8-4F91-A531-278AED35757F}">
      <dsp:nvSpPr>
        <dsp:cNvPr id="0" name=""/>
        <dsp:cNvSpPr/>
      </dsp:nvSpPr>
      <dsp:spPr>
        <a:xfrm>
          <a:off x="8725471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Cancel</a:t>
          </a:r>
          <a:endParaRPr lang="ko-KR" altLang="en-US" sz="1700" kern="1200" dirty="0"/>
        </a:p>
      </dsp:txBody>
      <dsp:txXfrm>
        <a:off x="8747312" y="3994061"/>
        <a:ext cx="1074888" cy="702031"/>
      </dsp:txXfrm>
    </dsp:sp>
    <dsp:sp modelId="{46554C6C-BB5A-4A1A-BF58-B442C896E7F2}">
      <dsp:nvSpPr>
        <dsp:cNvPr id="0" name=""/>
        <dsp:cNvSpPr/>
      </dsp:nvSpPr>
      <dsp:spPr>
        <a:xfrm>
          <a:off x="8557685" y="3673935"/>
          <a:ext cx="2181212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2181212" y="149142"/>
              </a:lnTo>
              <a:lnTo>
                <a:pt x="2181212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6853C-E14B-42D3-B51B-1481AA5BA158}">
      <dsp:nvSpPr>
        <dsp:cNvPr id="0" name=""/>
        <dsp:cNvSpPr/>
      </dsp:nvSpPr>
      <dsp:spPr>
        <a:xfrm>
          <a:off x="10179612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Total</a:t>
          </a:r>
          <a:endParaRPr lang="ko-KR" altLang="en-US" sz="1700" kern="1200" dirty="0"/>
        </a:p>
      </dsp:txBody>
      <dsp:txXfrm>
        <a:off x="10201453" y="3994061"/>
        <a:ext cx="1074888" cy="70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DEB9D-1164-40BE-B59B-AFDA876E286B}">
      <dsp:nvSpPr>
        <dsp:cNvPr id="0" name=""/>
        <dsp:cNvSpPr/>
      </dsp:nvSpPr>
      <dsp:spPr>
        <a:xfrm>
          <a:off x="3488" y="89255"/>
          <a:ext cx="3401418" cy="6624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Domain</a:t>
          </a:r>
          <a:endParaRPr lang="ko-KR" altLang="en-US" sz="2300" kern="1200" dirty="0"/>
        </a:p>
      </dsp:txBody>
      <dsp:txXfrm>
        <a:off x="3488" y="89255"/>
        <a:ext cx="3401418" cy="662400"/>
      </dsp:txXfrm>
    </dsp:sp>
    <dsp:sp modelId="{79A50B13-0239-41F1-BFA6-1F0B4C65FF6D}">
      <dsp:nvSpPr>
        <dsp:cNvPr id="0" name=""/>
        <dsp:cNvSpPr/>
      </dsp:nvSpPr>
      <dsp:spPr>
        <a:xfrm>
          <a:off x="3488" y="751655"/>
          <a:ext cx="3401418" cy="39775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book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Buy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Cart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Order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Price Total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Refund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Stock</a:t>
          </a:r>
          <a:endParaRPr lang="ko-KR" altLang="en-US" sz="2300" kern="1200" dirty="0"/>
        </a:p>
      </dsp:txBody>
      <dsp:txXfrm>
        <a:off x="3488" y="751655"/>
        <a:ext cx="3401418" cy="3977504"/>
      </dsp:txXfrm>
    </dsp:sp>
    <dsp:sp modelId="{CF2253D3-F51E-4DAA-977E-227842CD796A}">
      <dsp:nvSpPr>
        <dsp:cNvPr id="0" name=""/>
        <dsp:cNvSpPr/>
      </dsp:nvSpPr>
      <dsp:spPr>
        <a:xfrm>
          <a:off x="3881106" y="89255"/>
          <a:ext cx="3401418" cy="662400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Service</a:t>
          </a:r>
          <a:endParaRPr lang="ko-KR" altLang="en-US" sz="2300" kern="1200" dirty="0"/>
        </a:p>
      </dsp:txBody>
      <dsp:txXfrm>
        <a:off x="3881106" y="89255"/>
        <a:ext cx="3401418" cy="662400"/>
      </dsp:txXfrm>
    </dsp:sp>
    <dsp:sp modelId="{C24BFEE1-C3B3-4BAC-B5E7-64604ECA35DF}">
      <dsp:nvSpPr>
        <dsp:cNvPr id="0" name=""/>
        <dsp:cNvSpPr/>
      </dsp:nvSpPr>
      <dsp:spPr>
        <a:xfrm>
          <a:off x="3881106" y="751655"/>
          <a:ext cx="3401418" cy="3977504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Guest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Host</a:t>
          </a:r>
          <a:endParaRPr lang="ko-KR" altLang="en-US" sz="2300" kern="1200" dirty="0"/>
        </a:p>
      </dsp:txBody>
      <dsp:txXfrm>
        <a:off x="3881106" y="751655"/>
        <a:ext cx="3401418" cy="3977504"/>
      </dsp:txXfrm>
    </dsp:sp>
    <dsp:sp modelId="{8E596181-26F3-48C6-8A5C-7054ACEFE3BC}">
      <dsp:nvSpPr>
        <dsp:cNvPr id="0" name=""/>
        <dsp:cNvSpPr/>
      </dsp:nvSpPr>
      <dsp:spPr>
        <a:xfrm>
          <a:off x="7758723" y="89255"/>
          <a:ext cx="3401418" cy="6624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View</a:t>
          </a:r>
          <a:endParaRPr lang="ko-KR" altLang="en-US" sz="2300" kern="1200" dirty="0"/>
        </a:p>
      </dsp:txBody>
      <dsp:txXfrm>
        <a:off x="7758723" y="89255"/>
        <a:ext cx="3401418" cy="662400"/>
      </dsp:txXfrm>
    </dsp:sp>
    <dsp:sp modelId="{B7C0BF12-C75A-4AB4-AFAB-700445872C2F}">
      <dsp:nvSpPr>
        <dsp:cNvPr id="0" name=""/>
        <dsp:cNvSpPr/>
      </dsp:nvSpPr>
      <dsp:spPr>
        <a:xfrm>
          <a:off x="7758723" y="751655"/>
          <a:ext cx="3401418" cy="397750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Console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Menu</a:t>
          </a:r>
          <a:endParaRPr lang="ko-KR" altLang="en-US" sz="2300" kern="1200" dirty="0"/>
        </a:p>
      </dsp:txBody>
      <dsp:txXfrm>
        <a:off x="7758723" y="751655"/>
        <a:ext cx="3401418" cy="3977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1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1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1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0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7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2AA0-2FC3-43D9-82AB-2453922DC9E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3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3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3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4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39036" y="6165304"/>
            <a:ext cx="5515339" cy="55091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HY센스L" pitchFamily="18" charset="-127"/>
                <a:ea typeface="HY센스L" pitchFamily="18" charset="-127"/>
              </a:rPr>
              <a:t>김선우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金蘚禹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4327">
            <a:off x="881127" y="793462"/>
            <a:ext cx="1967301" cy="19673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05">
            <a:off x="8979695" y="960444"/>
            <a:ext cx="1915386" cy="19153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1750">
            <a:off x="937711" y="4080455"/>
            <a:ext cx="1917722" cy="1917722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102646" y="4887192"/>
            <a:ext cx="5515339" cy="550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err="1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BookShop</a:t>
            </a:r>
            <a:endParaRPr lang="ko-KR" altLang="en-US" sz="4800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4475">
            <a:off x="8801344" y="4026604"/>
            <a:ext cx="2272086" cy="22720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80" y="1964410"/>
            <a:ext cx="3120670" cy="31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>
            <a:off x="0" y="324192"/>
            <a:ext cx="12192000" cy="1304925"/>
          </a:xfrm>
          <a:prstGeom prst="rect">
            <a:avLst/>
          </a:prstGeom>
          <a:solidFill>
            <a:srgbClr val="24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74844" y="2878371"/>
            <a:ext cx="1985199" cy="2754528"/>
            <a:chOff x="3309106" y="2491040"/>
            <a:chExt cx="1812519" cy="2353463"/>
          </a:xfrm>
        </p:grpSpPr>
        <p:sp>
          <p:nvSpPr>
            <p:cNvPr id="107" name="자유형 106"/>
            <p:cNvSpPr/>
            <p:nvPr/>
          </p:nvSpPr>
          <p:spPr>
            <a:xfrm>
              <a:off x="3309106" y="2491040"/>
              <a:ext cx="1812519" cy="1847851"/>
            </a:xfrm>
            <a:custGeom>
              <a:avLst/>
              <a:gdLst>
                <a:gd name="connsiteX0" fmla="*/ 0 w 1812519"/>
                <a:gd name="connsiteY0" fmla="*/ 0 h 1847851"/>
                <a:gd name="connsiteX1" fmla="*/ 1699470 w 1812519"/>
                <a:gd name="connsiteY1" fmla="*/ 0 h 1847851"/>
                <a:gd name="connsiteX2" fmla="*/ 1699470 w 1812519"/>
                <a:gd name="connsiteY2" fmla="*/ 733765 h 1847851"/>
                <a:gd name="connsiteX3" fmla="*/ 1812519 w 1812519"/>
                <a:gd name="connsiteY3" fmla="*/ 955137 h 1847851"/>
                <a:gd name="connsiteX4" fmla="*/ 1699470 w 1812519"/>
                <a:gd name="connsiteY4" fmla="*/ 1176509 h 1847851"/>
                <a:gd name="connsiteX5" fmla="*/ 1699470 w 1812519"/>
                <a:gd name="connsiteY5" fmla="*/ 1847851 h 1847851"/>
                <a:gd name="connsiteX6" fmla="*/ 0 w 1812519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519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33765"/>
                  </a:lnTo>
                  <a:lnTo>
                    <a:pt x="1812519" y="955137"/>
                  </a:lnTo>
                  <a:lnTo>
                    <a:pt x="1699470" y="1176509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rgbClr val="16A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44758" y="4502650"/>
              <a:ext cx="628164" cy="341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</a:t>
              </a:r>
              <a:endParaRPr lang="ko-KR" altLang="en-US" sz="2000" b="1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43060" y="2878371"/>
            <a:ext cx="1991953" cy="2754528"/>
            <a:chOff x="5246265" y="2491040"/>
            <a:chExt cx="1818685" cy="2353463"/>
          </a:xfrm>
        </p:grpSpPr>
        <p:sp>
          <p:nvSpPr>
            <p:cNvPr id="108" name="자유형 107"/>
            <p:cNvSpPr/>
            <p:nvPr/>
          </p:nvSpPr>
          <p:spPr>
            <a:xfrm>
              <a:off x="5246265" y="2491040"/>
              <a:ext cx="1818685" cy="1847851"/>
            </a:xfrm>
            <a:custGeom>
              <a:avLst/>
              <a:gdLst>
                <a:gd name="connsiteX0" fmla="*/ 0 w 1818685"/>
                <a:gd name="connsiteY0" fmla="*/ 0 h 1847851"/>
                <a:gd name="connsiteX1" fmla="*/ 1699470 w 1818685"/>
                <a:gd name="connsiteY1" fmla="*/ 0 h 1847851"/>
                <a:gd name="connsiteX2" fmla="*/ 1699470 w 1818685"/>
                <a:gd name="connsiteY2" fmla="*/ 721690 h 1847851"/>
                <a:gd name="connsiteX3" fmla="*/ 1818685 w 1818685"/>
                <a:gd name="connsiteY3" fmla="*/ 955137 h 1847851"/>
                <a:gd name="connsiteX4" fmla="*/ 1699470 w 1818685"/>
                <a:gd name="connsiteY4" fmla="*/ 1188583 h 1847851"/>
                <a:gd name="connsiteX5" fmla="*/ 1699470 w 1818685"/>
                <a:gd name="connsiteY5" fmla="*/ 1847851 h 1847851"/>
                <a:gd name="connsiteX6" fmla="*/ 0 w 1818685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8685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21690"/>
                  </a:lnTo>
                  <a:lnTo>
                    <a:pt x="1818685" y="955137"/>
                  </a:lnTo>
                  <a:lnTo>
                    <a:pt x="1699470" y="1188583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rgbClr val="9BB9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66553" y="4502650"/>
              <a:ext cx="658898" cy="341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MVC</a:t>
              </a:r>
              <a:endParaRPr lang="ko-KR" altLang="en-US" sz="2000" b="1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592750" y="622711"/>
            <a:ext cx="5006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나를 표현하는 </a:t>
            </a:r>
            <a:r>
              <a:rPr lang="en-US" altLang="ko-KR" sz="40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4000" b="1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rgbClr val="24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23" y="3175138"/>
            <a:ext cx="1569217" cy="1569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03" y="3168317"/>
            <a:ext cx="1502493" cy="15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4192"/>
            <a:ext cx="12192000" cy="1304925"/>
          </a:xfrm>
          <a:prstGeom prst="rect">
            <a:avLst/>
          </a:prstGeom>
          <a:solidFill>
            <a:srgbClr val="16A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8945" y="622711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Shop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434747"/>
            <a:ext cx="1083814" cy="1083814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33292330"/>
              </p:ext>
            </p:extLst>
          </p:nvPr>
        </p:nvGraphicFramePr>
        <p:xfrm>
          <a:off x="1643941" y="2385391"/>
          <a:ext cx="8571506" cy="322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14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4192"/>
            <a:ext cx="12192000" cy="1304925"/>
          </a:xfrm>
          <a:prstGeom prst="rect">
            <a:avLst/>
          </a:prstGeom>
          <a:solidFill>
            <a:srgbClr val="16A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5589" y="622711"/>
            <a:ext cx="1568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Guest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434747"/>
            <a:ext cx="1083814" cy="1083814"/>
          </a:xfrm>
          <a:prstGeom prst="rect">
            <a:avLst/>
          </a:prstGeom>
        </p:spPr>
      </p:pic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026454398"/>
              </p:ext>
            </p:extLst>
          </p:nvPr>
        </p:nvGraphicFramePr>
        <p:xfrm>
          <a:off x="946205" y="1948068"/>
          <a:ext cx="9398442" cy="444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39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4192"/>
            <a:ext cx="12192000" cy="1304925"/>
          </a:xfrm>
          <a:prstGeom prst="rect">
            <a:avLst/>
          </a:prstGeom>
          <a:solidFill>
            <a:srgbClr val="16A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99860" y="622711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434747"/>
            <a:ext cx="1083814" cy="1083814"/>
          </a:xfrm>
          <a:prstGeom prst="rect">
            <a:avLst/>
          </a:prstGeom>
        </p:spPr>
      </p:pic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17648988"/>
              </p:ext>
            </p:extLst>
          </p:nvPr>
        </p:nvGraphicFramePr>
        <p:xfrm>
          <a:off x="446598" y="434747"/>
          <a:ext cx="11298804" cy="6602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00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0" y="324192"/>
            <a:ext cx="13071944" cy="1304925"/>
          </a:xfrm>
          <a:custGeom>
            <a:avLst/>
            <a:gdLst>
              <a:gd name="connsiteX0" fmla="*/ 0 w 1818685"/>
              <a:gd name="connsiteY0" fmla="*/ 0 h 1847851"/>
              <a:gd name="connsiteX1" fmla="*/ 1699470 w 1818685"/>
              <a:gd name="connsiteY1" fmla="*/ 0 h 1847851"/>
              <a:gd name="connsiteX2" fmla="*/ 1699470 w 1818685"/>
              <a:gd name="connsiteY2" fmla="*/ 721690 h 1847851"/>
              <a:gd name="connsiteX3" fmla="*/ 1818685 w 1818685"/>
              <a:gd name="connsiteY3" fmla="*/ 955137 h 1847851"/>
              <a:gd name="connsiteX4" fmla="*/ 1699470 w 1818685"/>
              <a:gd name="connsiteY4" fmla="*/ 1188583 h 1847851"/>
              <a:gd name="connsiteX5" fmla="*/ 1699470 w 1818685"/>
              <a:gd name="connsiteY5" fmla="*/ 1847851 h 1847851"/>
              <a:gd name="connsiteX6" fmla="*/ 0 w 1818685"/>
              <a:gd name="connsiteY6" fmla="*/ 1847851 h 184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8685" h="1847851">
                <a:moveTo>
                  <a:pt x="0" y="0"/>
                </a:moveTo>
                <a:lnTo>
                  <a:pt x="1699470" y="0"/>
                </a:lnTo>
                <a:lnTo>
                  <a:pt x="1699470" y="721690"/>
                </a:lnTo>
                <a:lnTo>
                  <a:pt x="1818685" y="955137"/>
                </a:lnTo>
                <a:lnTo>
                  <a:pt x="1699470" y="1188583"/>
                </a:lnTo>
                <a:lnTo>
                  <a:pt x="1699470" y="1847851"/>
                </a:lnTo>
                <a:lnTo>
                  <a:pt x="0" y="1847851"/>
                </a:lnTo>
                <a:close/>
              </a:path>
            </a:pathLst>
          </a:custGeom>
          <a:solidFill>
            <a:srgbClr val="9BB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3343" y="622711"/>
            <a:ext cx="1257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5" y="483390"/>
            <a:ext cx="968787" cy="968787"/>
          </a:xfrm>
          <a:prstGeom prst="rect">
            <a:avLst/>
          </a:prstGeom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116725795"/>
              </p:ext>
            </p:extLst>
          </p:nvPr>
        </p:nvGraphicFramePr>
        <p:xfrm>
          <a:off x="524786" y="1828800"/>
          <a:ext cx="11163631" cy="481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55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52</Words>
  <Application>Microsoft Office PowerPoint</Application>
  <PresentationFormat>사용자 지정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Windows 사용자</cp:lastModifiedBy>
  <cp:revision>34</cp:revision>
  <dcterms:created xsi:type="dcterms:W3CDTF">2016-03-06T23:44:48Z</dcterms:created>
  <dcterms:modified xsi:type="dcterms:W3CDTF">2019-04-24T06:12:19Z</dcterms:modified>
</cp:coreProperties>
</file>