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3"/>
  </p:notesMasterIdLst>
  <p:sldIdLst>
    <p:sldId id="257" r:id="rId2"/>
    <p:sldId id="258" r:id="rId3"/>
    <p:sldId id="260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87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0890" autoAdjust="0"/>
  </p:normalViewPr>
  <p:slideViewPr>
    <p:cSldViewPr snapToGrid="0">
      <p:cViewPr varScale="1">
        <p:scale>
          <a:sx n="48" d="100"/>
          <a:sy n="48" d="100"/>
        </p:scale>
        <p:origin x="6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7B66-0234-43CD-9A8D-9A8FD4A6FCE9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381AB-0BFF-4516-9EB7-AD21C64C0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구조분해할당</a:t>
            </a: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[] : (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값이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값이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setName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ex&gt; [“mike”, 20])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{} : (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값이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{}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안의 변수명에 맞추어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ex&gt; {age, name} = {name: “mike”, age: 20} =&gt; {age: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myAge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name: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myName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이렇게 이름 바꿔서 사용할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5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&lt;a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href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=””&gt; =&gt; &lt;Link to=””&gt;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67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23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25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버튼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바뀌는건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한 줄에만 해당하기에 컴포넌트로 따로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빼줌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더 잘게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쪼개줌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58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4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버튼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바뀌는건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한 줄에만 해당하기에 컴포넌트로 따로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빼줌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더 잘게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쪼개줌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35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버튼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바뀌는건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한 줄에만 해당하기에 컴포넌트로 따로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빼줌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더 잘게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쪼개줌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powershell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 실행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set-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executionpolicy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unrestricted -&gt; y</a:t>
            </a: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6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0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2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1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필요로 하는 이유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Each child in a list should have a unique “key” =&gt;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반복문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속 태그들이 리스트로 올 때는 각 태그들에게 고유한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주어야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인덱스를 쓰면 안되는 이유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인덱스를 사용할 때에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업데이트 된 부분은 관련 태그에 적용이 안되면서 태그가 이동이 될 때 같이 안움직임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고정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지정해주면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바뀐 부분까지도 해당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고정이 되어서 태그가 이동이 될 때 같이 움직임</a:t>
            </a: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8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51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Import : import {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BrowserRouter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Route, Switch } from “react-router-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dom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속에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&lt;Route path=”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경로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/)”&gt;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보여줄 것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&lt;/Route&gt;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생성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(exact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적어야 절대적으로 똑같은 경로만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들어감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3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5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2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legacy.reactjs.org/docs/hooks-referenc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13AE4BC-2211-4D4F-3686-2ACF60F9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act 설치 create-react-app (2022년 기준) - Snug Archive">
            <a:extLst>
              <a:ext uri="{FF2B5EF4-FFF2-40B4-BE49-F238E27FC236}">
                <a16:creationId xmlns:a16="http://schemas.microsoft.com/office/drawing/2014/main" id="{4E0037A9-EA2D-84A4-28D8-80AC2D883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FDF8B7E8-12B2-753C-7477-05B85D1D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3729474" y="2822080"/>
            <a:ext cx="8481958" cy="4109294"/>
          </a:xfrm>
          <a:custGeom>
            <a:avLst/>
            <a:gdLst>
              <a:gd name="connsiteX0" fmla="*/ 2129133 w 8481958"/>
              <a:gd name="connsiteY0" fmla="*/ 1770 h 4109294"/>
              <a:gd name="connsiteX1" fmla="*/ 54314 w 8481958"/>
              <a:gd name="connsiteY1" fmla="*/ 918720 h 4109294"/>
              <a:gd name="connsiteX2" fmla="*/ 0 w 8481958"/>
              <a:gd name="connsiteY2" fmla="*/ 978213 h 4109294"/>
              <a:gd name="connsiteX3" fmla="*/ 54654 w 8481958"/>
              <a:gd name="connsiteY3" fmla="*/ 4109294 h 4109294"/>
              <a:gd name="connsiteX4" fmla="*/ 8481958 w 8481958"/>
              <a:gd name="connsiteY4" fmla="*/ 3962195 h 4109294"/>
              <a:gd name="connsiteX5" fmla="*/ 4000639 w 8481958"/>
              <a:gd name="connsiteY5" fmla="*/ 570502 h 4109294"/>
              <a:gd name="connsiteX6" fmla="*/ 3936789 w 8481958"/>
              <a:gd name="connsiteY6" fmla="*/ 524650 h 4109294"/>
              <a:gd name="connsiteX7" fmla="*/ 2305851 w 8481958"/>
              <a:gd name="connsiteY7" fmla="*/ 872 h 4109294"/>
              <a:gd name="connsiteX8" fmla="*/ 2129133 w 8481958"/>
              <a:gd name="connsiteY8" fmla="*/ 1770 h 410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1958" h="4109294">
                <a:moveTo>
                  <a:pt x="2129133" y="1770"/>
                </a:moveTo>
                <a:cubicBezTo>
                  <a:pt x="1364196" y="27835"/>
                  <a:pt x="614660" y="341491"/>
                  <a:pt x="54314" y="918720"/>
                </a:cubicBezTo>
                <a:lnTo>
                  <a:pt x="0" y="978213"/>
                </a:lnTo>
                <a:lnTo>
                  <a:pt x="54654" y="4109294"/>
                </a:lnTo>
                <a:lnTo>
                  <a:pt x="8481958" y="3962195"/>
                </a:lnTo>
                <a:lnTo>
                  <a:pt x="4000639" y="570502"/>
                </a:lnTo>
                <a:lnTo>
                  <a:pt x="3936789" y="524650"/>
                </a:lnTo>
                <a:cubicBezTo>
                  <a:pt x="3438692" y="185770"/>
                  <a:pt x="2871718" y="14402"/>
                  <a:pt x="2305851" y="872"/>
                </a:cubicBezTo>
                <a:cubicBezTo>
                  <a:pt x="2246907" y="-538"/>
                  <a:pt x="2187974" y="-235"/>
                  <a:pt x="2129133" y="1770"/>
                </a:cubicBezTo>
                <a:close/>
              </a:path>
            </a:pathLst>
          </a:custGeom>
          <a:gradFill>
            <a:gsLst>
              <a:gs pos="18000">
                <a:schemeClr val="bg2">
                  <a:alpha val="79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B44D0E-2F31-95CA-C7B0-029097D2E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3754" y="4385256"/>
            <a:ext cx="4679325" cy="155834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b="1" dirty="0" err="1">
                <a:latin typeface="중고딕"/>
              </a:rPr>
              <a:t>리액트</a:t>
            </a:r>
            <a:r>
              <a:rPr lang="ko-KR" altLang="en-US" b="1" dirty="0">
                <a:latin typeface="중고딕"/>
              </a:rPr>
              <a:t> 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534CA-4842-EA11-262F-8029767C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767" y="3429000"/>
            <a:ext cx="3181436" cy="956256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/>
              <a:t>김선우</a:t>
            </a:r>
          </a:p>
        </p:txBody>
      </p:sp>
    </p:spTree>
    <p:extLst>
      <p:ext uri="{BB962C8B-B14F-4D97-AF65-F5344CB8AC3E}">
        <p14:creationId xmlns:p14="http://schemas.microsoft.com/office/powerpoint/2010/main" val="127368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3. </a:t>
            </a:r>
            <a:r>
              <a:rPr lang="en-US" altLang="ko-KR" sz="4800" dirty="0"/>
              <a:t>Component/Day.js </a:t>
            </a:r>
            <a:r>
              <a:rPr lang="ko-KR" altLang="en-US" sz="4800" dirty="0"/>
              <a:t>생성</a:t>
            </a:r>
            <a:r>
              <a:rPr lang="en-US" altLang="ko-KR" sz="4800" dirty="0"/>
              <a:t>(</a:t>
            </a:r>
            <a:r>
              <a:rPr lang="ko-KR" altLang="en-US" sz="4800" dirty="0" err="1"/>
              <a:t>영단어</a:t>
            </a:r>
            <a:r>
              <a:rPr lang="ko-KR" altLang="en-US" sz="4800" dirty="0"/>
              <a:t> 가져옴</a:t>
            </a:r>
            <a:r>
              <a:rPr lang="en-US" altLang="ko-KR" sz="4800" dirty="0"/>
              <a:t>)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그림 2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F879FFD0-DFCF-4888-5294-24E5AE67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70" y="1671954"/>
            <a:ext cx="11210660" cy="48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3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en-US" altLang="ko-KR" sz="4800" dirty="0"/>
              <a:t>App.js</a:t>
            </a:r>
            <a:r>
              <a:rPr lang="ko-KR" altLang="en-US" sz="4800" dirty="0"/>
              <a:t>에 </a:t>
            </a:r>
            <a:r>
              <a:rPr lang="en-US" altLang="ko-KR" sz="4800" dirty="0"/>
              <a:t>Day.js </a:t>
            </a:r>
            <a:r>
              <a:rPr lang="ko-KR" altLang="en-US" sz="4800" dirty="0"/>
              <a:t>컴포넌트 추가해줌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D42CB1C-20D3-8D19-E087-A3B92BBF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45" y="1591191"/>
            <a:ext cx="5731510" cy="45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ko-KR" altLang="en-US" sz="4800" dirty="0"/>
              <a:t>라우팅 구현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02F74-A586-611C-2855-9373AC39A003}"/>
              </a:ext>
            </a:extLst>
          </p:cNvPr>
          <p:cNvSpPr txBox="1"/>
          <p:nvPr/>
        </p:nvSpPr>
        <p:spPr>
          <a:xfrm>
            <a:off x="649207" y="1357792"/>
            <a:ext cx="10893586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algn="just" latinLnBrk="1">
              <a:spcAft>
                <a:spcPts val="800"/>
              </a:spcAft>
              <a:buAutoNum type="arabicPeriod"/>
            </a:pPr>
            <a:r>
              <a:rPr lang="ko-KR" altLang="en-US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라우터 설치 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npm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install react-router-</a:t>
            </a: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dom</a:t>
            </a:r>
            <a:endParaRPr lang="en-US" altLang="ko-KR" sz="2800" b="1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514350" lvl="0" indent="-514350" algn="just" latinLnBrk="1">
              <a:spcAft>
                <a:spcPts val="800"/>
              </a:spcAft>
              <a:buAutoNum type="arabicPeriod"/>
            </a:pPr>
            <a:r>
              <a:rPr lang="en-US" altLang="ko-KR" sz="2800" b="1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App.js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수정</a:t>
            </a:r>
            <a:endParaRPr lang="ko-KR" altLang="ko-KR" sz="2800" b="1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E8ACFC9-F190-A7FA-DBF8-F6F2DDD0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315" y="1996571"/>
            <a:ext cx="7532753" cy="48404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070A99-F882-6B48-D049-0265CE882A7B}"/>
              </a:ext>
            </a:extLst>
          </p:cNvPr>
          <p:cNvSpPr/>
          <p:nvPr/>
        </p:nvSpPr>
        <p:spPr>
          <a:xfrm>
            <a:off x="6096000" y="3764121"/>
            <a:ext cx="3244589" cy="2374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D0BEF7-8D2A-44BE-97F1-9B397B203150}"/>
              </a:ext>
            </a:extLst>
          </p:cNvPr>
          <p:cNvSpPr/>
          <p:nvPr/>
        </p:nvSpPr>
        <p:spPr>
          <a:xfrm>
            <a:off x="5791200" y="3053272"/>
            <a:ext cx="4604084" cy="219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1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en-US" altLang="ko-KR" sz="4800" dirty="0"/>
              <a:t>Day.js </a:t>
            </a:r>
            <a:r>
              <a:rPr lang="ko-KR" altLang="en-US" sz="4800" dirty="0"/>
              <a:t>에서 </a:t>
            </a:r>
            <a:r>
              <a:rPr lang="en-US" altLang="ko-KR" sz="4800" dirty="0"/>
              <a:t>Day </a:t>
            </a:r>
            <a:r>
              <a:rPr lang="ko-KR" altLang="en-US" sz="4800" dirty="0"/>
              <a:t>보여줌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BFC2BD3-024E-C67E-9FA4-9BA8BB8A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62" y="1424513"/>
            <a:ext cx="5790475" cy="50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6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en-US" altLang="ko-KR" sz="4800" dirty="0"/>
              <a:t>DayList.js </a:t>
            </a:r>
            <a:r>
              <a:rPr lang="ko-KR" altLang="en-US" sz="4800" dirty="0"/>
              <a:t>수정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EED7A18-3888-65E4-7C0F-D2914B511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442" y="1384504"/>
            <a:ext cx="6596313" cy="4202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20801E-0B59-8072-BE00-CF47A75F9265}"/>
              </a:ext>
            </a:extLst>
          </p:cNvPr>
          <p:cNvSpPr txBox="1"/>
          <p:nvPr/>
        </p:nvSpPr>
        <p:spPr>
          <a:xfrm>
            <a:off x="1299410" y="5985559"/>
            <a:ext cx="9593180" cy="489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None/>
            </a:pPr>
            <a:r>
              <a:rPr lang="en-US" altLang="ko-KR" sz="25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&lt;Link to={`/day/${</a:t>
            </a:r>
            <a:r>
              <a:rPr lang="en-US" altLang="ko-KR" sz="25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day.day</a:t>
            </a:r>
            <a:r>
              <a:rPr lang="en-US" altLang="ko-KR" sz="25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}`}&gt;Day {</a:t>
            </a:r>
            <a:r>
              <a:rPr lang="en-US" altLang="ko-KR" sz="25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day.day</a:t>
            </a:r>
            <a:r>
              <a:rPr lang="en-US" altLang="ko-KR" sz="25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}&lt;/Link&gt; </a:t>
            </a:r>
            <a:r>
              <a:rPr lang="ko-KR" altLang="en-US" sz="25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이렇게 변경 </a:t>
            </a:r>
            <a:r>
              <a:rPr lang="ko-KR" altLang="en-US" sz="25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해줌</a:t>
            </a:r>
            <a:endParaRPr lang="ko-KR" altLang="ko-KR" sz="2500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DCD3A6-B3E1-44F8-23A0-3A207718BFD0}"/>
              </a:ext>
            </a:extLst>
          </p:cNvPr>
          <p:cNvSpPr/>
          <p:nvPr/>
        </p:nvSpPr>
        <p:spPr>
          <a:xfrm>
            <a:off x="4074694" y="3728873"/>
            <a:ext cx="3336759" cy="217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9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App.js, Day.js </a:t>
            </a:r>
            <a:r>
              <a:rPr lang="ko-KR" altLang="en-US" sz="4800" dirty="0"/>
              <a:t>수정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6B3A5-23CD-4736-A150-ECD4073D2495}"/>
              </a:ext>
            </a:extLst>
          </p:cNvPr>
          <p:cNvSpPr txBox="1"/>
          <p:nvPr/>
        </p:nvSpPr>
        <p:spPr>
          <a:xfrm>
            <a:off x="727983" y="1579418"/>
            <a:ext cx="10736033" cy="5086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24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ㅁ</a:t>
            </a:r>
            <a:r>
              <a:rPr lang="ko-KR" altLang="en-US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App.js </a:t>
            </a:r>
            <a:r>
              <a:rPr lang="ko-KR" altLang="ko-KR" sz="2400" b="1" kern="100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수정</a:t>
            </a:r>
          </a:p>
          <a:p>
            <a:pPr marL="457200" lvl="0" indent="-457200" algn="just" latinLnBrk="1">
              <a:lnSpc>
                <a:spcPct val="150000"/>
              </a:lnSpc>
              <a:spcAft>
                <a:spcPts val="800"/>
              </a:spcAft>
              <a:buAutoNum type="arabicParenR"/>
            </a:pP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Route path=”/day”&gt; =&gt; Route path=”/day/:day” (props </a:t>
            </a:r>
            <a:r>
              <a:rPr lang="ko-KR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속성 값</a:t>
            </a: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24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ㅁ</a:t>
            </a:r>
            <a:r>
              <a:rPr lang="ko-KR" altLang="en-US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Header.js </a:t>
            </a:r>
            <a:r>
              <a:rPr lang="ko-KR" altLang="en-US" sz="2400" b="1" kern="100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수정</a:t>
            </a:r>
            <a:endParaRPr lang="ko-KR" altLang="ko-KR" sz="2400" b="1" kern="100" dirty="0">
              <a:effectLst/>
              <a:highlight>
                <a:srgbClr val="FFFF00"/>
              </a:highlight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2) &lt;h1&gt;&lt;Link to=”/”&gt;</a:t>
            </a:r>
            <a:r>
              <a:rPr lang="ko-KR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토익 </a:t>
            </a:r>
            <a:r>
              <a:rPr lang="ko-KR" altLang="ko-KR" sz="24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영단어</a:t>
            </a: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고급</a:t>
            </a: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)&lt;/Link&gt;&lt;/h1&gt;</a:t>
            </a:r>
            <a:endParaRPr lang="ko-KR" altLang="ko-KR" sz="2400" b="1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ㅁ</a:t>
            </a:r>
            <a:r>
              <a:rPr lang="ko-KR" altLang="en-US" sz="2400" b="1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Day.js</a:t>
            </a:r>
            <a:r>
              <a:rPr lang="ko-KR" altLang="ko-KR" sz="2400" b="1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에서 </a:t>
            </a:r>
            <a:r>
              <a:rPr lang="en-US" altLang="ko-KR" sz="2400" b="1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:day</a:t>
            </a:r>
            <a:r>
              <a:rPr lang="ko-KR" altLang="ko-KR" sz="2400" b="1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값 가져오기</a:t>
            </a:r>
            <a:r>
              <a:rPr lang="en-US" altLang="ko-KR" sz="2400" b="1" kern="100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2400" b="1" kern="100" dirty="0" err="1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useParams</a:t>
            </a:r>
            <a:r>
              <a:rPr lang="en-US" altLang="ko-KR" sz="2400" b="1" kern="100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() </a:t>
            </a:r>
            <a:r>
              <a:rPr lang="ko-KR" altLang="ko-KR" sz="2400" b="1" kern="100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사용</a:t>
            </a:r>
            <a:r>
              <a:rPr lang="en-US" altLang="ko-KR" sz="2400" b="1" kern="100" dirty="0"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2400" b="1" kern="100" dirty="0">
              <a:effectLst/>
              <a:highlight>
                <a:srgbClr val="FFFF00"/>
              </a:highlight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1) Import { </a:t>
            </a:r>
            <a:r>
              <a:rPr lang="en-US" altLang="ko-KR" sz="24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useParams</a:t>
            </a: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} from “react-router-</a:t>
            </a:r>
            <a:r>
              <a:rPr lang="en-US" altLang="ko-KR" sz="24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dom</a:t>
            </a: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”;</a:t>
            </a:r>
            <a:endParaRPr lang="ko-KR" altLang="ko-KR" sz="2400" b="1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2) Const day = </a:t>
            </a:r>
            <a:r>
              <a:rPr lang="en-US" altLang="ko-KR" sz="24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useParams</a:t>
            </a: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(); // { day: </a:t>
            </a:r>
            <a:r>
              <a:rPr lang="ko-KR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문자열 값 </a:t>
            </a: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}</a:t>
            </a:r>
            <a:endParaRPr lang="ko-KR" altLang="ko-KR" sz="2400" b="1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3) </a:t>
            </a:r>
            <a:r>
              <a:rPr lang="ko-KR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숫자로 변경 </a:t>
            </a: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=&gt; day =&gt; Number(</a:t>
            </a:r>
            <a:r>
              <a:rPr lang="en-US" altLang="ko-KR" sz="24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day.day</a:t>
            </a:r>
            <a:r>
              <a:rPr lang="en-US" altLang="ko-KR" sz="24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2400" b="1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8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3. </a:t>
            </a:r>
            <a:r>
              <a:rPr lang="ko-KR" altLang="en-US" sz="4800" dirty="0"/>
              <a:t>예외 경로 입력 시 에러 페이지 보여주기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BCAC1-A4B4-A04B-2F17-3CAD286304CF}"/>
              </a:ext>
            </a:extLst>
          </p:cNvPr>
          <p:cNvSpPr txBox="1"/>
          <p:nvPr/>
        </p:nvSpPr>
        <p:spPr>
          <a:xfrm>
            <a:off x="617767" y="1409666"/>
            <a:ext cx="4259033" cy="513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2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EmptyPage.js </a:t>
            </a:r>
            <a:r>
              <a:rPr lang="ko-KR" altLang="en-US" sz="2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</a:t>
            </a:r>
            <a:endParaRPr lang="en-US" altLang="ko-KR" sz="2000" b="1" dirty="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34178-03ED-2809-5E6E-FB4CE008A500}"/>
              </a:ext>
            </a:extLst>
          </p:cNvPr>
          <p:cNvSpPr txBox="1"/>
          <p:nvPr/>
        </p:nvSpPr>
        <p:spPr>
          <a:xfrm>
            <a:off x="6096000" y="1409666"/>
            <a:ext cx="2470484" cy="513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2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App.js </a:t>
            </a:r>
            <a:r>
              <a:rPr lang="ko-KR" altLang="en-US" sz="2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</a:t>
            </a:r>
            <a:endParaRPr lang="en-US" altLang="ko-KR" sz="2000" b="1" dirty="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6" name="그림 5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426B880E-6B83-3010-C443-2FD70C273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00"/>
          <a:stretch/>
        </p:blipFill>
        <p:spPr>
          <a:xfrm>
            <a:off x="159268" y="2356585"/>
            <a:ext cx="5176030" cy="3284254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B0A9ECC-86DB-361D-E351-49DA5540F1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16" r="41883"/>
          <a:stretch/>
        </p:blipFill>
        <p:spPr>
          <a:xfrm>
            <a:off x="6461126" y="2356585"/>
            <a:ext cx="4620126" cy="36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ko-KR" altLang="en-US" sz="4800" dirty="0"/>
              <a:t>체크박스</a:t>
            </a:r>
            <a:r>
              <a:rPr lang="en-US" altLang="ko-KR" sz="4800" dirty="0"/>
              <a:t>, </a:t>
            </a:r>
            <a:r>
              <a:rPr lang="ko-KR" altLang="en-US" sz="4800" dirty="0"/>
              <a:t>뜻 보기</a:t>
            </a:r>
            <a:r>
              <a:rPr lang="en-US" altLang="ko-KR" sz="4800" dirty="0"/>
              <a:t>, </a:t>
            </a:r>
            <a:r>
              <a:rPr lang="ko-KR" altLang="en-US" sz="4800" dirty="0"/>
              <a:t>삭제 버튼 추가</a:t>
            </a:r>
            <a:endParaRPr lang="en-US" sz="4800" dirty="0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12C3F69-0CE8-0EFA-CDBD-2481A03BB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964" y="1376569"/>
            <a:ext cx="6796071" cy="54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en-US" altLang="ko-KR" sz="4800" dirty="0"/>
              <a:t>Word.js </a:t>
            </a:r>
            <a:r>
              <a:rPr lang="ko-KR" altLang="en-US" sz="4800" dirty="0"/>
              <a:t>생성</a:t>
            </a:r>
            <a:r>
              <a:rPr lang="en-US" altLang="ko-KR" sz="4800" dirty="0"/>
              <a:t>(</a:t>
            </a:r>
            <a:r>
              <a:rPr lang="ko-KR" altLang="en-US" sz="4800" dirty="0"/>
              <a:t>뜻 보기</a:t>
            </a:r>
            <a:r>
              <a:rPr lang="en-US" altLang="ko-KR" sz="4800" dirty="0"/>
              <a:t>, </a:t>
            </a:r>
            <a:r>
              <a:rPr lang="ko-KR" altLang="en-US" sz="4800" dirty="0"/>
              <a:t>숨기기 기능</a:t>
            </a:r>
            <a:r>
              <a:rPr lang="en-US" altLang="ko-KR" sz="4800" dirty="0"/>
              <a:t>)</a:t>
            </a:r>
            <a:endParaRPr lang="en-US" sz="4800" dirty="0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ABC351A-C8B8-65D2-15BD-0BEB6070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943" y="1380989"/>
            <a:ext cx="6812113" cy="5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1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en-US" altLang="ko-KR" sz="4800" dirty="0"/>
              <a:t>Day.js </a:t>
            </a:r>
            <a:r>
              <a:rPr lang="ko-KR" altLang="en-US" sz="4800" dirty="0"/>
              <a:t>수정</a:t>
            </a:r>
            <a:endParaRPr lang="en-US" sz="4800" dirty="0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42E847C-8EF2-4E11-629C-349C42C2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01" y="1573350"/>
            <a:ext cx="7758597" cy="51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**</a:t>
            </a:r>
            <a:r>
              <a:rPr lang="ko-KR" altLang="en-US" sz="4800" dirty="0"/>
              <a:t> 오늘 할 것 </a:t>
            </a:r>
            <a:r>
              <a:rPr lang="en-US" altLang="ko-KR" sz="4800" dirty="0"/>
              <a:t>**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632833" y="1687978"/>
            <a:ext cx="6143847" cy="421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State(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useState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()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사용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)</a:t>
            </a:r>
            <a:endParaRPr lang="en-US" altLang="ko-KR" b="1" dirty="0">
              <a:solidFill>
                <a:srgbClr val="000000"/>
              </a:solidFill>
              <a:latin typeface="함초롬바탕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Props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사용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본격적 페이지 만들기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   1) map()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사용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   2)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라우팅 구현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   3)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체크박스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뜻 보기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삭제 버튼 생성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6" name="그림 5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A90AF658-7CC3-6D8B-8010-312F3228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86" y="505383"/>
            <a:ext cx="4991100" cy="217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312154-52AC-D839-0161-D2045BC117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1"/>
          <a:stretch/>
        </p:blipFill>
        <p:spPr bwMode="auto">
          <a:xfrm>
            <a:off x="7392376" y="2262148"/>
            <a:ext cx="4134920" cy="1918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en-US" altLang="ko-KR" sz="4800" dirty="0"/>
              <a:t>Word.js </a:t>
            </a:r>
            <a:r>
              <a:rPr lang="ko-KR" altLang="en-US" sz="4800" dirty="0"/>
              <a:t>수정</a:t>
            </a:r>
            <a:r>
              <a:rPr lang="en-US" altLang="ko-KR" sz="4800" dirty="0"/>
              <a:t>(</a:t>
            </a:r>
            <a:r>
              <a:rPr lang="ko-KR" altLang="en-US" sz="4800" dirty="0"/>
              <a:t>암기</a:t>
            </a:r>
            <a:r>
              <a:rPr lang="en-US" altLang="ko-KR" sz="4800" dirty="0"/>
              <a:t> Yes/No</a:t>
            </a:r>
            <a:r>
              <a:rPr lang="ko-KR" altLang="en-US" sz="4800" dirty="0"/>
              <a:t> 구분</a:t>
            </a:r>
            <a:r>
              <a:rPr lang="en-US" altLang="ko-KR" sz="4800" dirty="0"/>
              <a:t>)</a:t>
            </a:r>
            <a:endParaRPr lang="en-US" sz="4800" dirty="0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ABC351A-C8B8-65D2-15BD-0BEB6070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943" y="1380989"/>
            <a:ext cx="6812113" cy="5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4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4. </a:t>
            </a:r>
            <a:r>
              <a:rPr lang="en-US" altLang="ko-KR" sz="4800" dirty="0"/>
              <a:t>CRUD</a:t>
            </a:r>
            <a:r>
              <a:rPr lang="ko-KR" altLang="en-US" sz="4800" dirty="0"/>
              <a:t>를 위한 </a:t>
            </a:r>
            <a:r>
              <a:rPr lang="en-US" altLang="ko-KR" sz="4800" dirty="0" err="1"/>
              <a:t>db</a:t>
            </a:r>
            <a:r>
              <a:rPr lang="en-US" altLang="ko-KR" sz="4800" dirty="0"/>
              <a:t>(</a:t>
            </a:r>
            <a:r>
              <a:rPr lang="en-US" altLang="ko-KR" sz="4800" dirty="0" err="1"/>
              <a:t>json</a:t>
            </a:r>
            <a:r>
              <a:rPr lang="en-US" altLang="ko-KR" sz="4800" dirty="0"/>
              <a:t>-server) </a:t>
            </a:r>
            <a:r>
              <a:rPr lang="ko-KR" altLang="en-US" sz="4800" dirty="0"/>
              <a:t>설치</a:t>
            </a:r>
            <a:endParaRPr lang="en-US" sz="4800" dirty="0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72E38-16BA-85D0-9391-64AB20DBFA8A}"/>
              </a:ext>
            </a:extLst>
          </p:cNvPr>
          <p:cNvSpPr txBox="1"/>
          <p:nvPr/>
        </p:nvSpPr>
        <p:spPr>
          <a:xfrm>
            <a:off x="727984" y="1853004"/>
            <a:ext cx="11154164" cy="335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spcAft>
                <a:spcPts val="800"/>
              </a:spcAft>
            </a:pPr>
            <a:r>
              <a:rPr lang="en-US" altLang="ko-KR" sz="2800" b="1" kern="100" dirty="0">
                <a:solidFill>
                  <a:srgbClr val="0070C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(create):</a:t>
            </a:r>
            <a:r>
              <a:rPr lang="en-US" altLang="ko-KR" sz="2800" b="1" kern="100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POST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2800" b="1" kern="100" dirty="0">
                <a:solidFill>
                  <a:srgbClr val="0070C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(read):</a:t>
            </a:r>
            <a:r>
              <a:rPr lang="en-US" altLang="ko-KR" sz="2800" b="1" kern="100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GET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2800" b="1" kern="100" dirty="0">
                <a:solidFill>
                  <a:srgbClr val="0070C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(update):</a:t>
            </a:r>
            <a:r>
              <a:rPr lang="en-US" altLang="ko-KR" sz="2800" b="1" kern="100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PUT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2800" b="1" kern="100" dirty="0">
                <a:solidFill>
                  <a:srgbClr val="0070C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(Delete):</a:t>
            </a:r>
            <a:r>
              <a:rPr lang="en-US" altLang="ko-KR" sz="2800" b="1" kern="100" dirty="0">
                <a:effectLst/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DELETE</a:t>
            </a:r>
            <a:endParaRPr lang="en-US" altLang="ko-KR" sz="2800" b="1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50000"/>
              </a:lnSpc>
              <a:spcAft>
                <a:spcPts val="800"/>
              </a:spcAft>
            </a:pP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1. </a:t>
            </a: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npm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install -g </a:t>
            </a: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json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-server</a:t>
            </a:r>
          </a:p>
          <a:p>
            <a:pPr lvl="0" algn="just" latinLnBrk="1">
              <a:lnSpc>
                <a:spcPct val="250000"/>
              </a:lnSpc>
              <a:spcAft>
                <a:spcPts val="800"/>
              </a:spcAft>
            </a:pPr>
            <a:r>
              <a:rPr lang="en-US" altLang="ko-KR" sz="2800" b="1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kern="100" dirty="0" err="1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j</a:t>
            </a: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son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-server –watch ./</a:t>
            </a: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src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db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data.json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–port 3001 (</a:t>
            </a:r>
            <a:r>
              <a:rPr lang="ko-KR" altLang="en-US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설정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834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1. State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</a:t>
            </a:r>
            <a:r>
              <a:rPr lang="en-US" altLang="ko-KR" sz="4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useState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()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사용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)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518918" y="1230281"/>
            <a:ext cx="9688772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컴포넌트 속성값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이게 변하면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자동으로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업데이트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시켜줌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3541120-E69F-32B3-3345-BC08475D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46" y="1855227"/>
            <a:ext cx="9528139" cy="465745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0F196E-64DC-6F46-B3A6-47B0E50C9F92}"/>
              </a:ext>
            </a:extLst>
          </p:cNvPr>
          <p:cNvSpPr/>
          <p:nvPr/>
        </p:nvSpPr>
        <p:spPr>
          <a:xfrm>
            <a:off x="2560426" y="2755784"/>
            <a:ext cx="567785" cy="212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1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1. State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</a:t>
            </a:r>
            <a:r>
              <a:rPr lang="en-US" altLang="ko-KR" sz="4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useState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()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사용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)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D7C5A-2134-C523-9955-A7FB1B4714FB}"/>
              </a:ext>
            </a:extLst>
          </p:cNvPr>
          <p:cNvSpPr txBox="1"/>
          <p:nvPr/>
        </p:nvSpPr>
        <p:spPr>
          <a:xfrm>
            <a:off x="727983" y="1853004"/>
            <a:ext cx="10736033" cy="4648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&lt;React Hook &gt;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2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https://ko.legacy.reactjs.org/docs/hooks-reference.html</a:t>
            </a:r>
            <a:r>
              <a:rPr lang="en-US" altLang="ko-KR" sz="2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(React Hook API </a:t>
            </a:r>
            <a:r>
              <a:rPr lang="ko-KR" altLang="en-US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공식 문서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000" b="1" dirty="0">
              <a:effectLst/>
              <a:highlight>
                <a:srgbClr val="FFFF00"/>
              </a:highlight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200000"/>
              </a:lnSpc>
              <a:buFontTx/>
              <a:buChar char="-"/>
            </a:pPr>
            <a:r>
              <a:rPr lang="en-US" altLang="ko-KR" sz="2000" b="1" dirty="0"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&lt;</a:t>
            </a:r>
            <a:r>
              <a:rPr lang="en-US" altLang="ko-KR" sz="2000" b="1" dirty="0" err="1"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useState</a:t>
            </a:r>
            <a:r>
              <a:rPr lang="en-US" altLang="ko-KR" sz="2000" b="1" dirty="0">
                <a:effectLst/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()&gt;</a:t>
            </a:r>
          </a:p>
          <a:p>
            <a:pPr marL="457200" indent="-457200" algn="just">
              <a:lnSpc>
                <a:spcPct val="200000"/>
              </a:lnSpc>
              <a:buFontTx/>
              <a:buChar char="-"/>
            </a:pP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Import : import { </a:t>
            </a:r>
            <a:r>
              <a:rPr lang="en-US" altLang="ko-KR" sz="2000" b="1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useState</a:t>
            </a: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} from “react”;</a:t>
            </a:r>
          </a:p>
          <a:p>
            <a:pPr marL="457200" indent="-457200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사용 </a:t>
            </a: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: const [ name, </a:t>
            </a:r>
            <a:r>
              <a:rPr lang="en-US" altLang="ko-KR" sz="2000" b="1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setName</a:t>
            </a: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] = </a:t>
            </a:r>
            <a:r>
              <a:rPr lang="en-US" altLang="ko-KR" sz="2000" b="1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useState</a:t>
            </a: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(“Mike”); 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     </a:t>
            </a: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=&gt; name</a:t>
            </a:r>
            <a:r>
              <a:rPr lang="ko-KR" altLang="en-US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은 </a:t>
            </a:r>
            <a:r>
              <a:rPr lang="ko-KR" altLang="en-US" sz="2000" b="1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변수명</a:t>
            </a: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en-US" altLang="ko-KR" sz="2000" b="1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setName</a:t>
            </a:r>
            <a:r>
              <a:rPr lang="ko-KR" altLang="en-US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은 값 변경해줌</a:t>
            </a: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(Setter </a:t>
            </a:r>
            <a:r>
              <a:rPr lang="ko-KR" altLang="en-US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느낌</a:t>
            </a: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-   </a:t>
            </a:r>
            <a:r>
              <a:rPr lang="en-US" altLang="ko-KR" sz="2000" b="1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setName</a:t>
            </a: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</a:t>
            </a:r>
            <a:r>
              <a:rPr lang="ko-KR" altLang="en-US" sz="2000" b="1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변경값</a:t>
            </a:r>
            <a:r>
              <a:rPr lang="en-US" altLang="ko-KR" sz="2000" b="1" dirty="0"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5407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2. Props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사용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D7C5A-2134-C523-9955-A7FB1B4714FB}"/>
              </a:ext>
            </a:extLst>
          </p:cNvPr>
          <p:cNvSpPr txBox="1"/>
          <p:nvPr/>
        </p:nvSpPr>
        <p:spPr>
          <a:xfrm>
            <a:off x="617767" y="1409666"/>
            <a:ext cx="1852717" cy="513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2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App.js</a:t>
            </a:r>
            <a:endParaRPr lang="en-US" altLang="ko-KR" sz="2000" b="1" dirty="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F025CA9-7E48-C374-A7EB-73971D9DD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40"/>
          <a:stretch/>
        </p:blipFill>
        <p:spPr>
          <a:xfrm>
            <a:off x="617767" y="2225239"/>
            <a:ext cx="4373924" cy="3544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A24A7D-2512-C360-689D-CC5B2C962D44}"/>
              </a:ext>
            </a:extLst>
          </p:cNvPr>
          <p:cNvSpPr txBox="1"/>
          <p:nvPr/>
        </p:nvSpPr>
        <p:spPr>
          <a:xfrm>
            <a:off x="6096000" y="1409666"/>
            <a:ext cx="1852717" cy="513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2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Hello.js</a:t>
            </a:r>
            <a:endParaRPr lang="en-US" altLang="ko-KR" sz="2000" b="1" dirty="0">
              <a:effectLst/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7B40E3F-D296-3058-36B5-C4D19FFB94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333"/>
          <a:stretch/>
        </p:blipFill>
        <p:spPr>
          <a:xfrm>
            <a:off x="6234275" y="2142859"/>
            <a:ext cx="5207902" cy="4540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E21EBDE-8ABB-B5DE-A7EC-60D7F9F0D80C}"/>
              </a:ext>
            </a:extLst>
          </p:cNvPr>
          <p:cNvSpPr/>
          <p:nvPr/>
        </p:nvSpPr>
        <p:spPr>
          <a:xfrm>
            <a:off x="2470484" y="4413215"/>
            <a:ext cx="786063" cy="238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810169-5907-C4D0-5010-EE6B1832FED7}"/>
              </a:ext>
            </a:extLst>
          </p:cNvPr>
          <p:cNvSpPr/>
          <p:nvPr/>
        </p:nvSpPr>
        <p:spPr>
          <a:xfrm>
            <a:off x="8610602" y="2977445"/>
            <a:ext cx="1061813" cy="247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7CE895-5E66-053C-B989-06D505B0572B}"/>
              </a:ext>
            </a:extLst>
          </p:cNvPr>
          <p:cNvSpPr/>
          <p:nvPr/>
        </p:nvSpPr>
        <p:spPr>
          <a:xfrm>
            <a:off x="7022358" y="3403838"/>
            <a:ext cx="3244589" cy="229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78B9A-F371-9EC1-AA2A-841CC3F5AC68}"/>
              </a:ext>
            </a:extLst>
          </p:cNvPr>
          <p:cNvSpPr/>
          <p:nvPr/>
        </p:nvSpPr>
        <p:spPr>
          <a:xfrm>
            <a:off x="7519214" y="5291017"/>
            <a:ext cx="1416240" cy="229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C15242-05BD-35CD-D6AC-B8C47C12C606}"/>
              </a:ext>
            </a:extLst>
          </p:cNvPr>
          <p:cNvSpPr/>
          <p:nvPr/>
        </p:nvSpPr>
        <p:spPr>
          <a:xfrm>
            <a:off x="7421986" y="4344549"/>
            <a:ext cx="1416240" cy="229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13AE4BC-2211-4D4F-3686-2ACF60F9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026" name="Picture 2" descr="React 설치 create-react-app (2022년 기준) - Snug Archive">
            <a:extLst>
              <a:ext uri="{FF2B5EF4-FFF2-40B4-BE49-F238E27FC236}">
                <a16:creationId xmlns:a16="http://schemas.microsoft.com/office/drawing/2014/main" id="{4E0037A9-EA2D-84A4-28D8-80AC2D883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FDF8B7E8-12B2-753C-7477-05B85D1D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3729474" y="2822080"/>
            <a:ext cx="8481958" cy="4109294"/>
          </a:xfrm>
          <a:custGeom>
            <a:avLst/>
            <a:gdLst>
              <a:gd name="connsiteX0" fmla="*/ 2129133 w 8481958"/>
              <a:gd name="connsiteY0" fmla="*/ 1770 h 4109294"/>
              <a:gd name="connsiteX1" fmla="*/ 54314 w 8481958"/>
              <a:gd name="connsiteY1" fmla="*/ 918720 h 4109294"/>
              <a:gd name="connsiteX2" fmla="*/ 0 w 8481958"/>
              <a:gd name="connsiteY2" fmla="*/ 978213 h 4109294"/>
              <a:gd name="connsiteX3" fmla="*/ 54654 w 8481958"/>
              <a:gd name="connsiteY3" fmla="*/ 4109294 h 4109294"/>
              <a:gd name="connsiteX4" fmla="*/ 8481958 w 8481958"/>
              <a:gd name="connsiteY4" fmla="*/ 3962195 h 4109294"/>
              <a:gd name="connsiteX5" fmla="*/ 4000639 w 8481958"/>
              <a:gd name="connsiteY5" fmla="*/ 570502 h 4109294"/>
              <a:gd name="connsiteX6" fmla="*/ 3936789 w 8481958"/>
              <a:gd name="connsiteY6" fmla="*/ 524650 h 4109294"/>
              <a:gd name="connsiteX7" fmla="*/ 2305851 w 8481958"/>
              <a:gd name="connsiteY7" fmla="*/ 872 h 4109294"/>
              <a:gd name="connsiteX8" fmla="*/ 2129133 w 8481958"/>
              <a:gd name="connsiteY8" fmla="*/ 1770 h 410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1958" h="4109294">
                <a:moveTo>
                  <a:pt x="2129133" y="1770"/>
                </a:moveTo>
                <a:cubicBezTo>
                  <a:pt x="1364196" y="27835"/>
                  <a:pt x="614660" y="341491"/>
                  <a:pt x="54314" y="918720"/>
                </a:cubicBezTo>
                <a:lnTo>
                  <a:pt x="0" y="978213"/>
                </a:lnTo>
                <a:lnTo>
                  <a:pt x="54654" y="4109294"/>
                </a:lnTo>
                <a:lnTo>
                  <a:pt x="8481958" y="3962195"/>
                </a:lnTo>
                <a:lnTo>
                  <a:pt x="4000639" y="570502"/>
                </a:lnTo>
                <a:lnTo>
                  <a:pt x="3936789" y="524650"/>
                </a:lnTo>
                <a:cubicBezTo>
                  <a:pt x="3438692" y="185770"/>
                  <a:pt x="2871718" y="14402"/>
                  <a:pt x="2305851" y="872"/>
                </a:cubicBezTo>
                <a:cubicBezTo>
                  <a:pt x="2246907" y="-538"/>
                  <a:pt x="2187974" y="-235"/>
                  <a:pt x="2129133" y="1770"/>
                </a:cubicBezTo>
                <a:close/>
              </a:path>
            </a:pathLst>
          </a:custGeom>
          <a:gradFill>
            <a:gsLst>
              <a:gs pos="18000">
                <a:schemeClr val="bg2">
                  <a:alpha val="79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B44D0E-2F31-95CA-C7B0-029097D2E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3754" y="4385256"/>
            <a:ext cx="4679325" cy="155834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b="1" dirty="0">
                <a:latin typeface="중고딕"/>
              </a:rPr>
              <a:t>본격적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35518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ko-KR" altLang="en-US" sz="4800" dirty="0"/>
              <a:t>기본 설정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02F74-A586-611C-2855-9373AC39A003}"/>
              </a:ext>
            </a:extLst>
          </p:cNvPr>
          <p:cNvSpPr txBox="1"/>
          <p:nvPr/>
        </p:nvSpPr>
        <p:spPr>
          <a:xfrm>
            <a:off x="727984" y="1853004"/>
            <a:ext cx="7405363" cy="335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50000"/>
              </a:lnSpc>
              <a:spcAft>
                <a:spcPts val="800"/>
              </a:spcAft>
            </a:pP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1. Component </a:t>
            </a:r>
            <a:r>
              <a:rPr lang="ko-KR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폴더 내 파일 모두 지우기</a:t>
            </a:r>
          </a:p>
          <a:p>
            <a:pPr lvl="0" algn="just" latinLnBrk="1">
              <a:lnSpc>
                <a:spcPct val="250000"/>
              </a:lnSpc>
              <a:spcAft>
                <a:spcPts val="800"/>
              </a:spcAft>
            </a:pP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css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파일 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index.css</a:t>
            </a:r>
            <a:r>
              <a:rPr lang="ko-KR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만 남기기</a:t>
            </a:r>
          </a:p>
          <a:p>
            <a:pPr lvl="0" algn="just" latinLnBrk="1">
              <a:lnSpc>
                <a:spcPct val="250000"/>
              </a:lnSpc>
              <a:spcAft>
                <a:spcPts val="800"/>
              </a:spcAft>
            </a:pP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3. Index.css -&gt; </a:t>
            </a: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github</a:t>
            </a:r>
            <a:r>
              <a:rPr lang="ko-KR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에서 </a:t>
            </a:r>
            <a:r>
              <a:rPr lang="ko-KR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복붙</a:t>
            </a:r>
            <a:endParaRPr lang="ko-KR" altLang="ko-KR" sz="2800" b="1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1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3. </a:t>
            </a:r>
            <a:r>
              <a:rPr lang="en-US" altLang="ko-KR" sz="4800" dirty="0"/>
              <a:t>Component/Header.js </a:t>
            </a:r>
            <a:r>
              <a:rPr lang="ko-KR" altLang="en-US" sz="4800" dirty="0"/>
              <a:t>생성</a:t>
            </a:r>
            <a:r>
              <a:rPr lang="en-US" altLang="ko-KR" sz="4800" dirty="0"/>
              <a:t>(</a:t>
            </a:r>
            <a:r>
              <a:rPr lang="ko-KR" altLang="en-US" sz="4800" dirty="0"/>
              <a:t>로고</a:t>
            </a:r>
            <a:r>
              <a:rPr lang="en-US" altLang="ko-KR" sz="4800" dirty="0"/>
              <a:t>, </a:t>
            </a:r>
            <a:r>
              <a:rPr lang="ko-KR" altLang="en-US" sz="4800" dirty="0"/>
              <a:t>메뉴</a:t>
            </a:r>
            <a:r>
              <a:rPr lang="en-US" altLang="ko-KR" sz="4800" dirty="0"/>
              <a:t>)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" name="그림 1" descr="텍스트, 소프트웨어, 멀티미디어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2DCADBDA-10BD-5E15-E200-8B2CD6178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664"/>
          <a:stretch/>
        </p:blipFill>
        <p:spPr>
          <a:xfrm>
            <a:off x="518918" y="1561087"/>
            <a:ext cx="6019033" cy="4577974"/>
          </a:xfrm>
          <a:prstGeom prst="rect">
            <a:avLst/>
          </a:prstGeom>
        </p:spPr>
      </p:pic>
      <p:pic>
        <p:nvPicPr>
          <p:cNvPr id="3" name="그림 2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48E005DD-CC88-165D-6142-09F22188D6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449"/>
          <a:stretch/>
        </p:blipFill>
        <p:spPr>
          <a:xfrm>
            <a:off x="6710712" y="2193721"/>
            <a:ext cx="4910858" cy="33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</a:t>
            </a:r>
            <a:r>
              <a:rPr lang="ko-KR" altLang="en-US" sz="4800" dirty="0"/>
              <a:t>화면에 </a:t>
            </a:r>
            <a:r>
              <a:rPr lang="en-US" altLang="ko-KR" sz="4800" dirty="0"/>
              <a:t>Day1, … </a:t>
            </a:r>
            <a:r>
              <a:rPr lang="ko-KR" altLang="en-US" sz="4800" dirty="0"/>
              <a:t>버튼 나열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8/15/2023</a:t>
            </a:fld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02F74-A586-611C-2855-9373AC39A003}"/>
              </a:ext>
            </a:extLst>
          </p:cNvPr>
          <p:cNvSpPr txBox="1"/>
          <p:nvPr/>
        </p:nvSpPr>
        <p:spPr>
          <a:xfrm>
            <a:off x="649207" y="1357792"/>
            <a:ext cx="10893586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algn="just" latinLnBrk="1">
              <a:spcAft>
                <a:spcPts val="800"/>
              </a:spcAft>
              <a:buAutoNum type="arabicPeriod"/>
            </a:pP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db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data.json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생성 </a:t>
            </a:r>
            <a:r>
              <a:rPr lang="en-US" altLang="ko-KR" sz="2800" b="1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=&gt; 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git</a:t>
            </a:r>
            <a:r>
              <a:rPr lang="ko-KR" altLang="en-US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에서 데이터 </a:t>
            </a:r>
            <a:r>
              <a:rPr lang="ko-KR" altLang="en-US" sz="2800" b="1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복붙</a:t>
            </a:r>
            <a:r>
              <a:rPr lang="ko-KR" altLang="en-US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후 설명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(3</a:t>
            </a:r>
            <a:r>
              <a:rPr lang="ko-KR" altLang="en-US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일치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단어 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6</a:t>
            </a:r>
            <a:r>
              <a:rPr lang="ko-KR" altLang="en-US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개</a:t>
            </a: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2800" b="1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spcAft>
                <a:spcPts val="800"/>
              </a:spcAft>
            </a:pPr>
            <a:r>
              <a:rPr lang="en-US" altLang="ko-KR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2. Component/DayList.js </a:t>
            </a:r>
            <a:r>
              <a:rPr lang="ko-KR" altLang="en-US" sz="2800" b="1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생성</a:t>
            </a:r>
            <a:endParaRPr lang="ko-KR" altLang="ko-KR" sz="2800" b="1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626724-66EF-8013-AFC6-4A9651FA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45" y="2792848"/>
            <a:ext cx="5731510" cy="37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676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843</Words>
  <Application>Microsoft Office PowerPoint</Application>
  <PresentationFormat>와이드스크린</PresentationFormat>
  <Paragraphs>128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HY견고딕</vt:lpstr>
      <vt:lpstr>맑은 고딕</vt:lpstr>
      <vt:lpstr>중고딕</vt:lpstr>
      <vt:lpstr>함초롬바탕</vt:lpstr>
      <vt:lpstr>휴먼모음T</vt:lpstr>
      <vt:lpstr>Arial</vt:lpstr>
      <vt:lpstr>Neue Haas Grotesk Text Pro</vt:lpstr>
      <vt:lpstr>SwellVTI</vt:lpstr>
      <vt:lpstr>리액트 강의</vt:lpstr>
      <vt:lpstr>** 오늘 할 것 **</vt:lpstr>
      <vt:lpstr>1. State(useState() 사용)</vt:lpstr>
      <vt:lpstr>1. State(useState() 사용)</vt:lpstr>
      <vt:lpstr>2. Props 사용</vt:lpstr>
      <vt:lpstr>본격적 페이지 만들기</vt:lpstr>
      <vt:lpstr>3. 기본 설정</vt:lpstr>
      <vt:lpstr>3. Component/Header.js 생성(로고, 메뉴)</vt:lpstr>
      <vt:lpstr>3. 화면에 Day1, … 버튼 나열</vt:lpstr>
      <vt:lpstr>3. Component/Day.js 생성(영단어 가져옴)</vt:lpstr>
      <vt:lpstr>3. App.js에 Day.js 컴포넌트 추가해줌</vt:lpstr>
      <vt:lpstr>3. 라우팅 구현</vt:lpstr>
      <vt:lpstr>3. Day.js 에서 Day 보여줌</vt:lpstr>
      <vt:lpstr>3. DayList.js 수정</vt:lpstr>
      <vt:lpstr>3. App.js, Day.js 수정</vt:lpstr>
      <vt:lpstr>3. 예외 경로 입력 시 에러 페이지 보여주기</vt:lpstr>
      <vt:lpstr>3. 체크박스, 뜻 보기, 삭제 버튼 추가</vt:lpstr>
      <vt:lpstr>3. Word.js 생성(뜻 보기, 숨기기 기능)</vt:lpstr>
      <vt:lpstr>3. Day.js 수정</vt:lpstr>
      <vt:lpstr>3. Word.js 수정(암기 Yes/No 구분)</vt:lpstr>
      <vt:lpstr>4. CRUD를 위한 db(json-server)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 강의</dc:title>
  <dc:creator>김선우</dc:creator>
  <cp:lastModifiedBy>선우 김</cp:lastModifiedBy>
  <cp:revision>7</cp:revision>
  <dcterms:created xsi:type="dcterms:W3CDTF">2023-08-07T10:02:33Z</dcterms:created>
  <dcterms:modified xsi:type="dcterms:W3CDTF">2023-08-15T14:21:44Z</dcterms:modified>
</cp:coreProperties>
</file>