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57" r:id="rId2"/>
    <p:sldId id="258" r:id="rId3"/>
    <p:sldId id="298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1" r:id="rId16"/>
    <p:sldId id="312" r:id="rId17"/>
    <p:sldId id="309" r:id="rId18"/>
    <p:sldId id="31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0890" autoAdjust="0"/>
  </p:normalViewPr>
  <p:slideViewPr>
    <p:cSldViewPr snapToGrid="0">
      <p:cViewPr>
        <p:scale>
          <a:sx n="48" d="100"/>
          <a:sy n="48" d="100"/>
        </p:scale>
        <p:origin x="6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7B66-0234-43CD-9A8D-9A8FD4A6FCE9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381AB-0BFF-4516-9EB7-AD21C64C0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DayList.js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2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   // </a:t>
            </a:r>
            <a:r>
              <a:rPr lang="ko-KR" altLang="en-US" dirty="0" err="1"/>
              <a:t>useEffect안에</a:t>
            </a:r>
            <a:r>
              <a:rPr lang="ko-KR" altLang="en-US" dirty="0"/>
              <a:t> 변수를 사용했는데 그럼 변할 수 있는 값인데 한번만 </a:t>
            </a:r>
            <a:r>
              <a:rPr lang="ko-KR" altLang="en-US" dirty="0" err="1"/>
              <a:t>실행되다보니</a:t>
            </a:r>
            <a:endParaRPr lang="ko-KR" altLang="en-US" dirty="0"/>
          </a:p>
          <a:p>
            <a:r>
              <a:rPr lang="ko-KR" altLang="en-US" dirty="0"/>
              <a:t>    // 변경되어도 반영이 안된다고 하여 경고가 나옴 그래서 아래에 </a:t>
            </a:r>
            <a:r>
              <a:rPr lang="ko-KR" altLang="en-US" dirty="0" err="1"/>
              <a:t>day를</a:t>
            </a:r>
            <a:r>
              <a:rPr lang="ko-KR" altLang="en-US" dirty="0"/>
              <a:t> 배열에 넣어줘서</a:t>
            </a:r>
          </a:p>
          <a:p>
            <a:r>
              <a:rPr lang="ko-KR" altLang="en-US" dirty="0"/>
              <a:t>    // 변경이 되면 반영될 수 있도록 해주어야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2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   // </a:t>
            </a:r>
            <a:r>
              <a:rPr lang="ko-KR" altLang="en-US" dirty="0" err="1"/>
              <a:t>useEffect안에</a:t>
            </a:r>
            <a:r>
              <a:rPr lang="ko-KR" altLang="en-US" dirty="0"/>
              <a:t> 변수를 사용했는데 그럼 변할 수 있는 값인데 한번만 </a:t>
            </a:r>
            <a:r>
              <a:rPr lang="ko-KR" altLang="en-US" dirty="0" err="1"/>
              <a:t>실행되다보니</a:t>
            </a:r>
            <a:endParaRPr lang="ko-KR" altLang="en-US" dirty="0"/>
          </a:p>
          <a:p>
            <a:r>
              <a:rPr lang="ko-KR" altLang="en-US" dirty="0"/>
              <a:t>    // 변경되어도 반영이 안된다고 하여 경고가 나옴 그래서 아래에 </a:t>
            </a:r>
            <a:r>
              <a:rPr lang="ko-KR" altLang="en-US" dirty="0" err="1"/>
              <a:t>day를</a:t>
            </a:r>
            <a:r>
              <a:rPr lang="ko-KR" altLang="en-US" dirty="0"/>
              <a:t> 배열에 넣어줘서</a:t>
            </a:r>
          </a:p>
          <a:p>
            <a:r>
              <a:rPr lang="ko-KR" altLang="en-US" dirty="0"/>
              <a:t>    // 변경이 되면 반영될 수 있도록 해주어야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1AB-0BFF-4516-9EB7-AD21C64C03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2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2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13AE4BC-2211-4D4F-3686-2ACF60F9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act 설치 create-react-app (2022년 기준) - Snug Archive">
            <a:extLst>
              <a:ext uri="{FF2B5EF4-FFF2-40B4-BE49-F238E27FC236}">
                <a16:creationId xmlns:a16="http://schemas.microsoft.com/office/drawing/2014/main" id="{4E0037A9-EA2D-84A4-28D8-80AC2D883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FDF8B7E8-12B2-753C-7477-05B85D1D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3729474" y="2822080"/>
            <a:ext cx="8481958" cy="4109294"/>
          </a:xfrm>
          <a:custGeom>
            <a:avLst/>
            <a:gdLst>
              <a:gd name="connsiteX0" fmla="*/ 2129133 w 8481958"/>
              <a:gd name="connsiteY0" fmla="*/ 1770 h 4109294"/>
              <a:gd name="connsiteX1" fmla="*/ 54314 w 8481958"/>
              <a:gd name="connsiteY1" fmla="*/ 918720 h 4109294"/>
              <a:gd name="connsiteX2" fmla="*/ 0 w 8481958"/>
              <a:gd name="connsiteY2" fmla="*/ 978213 h 4109294"/>
              <a:gd name="connsiteX3" fmla="*/ 54654 w 8481958"/>
              <a:gd name="connsiteY3" fmla="*/ 4109294 h 4109294"/>
              <a:gd name="connsiteX4" fmla="*/ 8481958 w 8481958"/>
              <a:gd name="connsiteY4" fmla="*/ 3962195 h 4109294"/>
              <a:gd name="connsiteX5" fmla="*/ 4000639 w 8481958"/>
              <a:gd name="connsiteY5" fmla="*/ 570502 h 4109294"/>
              <a:gd name="connsiteX6" fmla="*/ 3936789 w 8481958"/>
              <a:gd name="connsiteY6" fmla="*/ 524650 h 4109294"/>
              <a:gd name="connsiteX7" fmla="*/ 2305851 w 8481958"/>
              <a:gd name="connsiteY7" fmla="*/ 872 h 4109294"/>
              <a:gd name="connsiteX8" fmla="*/ 2129133 w 8481958"/>
              <a:gd name="connsiteY8" fmla="*/ 1770 h 410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1958" h="4109294">
                <a:moveTo>
                  <a:pt x="2129133" y="1770"/>
                </a:moveTo>
                <a:cubicBezTo>
                  <a:pt x="1364196" y="27835"/>
                  <a:pt x="614660" y="341491"/>
                  <a:pt x="54314" y="918720"/>
                </a:cubicBezTo>
                <a:lnTo>
                  <a:pt x="0" y="978213"/>
                </a:lnTo>
                <a:lnTo>
                  <a:pt x="54654" y="4109294"/>
                </a:lnTo>
                <a:lnTo>
                  <a:pt x="8481958" y="3962195"/>
                </a:lnTo>
                <a:lnTo>
                  <a:pt x="4000639" y="570502"/>
                </a:lnTo>
                <a:lnTo>
                  <a:pt x="3936789" y="524650"/>
                </a:lnTo>
                <a:cubicBezTo>
                  <a:pt x="3438692" y="185770"/>
                  <a:pt x="2871718" y="14402"/>
                  <a:pt x="2305851" y="872"/>
                </a:cubicBezTo>
                <a:cubicBezTo>
                  <a:pt x="2246907" y="-538"/>
                  <a:pt x="2187974" y="-235"/>
                  <a:pt x="2129133" y="1770"/>
                </a:cubicBezTo>
                <a:close/>
              </a:path>
            </a:pathLst>
          </a:custGeom>
          <a:gradFill>
            <a:gsLst>
              <a:gs pos="18000">
                <a:schemeClr val="bg2">
                  <a:alpha val="79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B44D0E-2F31-95CA-C7B0-029097D2E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3754" y="4385256"/>
            <a:ext cx="4679325" cy="155834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b="1" dirty="0" err="1">
                <a:latin typeface="중고딕"/>
              </a:rPr>
              <a:t>리액트</a:t>
            </a:r>
            <a:r>
              <a:rPr lang="ko-KR" altLang="en-US" b="1" dirty="0">
                <a:latin typeface="중고딕"/>
              </a:rPr>
              <a:t> 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534CA-4842-EA11-262F-8029767C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767" y="3429000"/>
            <a:ext cx="3181436" cy="956256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/>
              <a:t>김선우</a:t>
            </a:r>
          </a:p>
        </p:txBody>
      </p:sp>
    </p:spTree>
    <p:extLst>
      <p:ext uri="{BB962C8B-B14F-4D97-AF65-F5344CB8AC3E}">
        <p14:creationId xmlns:p14="http://schemas.microsoft.com/office/powerpoint/2010/main" val="127368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2. 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Custom Hook 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만들</a:t>
            </a:r>
            <a:r>
              <a:rPr lang="ko-KR" altLang="en-US" sz="4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기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764786" y="1132781"/>
            <a:ext cx="8833628" cy="4757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***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useState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합친 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Custom Hook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만들어 사용하기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lvl="2" algn="just">
              <a:lnSpc>
                <a:spcPct val="150000"/>
              </a:lnSpc>
            </a:pPr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lvl="2" algn="just">
              <a:lnSpc>
                <a:spcPct val="150000"/>
              </a:lnSpc>
            </a:pPr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자신만의 </a:t>
            </a:r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Custom Hook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도 </a:t>
            </a:r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만들 수 있음</a:t>
            </a:r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endParaRPr lang="ko-KR" altLang="en-US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0A5BD-9615-9262-DF8F-E63BA0B09B62}"/>
              </a:ext>
            </a:extLst>
          </p:cNvPr>
          <p:cNvSpPr txBox="1"/>
          <p:nvPr/>
        </p:nvSpPr>
        <p:spPr>
          <a:xfrm>
            <a:off x="5577082" y="2049824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함초롱바탕"/>
              </a:rPr>
              <a:t>import</a:t>
            </a:r>
            <a:r>
              <a:rPr lang="ko-KR" altLang="en-US" dirty="0">
                <a:latin typeface="함초롱바탕"/>
              </a:rPr>
              <a:t> {</a:t>
            </a:r>
            <a:r>
              <a:rPr lang="ko-KR" altLang="en-US" dirty="0" err="1">
                <a:latin typeface="함초롱바탕"/>
              </a:rPr>
              <a:t>useEffect</a:t>
            </a:r>
            <a:r>
              <a:rPr lang="ko-KR" altLang="en-US" dirty="0">
                <a:latin typeface="함초롱바탕"/>
              </a:rPr>
              <a:t>, </a:t>
            </a:r>
            <a:r>
              <a:rPr lang="ko-KR" altLang="en-US" dirty="0" err="1">
                <a:latin typeface="함초롱바탕"/>
              </a:rPr>
              <a:t>useState</a:t>
            </a:r>
            <a:r>
              <a:rPr lang="ko-KR" altLang="en-US" dirty="0">
                <a:latin typeface="함초롱바탕"/>
              </a:rPr>
              <a:t>} </a:t>
            </a:r>
            <a:r>
              <a:rPr lang="ko-KR" altLang="en-US" dirty="0" err="1">
                <a:latin typeface="함초롱바탕"/>
              </a:rPr>
              <a:t>from</a:t>
            </a:r>
            <a:r>
              <a:rPr lang="ko-KR" altLang="en-US" dirty="0">
                <a:latin typeface="함초롱바탕"/>
              </a:rPr>
              <a:t> "</a:t>
            </a:r>
            <a:r>
              <a:rPr lang="ko-KR" altLang="en-US" dirty="0" err="1">
                <a:latin typeface="함초롱바탕"/>
              </a:rPr>
              <a:t>react</a:t>
            </a:r>
            <a:r>
              <a:rPr lang="ko-KR" altLang="en-US" dirty="0">
                <a:latin typeface="함초롱바탕"/>
              </a:rPr>
              <a:t>";</a:t>
            </a:r>
          </a:p>
          <a:p>
            <a:endParaRPr lang="ko-KR" altLang="en-US" dirty="0">
              <a:latin typeface="함초롱바탕"/>
            </a:endParaRPr>
          </a:p>
          <a:p>
            <a:r>
              <a:rPr lang="ko-KR" altLang="en-US" dirty="0" err="1">
                <a:latin typeface="함초롱바탕"/>
              </a:rPr>
              <a:t>export</a:t>
            </a:r>
            <a:r>
              <a:rPr lang="ko-KR" altLang="en-US" dirty="0">
                <a:latin typeface="함초롱바탕"/>
              </a:rPr>
              <a:t> </a:t>
            </a:r>
            <a:r>
              <a:rPr lang="ko-KR" altLang="en-US" dirty="0" err="1">
                <a:latin typeface="함초롱바탕"/>
              </a:rPr>
              <a:t>default</a:t>
            </a:r>
            <a:r>
              <a:rPr lang="ko-KR" altLang="en-US" dirty="0">
                <a:latin typeface="함초롱바탕"/>
              </a:rPr>
              <a:t> </a:t>
            </a:r>
            <a:r>
              <a:rPr lang="ko-KR" altLang="en-US" dirty="0" err="1">
                <a:latin typeface="함초롱바탕"/>
              </a:rPr>
              <a:t>function</a:t>
            </a:r>
            <a:r>
              <a:rPr lang="ko-KR" altLang="en-US" dirty="0">
                <a:latin typeface="함초롱바탕"/>
              </a:rPr>
              <a:t> </a:t>
            </a:r>
            <a:r>
              <a:rPr lang="ko-KR" altLang="en-US" dirty="0" err="1">
                <a:latin typeface="함초롱바탕"/>
              </a:rPr>
              <a:t>useFetch</a:t>
            </a:r>
            <a:r>
              <a:rPr lang="ko-KR" altLang="en-US" dirty="0">
                <a:latin typeface="함초롱바탕"/>
              </a:rPr>
              <a:t>(</a:t>
            </a:r>
            <a:r>
              <a:rPr lang="ko-KR" altLang="en-US" dirty="0" err="1">
                <a:latin typeface="함초롱바탕"/>
              </a:rPr>
              <a:t>url</a:t>
            </a:r>
            <a:r>
              <a:rPr lang="ko-KR" altLang="en-US" dirty="0">
                <a:latin typeface="함초롱바탕"/>
              </a:rPr>
              <a:t>) {</a:t>
            </a:r>
          </a:p>
          <a:p>
            <a:r>
              <a:rPr lang="ko-KR" altLang="en-US" dirty="0">
                <a:latin typeface="함초롱바탕"/>
              </a:rPr>
              <a:t>    </a:t>
            </a:r>
            <a:r>
              <a:rPr lang="ko-KR" altLang="en-US" dirty="0" err="1">
                <a:latin typeface="함초롱바탕"/>
              </a:rPr>
              <a:t>const</a:t>
            </a:r>
            <a:r>
              <a:rPr lang="ko-KR" altLang="en-US" dirty="0">
                <a:latin typeface="함초롱바탕"/>
              </a:rPr>
              <a:t> [</a:t>
            </a:r>
            <a:r>
              <a:rPr lang="ko-KR" altLang="en-US" dirty="0" err="1">
                <a:latin typeface="함초롱바탕"/>
              </a:rPr>
              <a:t>data</a:t>
            </a:r>
            <a:r>
              <a:rPr lang="ko-KR" altLang="en-US" dirty="0">
                <a:latin typeface="함초롱바탕"/>
              </a:rPr>
              <a:t>, </a:t>
            </a:r>
            <a:r>
              <a:rPr lang="ko-KR" altLang="en-US" dirty="0" err="1">
                <a:latin typeface="함초롱바탕"/>
              </a:rPr>
              <a:t>setData</a:t>
            </a:r>
            <a:r>
              <a:rPr lang="ko-KR" altLang="en-US" dirty="0">
                <a:latin typeface="함초롱바탕"/>
              </a:rPr>
              <a:t>] = </a:t>
            </a:r>
            <a:r>
              <a:rPr lang="ko-KR" altLang="en-US" dirty="0" err="1">
                <a:latin typeface="함초롱바탕"/>
              </a:rPr>
              <a:t>useState</a:t>
            </a:r>
            <a:r>
              <a:rPr lang="ko-KR" altLang="en-US" dirty="0">
                <a:latin typeface="함초롱바탕"/>
              </a:rPr>
              <a:t>([])</a:t>
            </a:r>
          </a:p>
          <a:p>
            <a:endParaRPr lang="ko-KR" altLang="en-US" dirty="0">
              <a:latin typeface="함초롱바탕"/>
            </a:endParaRPr>
          </a:p>
          <a:p>
            <a:r>
              <a:rPr lang="ko-KR" altLang="en-US" dirty="0">
                <a:latin typeface="함초롱바탕"/>
              </a:rPr>
              <a:t>    </a:t>
            </a:r>
            <a:r>
              <a:rPr lang="ko-KR" altLang="en-US" dirty="0" err="1">
                <a:latin typeface="함초롱바탕"/>
              </a:rPr>
              <a:t>useEffect</a:t>
            </a:r>
            <a:r>
              <a:rPr lang="ko-KR" altLang="en-US" dirty="0">
                <a:latin typeface="함초롱바탕"/>
              </a:rPr>
              <a:t>(() =&gt; {</a:t>
            </a:r>
          </a:p>
          <a:p>
            <a:r>
              <a:rPr lang="ko-KR" altLang="en-US" dirty="0">
                <a:latin typeface="함초롱바탕"/>
              </a:rPr>
              <a:t>        </a:t>
            </a:r>
            <a:r>
              <a:rPr lang="ko-KR" altLang="en-US" dirty="0" err="1">
                <a:latin typeface="함초롱바탕"/>
              </a:rPr>
              <a:t>fetch</a:t>
            </a:r>
            <a:r>
              <a:rPr lang="ko-KR" altLang="en-US" dirty="0">
                <a:latin typeface="함초롱바탕"/>
              </a:rPr>
              <a:t>(</a:t>
            </a:r>
            <a:r>
              <a:rPr lang="ko-KR" altLang="en-US" dirty="0" err="1">
                <a:latin typeface="함초롱바탕"/>
              </a:rPr>
              <a:t>url</a:t>
            </a:r>
            <a:r>
              <a:rPr lang="ko-KR" altLang="en-US" dirty="0">
                <a:latin typeface="함초롱바탕"/>
              </a:rPr>
              <a:t>)</a:t>
            </a:r>
          </a:p>
          <a:p>
            <a:r>
              <a:rPr lang="ko-KR" altLang="en-US" dirty="0">
                <a:latin typeface="함초롱바탕"/>
              </a:rPr>
              <a:t>        .</a:t>
            </a:r>
            <a:r>
              <a:rPr lang="ko-KR" altLang="en-US" dirty="0" err="1">
                <a:latin typeface="함초롱바탕"/>
              </a:rPr>
              <a:t>then</a:t>
            </a:r>
            <a:r>
              <a:rPr lang="ko-KR" altLang="en-US" dirty="0">
                <a:latin typeface="함초롱바탕"/>
              </a:rPr>
              <a:t>(</a:t>
            </a:r>
            <a:r>
              <a:rPr lang="ko-KR" altLang="en-US" dirty="0" err="1">
                <a:latin typeface="함초롱바탕"/>
              </a:rPr>
              <a:t>res</a:t>
            </a:r>
            <a:r>
              <a:rPr lang="ko-KR" altLang="en-US" dirty="0">
                <a:latin typeface="함초롱바탕"/>
              </a:rPr>
              <a:t> =&gt; {</a:t>
            </a:r>
          </a:p>
          <a:p>
            <a:r>
              <a:rPr lang="ko-KR" altLang="en-US" dirty="0">
                <a:latin typeface="함초롱바탕"/>
              </a:rPr>
              <a:t>            </a:t>
            </a:r>
            <a:r>
              <a:rPr lang="ko-KR" altLang="en-US" dirty="0" err="1">
                <a:latin typeface="함초롱바탕"/>
              </a:rPr>
              <a:t>return</a:t>
            </a:r>
            <a:r>
              <a:rPr lang="ko-KR" altLang="en-US" dirty="0">
                <a:latin typeface="함초롱바탕"/>
              </a:rPr>
              <a:t> </a:t>
            </a:r>
            <a:r>
              <a:rPr lang="ko-KR" altLang="en-US" dirty="0" err="1">
                <a:latin typeface="함초롱바탕"/>
              </a:rPr>
              <a:t>res.json</a:t>
            </a:r>
            <a:r>
              <a:rPr lang="ko-KR" altLang="en-US" dirty="0">
                <a:latin typeface="함초롱바탕"/>
              </a:rPr>
              <a:t>();</a:t>
            </a:r>
          </a:p>
          <a:p>
            <a:r>
              <a:rPr lang="ko-KR" altLang="en-US" dirty="0">
                <a:latin typeface="함초롱바탕"/>
              </a:rPr>
              <a:t>        }).</a:t>
            </a:r>
            <a:r>
              <a:rPr lang="ko-KR" altLang="en-US" dirty="0" err="1">
                <a:latin typeface="함초롱바탕"/>
              </a:rPr>
              <a:t>then</a:t>
            </a:r>
            <a:r>
              <a:rPr lang="ko-KR" altLang="en-US" dirty="0">
                <a:latin typeface="함초롱바탕"/>
              </a:rPr>
              <a:t>(</a:t>
            </a:r>
            <a:r>
              <a:rPr lang="ko-KR" altLang="en-US" dirty="0" err="1">
                <a:latin typeface="함초롱바탕"/>
              </a:rPr>
              <a:t>data</a:t>
            </a:r>
            <a:r>
              <a:rPr lang="ko-KR" altLang="en-US" dirty="0">
                <a:latin typeface="함초롱바탕"/>
              </a:rPr>
              <a:t> =&gt; {</a:t>
            </a:r>
          </a:p>
          <a:p>
            <a:r>
              <a:rPr lang="ko-KR" altLang="en-US" dirty="0">
                <a:latin typeface="함초롱바탕"/>
              </a:rPr>
              <a:t>            </a:t>
            </a:r>
            <a:r>
              <a:rPr lang="ko-KR" altLang="en-US" dirty="0" err="1">
                <a:latin typeface="함초롱바탕"/>
              </a:rPr>
              <a:t>setData</a:t>
            </a:r>
            <a:r>
              <a:rPr lang="ko-KR" altLang="en-US" dirty="0">
                <a:latin typeface="함초롱바탕"/>
              </a:rPr>
              <a:t>(</a:t>
            </a:r>
            <a:r>
              <a:rPr lang="ko-KR" altLang="en-US" dirty="0" err="1">
                <a:latin typeface="함초롱바탕"/>
              </a:rPr>
              <a:t>data</a:t>
            </a:r>
            <a:r>
              <a:rPr lang="ko-KR" altLang="en-US" dirty="0">
                <a:latin typeface="함초롱바탕"/>
              </a:rPr>
              <a:t>)</a:t>
            </a:r>
          </a:p>
          <a:p>
            <a:r>
              <a:rPr lang="ko-KR" altLang="en-US" dirty="0">
                <a:latin typeface="함초롱바탕"/>
              </a:rPr>
              <a:t>        })</a:t>
            </a:r>
          </a:p>
          <a:p>
            <a:r>
              <a:rPr lang="ko-KR" altLang="en-US" dirty="0">
                <a:latin typeface="함초롱바탕"/>
              </a:rPr>
              <a:t>    }, [</a:t>
            </a:r>
            <a:r>
              <a:rPr lang="ko-KR" altLang="en-US" dirty="0" err="1">
                <a:latin typeface="함초롱바탕"/>
              </a:rPr>
              <a:t>url</a:t>
            </a:r>
            <a:r>
              <a:rPr lang="ko-KR" altLang="en-US" dirty="0">
                <a:latin typeface="함초롱바탕"/>
              </a:rPr>
              <a:t>])</a:t>
            </a:r>
          </a:p>
          <a:p>
            <a:endParaRPr lang="ko-KR" altLang="en-US" dirty="0">
              <a:latin typeface="함초롱바탕"/>
            </a:endParaRPr>
          </a:p>
          <a:p>
            <a:r>
              <a:rPr lang="ko-KR" altLang="en-US" dirty="0">
                <a:latin typeface="함초롱바탕"/>
              </a:rPr>
              <a:t>    </a:t>
            </a:r>
            <a:r>
              <a:rPr lang="ko-KR" altLang="en-US" dirty="0" err="1">
                <a:latin typeface="함초롱바탕"/>
              </a:rPr>
              <a:t>return</a:t>
            </a:r>
            <a:r>
              <a:rPr lang="ko-KR" altLang="en-US" dirty="0">
                <a:latin typeface="함초롱바탕"/>
              </a:rPr>
              <a:t> </a:t>
            </a:r>
            <a:r>
              <a:rPr lang="ko-KR" altLang="en-US" dirty="0" err="1">
                <a:latin typeface="함초롱바탕"/>
              </a:rPr>
              <a:t>data</a:t>
            </a:r>
            <a:r>
              <a:rPr lang="ko-KR" altLang="en-US" dirty="0">
                <a:latin typeface="함초롱바탕"/>
              </a:rPr>
              <a:t>;</a:t>
            </a:r>
          </a:p>
          <a:p>
            <a:r>
              <a:rPr lang="ko-KR" altLang="en-US" dirty="0">
                <a:latin typeface="함초롱바탕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02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2. 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Custom Hook 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만들</a:t>
            </a:r>
            <a:r>
              <a:rPr lang="ko-KR" altLang="en-US" sz="4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기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2419740" y="2700178"/>
            <a:ext cx="7352519" cy="145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sz="24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사용</a:t>
            </a:r>
          </a:p>
          <a:p>
            <a:pPr algn="just">
              <a:lnSpc>
                <a:spcPct val="20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const days = </a:t>
            </a:r>
            <a:r>
              <a:rPr lang="en-US" altLang="ko-KR" sz="24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useFetch</a:t>
            </a:r>
            <a:r>
              <a:rPr lang="en-US" altLang="ko-KR" sz="24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(`http://localhost:3001/days`);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966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3. Fetch </a:t>
            </a:r>
            <a:r>
              <a:rPr lang="ko-KR" altLang="en-US" sz="4800" dirty="0"/>
              <a:t>심화</a:t>
            </a:r>
            <a:r>
              <a:rPr lang="en-US" altLang="ko-KR" sz="3300" dirty="0"/>
              <a:t>&lt; fetch(URL, { </a:t>
            </a:r>
            <a:r>
              <a:rPr lang="ko-KR" altLang="en-US" sz="3300" dirty="0"/>
              <a:t>요청의 옵션 </a:t>
            </a:r>
            <a:r>
              <a:rPr lang="en-US" altLang="ko-KR" sz="3300" dirty="0"/>
              <a:t>}) &gt;</a:t>
            </a:r>
            <a:endParaRPr lang="en-US" sz="33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1679186" y="1727250"/>
            <a:ext cx="8833628" cy="351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요청 옵션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1. </a:t>
            </a:r>
            <a:r>
              <a:rPr lang="en-US" altLang="ko-KR" sz="2300" b="1" dirty="0">
                <a:solidFill>
                  <a:srgbClr val="000000"/>
                </a:solidFill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method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: PUT, DELETE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등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2. </a:t>
            </a:r>
            <a:r>
              <a:rPr lang="en-US" altLang="ko-KR" sz="2300" b="1" dirty="0">
                <a:solidFill>
                  <a:srgbClr val="000000"/>
                </a:solidFill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headers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: content-Type(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보내는 리소스 타입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 -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문자열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 html,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이미지 등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3. </a:t>
            </a:r>
            <a:r>
              <a:rPr lang="en-US" altLang="ko-KR" sz="2300" b="1" dirty="0">
                <a:solidFill>
                  <a:srgbClr val="000000"/>
                </a:solidFill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body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:  get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과는 다르게 수정할 정보들을 실어서 보내주어야 함</a:t>
            </a:r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61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3. Fetch </a:t>
            </a: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심화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&lt; </a:t>
            </a:r>
            <a:r>
              <a:rPr lang="en-US" altLang="ko-KR" sz="3300" dirty="0">
                <a:solidFill>
                  <a:prstClr val="black"/>
                </a:solidFill>
                <a:latin typeface="Neue Haas Grotesk Text Pro"/>
              </a:rPr>
              <a:t>PUT</a:t>
            </a:r>
            <a:r>
              <a:rPr lang="ko-KR" altLang="en-US" sz="3300" dirty="0">
                <a:solidFill>
                  <a:prstClr val="black"/>
                </a:solidFill>
                <a:latin typeface="Neue Haas Grotesk Text Pro"/>
              </a:rPr>
              <a:t> </a:t>
            </a:r>
            <a:r>
              <a:rPr lang="en-US" altLang="ko-KR" sz="3300" dirty="0">
                <a:solidFill>
                  <a:prstClr val="black"/>
                </a:solidFill>
                <a:latin typeface="Neue Haas Grotesk Text Pro"/>
              </a:rPr>
              <a:t>:</a:t>
            </a:r>
            <a:r>
              <a:rPr lang="ko-KR" altLang="en-US" sz="3300" dirty="0">
                <a:solidFill>
                  <a:prstClr val="black"/>
                </a:solidFill>
                <a:latin typeface="Neue Haas Grotesk Text Pro"/>
              </a:rPr>
              <a:t> 단어 암기 여부 저장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&gt;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7A8C2-CC3C-142C-3F77-6CE4DFC316D8}"/>
              </a:ext>
            </a:extLst>
          </p:cNvPr>
          <p:cNvSpPr txBox="1"/>
          <p:nvPr/>
        </p:nvSpPr>
        <p:spPr>
          <a:xfrm>
            <a:off x="3048000" y="161474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함초롱바탕"/>
              </a:rPr>
              <a:t>function</a:t>
            </a:r>
            <a:r>
              <a:rPr lang="ko-KR" altLang="en-US" dirty="0">
                <a:latin typeface="함초롱바탕"/>
              </a:rPr>
              <a:t> </a:t>
            </a:r>
            <a:r>
              <a:rPr lang="ko-KR" altLang="en-US" dirty="0" err="1">
                <a:latin typeface="함초롱바탕"/>
              </a:rPr>
              <a:t>toggleDone</a:t>
            </a:r>
            <a:r>
              <a:rPr lang="ko-KR" altLang="en-US" dirty="0">
                <a:latin typeface="함초롱바탕"/>
              </a:rPr>
              <a:t>() {</a:t>
            </a:r>
          </a:p>
          <a:p>
            <a:r>
              <a:rPr lang="ko-KR" altLang="en-US" dirty="0">
                <a:latin typeface="함초롱바탕"/>
              </a:rPr>
              <a:t>    </a:t>
            </a:r>
            <a:r>
              <a:rPr lang="ko-KR" altLang="en-US" dirty="0" err="1">
                <a:latin typeface="함초롱바탕"/>
              </a:rPr>
              <a:t>fetch</a:t>
            </a:r>
            <a:r>
              <a:rPr lang="ko-KR" altLang="en-US" dirty="0">
                <a:latin typeface="함초롱바탕"/>
              </a:rPr>
              <a:t>(`http://localhost:3001/words/${word.id}`,{</a:t>
            </a:r>
          </a:p>
          <a:p>
            <a:r>
              <a:rPr lang="ko-KR" altLang="en-US" dirty="0">
                <a:latin typeface="함초롱바탕"/>
              </a:rPr>
              <a:t>        </a:t>
            </a:r>
            <a:r>
              <a:rPr lang="ko-KR" altLang="en-US" dirty="0" err="1">
                <a:latin typeface="함초롱바탕"/>
              </a:rPr>
              <a:t>method</a:t>
            </a:r>
            <a:r>
              <a:rPr lang="ko-KR" altLang="en-US" dirty="0">
                <a:latin typeface="함초롱바탕"/>
              </a:rPr>
              <a:t>: "PUT",</a:t>
            </a:r>
          </a:p>
          <a:p>
            <a:r>
              <a:rPr lang="ko-KR" altLang="en-US" dirty="0">
                <a:latin typeface="함초롱바탕"/>
              </a:rPr>
              <a:t>        </a:t>
            </a:r>
            <a:r>
              <a:rPr lang="ko-KR" altLang="en-US" dirty="0" err="1">
                <a:latin typeface="함초롱바탕"/>
              </a:rPr>
              <a:t>headers</a:t>
            </a:r>
            <a:r>
              <a:rPr lang="ko-KR" altLang="en-US" dirty="0">
                <a:latin typeface="함초롱바탕"/>
              </a:rPr>
              <a:t>: {</a:t>
            </a:r>
          </a:p>
          <a:p>
            <a:r>
              <a:rPr lang="ko-KR" altLang="en-US" dirty="0">
                <a:latin typeface="함초롱바탕"/>
              </a:rPr>
              <a:t>            "</a:t>
            </a:r>
            <a:r>
              <a:rPr lang="ko-KR" altLang="en-US" dirty="0" err="1">
                <a:latin typeface="함초롱바탕"/>
              </a:rPr>
              <a:t>Content-Type</a:t>
            </a:r>
            <a:r>
              <a:rPr lang="ko-KR" altLang="en-US" dirty="0">
                <a:latin typeface="함초롱바탕"/>
              </a:rPr>
              <a:t>": "</a:t>
            </a:r>
            <a:r>
              <a:rPr lang="ko-KR" altLang="en-US" dirty="0" err="1">
                <a:latin typeface="함초롱바탕"/>
              </a:rPr>
              <a:t>application</a:t>
            </a:r>
            <a:r>
              <a:rPr lang="ko-KR" altLang="en-US" dirty="0">
                <a:latin typeface="함초롱바탕"/>
              </a:rPr>
              <a:t>/</a:t>
            </a:r>
            <a:r>
              <a:rPr lang="ko-KR" altLang="en-US" dirty="0" err="1">
                <a:latin typeface="함초롱바탕"/>
              </a:rPr>
              <a:t>json</a:t>
            </a:r>
            <a:r>
              <a:rPr lang="ko-KR" altLang="en-US" dirty="0">
                <a:latin typeface="함초롱바탕"/>
              </a:rPr>
              <a:t>",</a:t>
            </a:r>
          </a:p>
          <a:p>
            <a:r>
              <a:rPr lang="ko-KR" altLang="en-US" dirty="0">
                <a:latin typeface="함초롱바탕"/>
              </a:rPr>
              <a:t>        },</a:t>
            </a:r>
          </a:p>
          <a:p>
            <a:r>
              <a:rPr lang="ko-KR" altLang="en-US" dirty="0">
                <a:latin typeface="함초롱바탕"/>
              </a:rPr>
              <a:t>        </a:t>
            </a:r>
            <a:r>
              <a:rPr lang="ko-KR" altLang="en-US" dirty="0" err="1">
                <a:latin typeface="함초롱바탕"/>
              </a:rPr>
              <a:t>body</a:t>
            </a:r>
            <a:r>
              <a:rPr lang="ko-KR" altLang="en-US" dirty="0">
                <a:latin typeface="함초롱바탕"/>
              </a:rPr>
              <a:t>: </a:t>
            </a:r>
            <a:r>
              <a:rPr lang="ko-KR" altLang="en-US" dirty="0" err="1">
                <a:latin typeface="함초롱바탕"/>
              </a:rPr>
              <a:t>JSON.stringify</a:t>
            </a:r>
            <a:r>
              <a:rPr lang="ko-KR" altLang="en-US" dirty="0">
                <a:latin typeface="함초롱바탕"/>
              </a:rPr>
              <a:t>({</a:t>
            </a:r>
          </a:p>
          <a:p>
            <a:r>
              <a:rPr lang="ko-KR" altLang="en-US" dirty="0">
                <a:latin typeface="함초롱바탕"/>
              </a:rPr>
              <a:t>            ...</a:t>
            </a:r>
            <a:r>
              <a:rPr lang="ko-KR" altLang="en-US" dirty="0" err="1">
                <a:latin typeface="함초롱바탕"/>
              </a:rPr>
              <a:t>word</a:t>
            </a:r>
            <a:r>
              <a:rPr lang="ko-KR" altLang="en-US" dirty="0">
                <a:latin typeface="함초롱바탕"/>
              </a:rPr>
              <a:t>,</a:t>
            </a:r>
          </a:p>
          <a:p>
            <a:r>
              <a:rPr lang="ko-KR" altLang="en-US" dirty="0">
                <a:latin typeface="함초롱바탕"/>
              </a:rPr>
              <a:t>            </a:t>
            </a:r>
            <a:r>
              <a:rPr lang="ko-KR" altLang="en-US" dirty="0" err="1">
                <a:latin typeface="함초롱바탕"/>
              </a:rPr>
              <a:t>isDone</a:t>
            </a:r>
            <a:r>
              <a:rPr lang="ko-KR" altLang="en-US" dirty="0">
                <a:latin typeface="함초롱바탕"/>
              </a:rPr>
              <a:t>: !</a:t>
            </a:r>
            <a:r>
              <a:rPr lang="ko-KR" altLang="en-US" dirty="0" err="1">
                <a:latin typeface="함초롱바탕"/>
              </a:rPr>
              <a:t>isDone</a:t>
            </a:r>
            <a:r>
              <a:rPr lang="ko-KR" altLang="en-US" dirty="0">
                <a:latin typeface="함초롱바탕"/>
              </a:rPr>
              <a:t>,</a:t>
            </a:r>
          </a:p>
          <a:p>
            <a:r>
              <a:rPr lang="ko-KR" altLang="en-US" dirty="0">
                <a:latin typeface="함초롱바탕"/>
              </a:rPr>
              <a:t>        }),</a:t>
            </a:r>
          </a:p>
          <a:p>
            <a:r>
              <a:rPr lang="ko-KR" altLang="en-US" dirty="0">
                <a:latin typeface="함초롱바탕"/>
              </a:rPr>
              <a:t>    }).</a:t>
            </a:r>
            <a:r>
              <a:rPr lang="ko-KR" altLang="en-US" dirty="0" err="1">
                <a:latin typeface="함초롱바탕"/>
              </a:rPr>
              <a:t>then</a:t>
            </a:r>
            <a:r>
              <a:rPr lang="ko-KR" altLang="en-US" dirty="0">
                <a:latin typeface="함초롱바탕"/>
              </a:rPr>
              <a:t>(</a:t>
            </a:r>
            <a:r>
              <a:rPr lang="ko-KR" altLang="en-US" dirty="0" err="1">
                <a:latin typeface="함초롱바탕"/>
              </a:rPr>
              <a:t>res</a:t>
            </a:r>
            <a:r>
              <a:rPr lang="ko-KR" altLang="en-US" dirty="0">
                <a:latin typeface="함초롱바탕"/>
              </a:rPr>
              <a:t> =&gt; {</a:t>
            </a:r>
          </a:p>
          <a:p>
            <a:r>
              <a:rPr lang="ko-KR" altLang="en-US" dirty="0">
                <a:latin typeface="함초롱바탕"/>
              </a:rPr>
              <a:t>        </a:t>
            </a:r>
            <a:r>
              <a:rPr lang="ko-KR" altLang="en-US" dirty="0" err="1">
                <a:latin typeface="함초롱바탕"/>
              </a:rPr>
              <a:t>if</a:t>
            </a:r>
            <a:r>
              <a:rPr lang="ko-KR" altLang="en-US" dirty="0">
                <a:latin typeface="함초롱바탕"/>
              </a:rPr>
              <a:t>(</a:t>
            </a:r>
            <a:r>
              <a:rPr lang="ko-KR" altLang="en-US" dirty="0" err="1">
                <a:latin typeface="함초롱바탕"/>
              </a:rPr>
              <a:t>res.ok</a:t>
            </a:r>
            <a:r>
              <a:rPr lang="ko-KR" altLang="en-US" dirty="0">
                <a:latin typeface="함초롱바탕"/>
              </a:rPr>
              <a:t>){</a:t>
            </a:r>
          </a:p>
          <a:p>
            <a:r>
              <a:rPr lang="ko-KR" altLang="en-US" dirty="0">
                <a:latin typeface="함초롱바탕"/>
              </a:rPr>
              <a:t>            </a:t>
            </a:r>
            <a:r>
              <a:rPr lang="ko-KR" altLang="en-US" dirty="0" err="1">
                <a:latin typeface="함초롱바탕"/>
              </a:rPr>
              <a:t>setIsDone</a:t>
            </a:r>
            <a:r>
              <a:rPr lang="ko-KR" altLang="en-US" dirty="0">
                <a:latin typeface="함초롱바탕"/>
              </a:rPr>
              <a:t>(!</a:t>
            </a:r>
            <a:r>
              <a:rPr lang="ko-KR" altLang="en-US" dirty="0" err="1">
                <a:latin typeface="함초롱바탕"/>
              </a:rPr>
              <a:t>isDone</a:t>
            </a:r>
            <a:r>
              <a:rPr lang="ko-KR" altLang="en-US" dirty="0">
                <a:latin typeface="함초롱바탕"/>
              </a:rPr>
              <a:t>)</a:t>
            </a:r>
          </a:p>
          <a:p>
            <a:r>
              <a:rPr lang="ko-KR" altLang="en-US" dirty="0">
                <a:latin typeface="함초롱바탕"/>
              </a:rPr>
              <a:t>        }</a:t>
            </a:r>
          </a:p>
          <a:p>
            <a:r>
              <a:rPr lang="ko-KR" altLang="en-US" dirty="0">
                <a:latin typeface="함초롱바탕"/>
              </a:rPr>
              <a:t>    })</a:t>
            </a:r>
          </a:p>
          <a:p>
            <a:r>
              <a:rPr lang="ko-KR" altLang="en-US" dirty="0">
                <a:latin typeface="함초롱바탕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90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3. Fetch </a:t>
            </a: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심화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&lt; DELETE</a:t>
            </a:r>
            <a:r>
              <a:rPr lang="ko-KR" altLang="en-US" sz="3300" dirty="0">
                <a:solidFill>
                  <a:prstClr val="black"/>
                </a:solidFill>
                <a:latin typeface="Neue Haas Grotesk Text Pro"/>
              </a:rPr>
              <a:t> </a:t>
            </a:r>
            <a:r>
              <a:rPr lang="en-US" altLang="ko-KR" sz="3300" dirty="0">
                <a:solidFill>
                  <a:prstClr val="black"/>
                </a:solidFill>
                <a:latin typeface="Neue Haas Grotesk Text Pro"/>
              </a:rPr>
              <a:t>:</a:t>
            </a:r>
            <a:r>
              <a:rPr lang="ko-KR" altLang="en-US" sz="3300" dirty="0">
                <a:solidFill>
                  <a:prstClr val="black"/>
                </a:solidFill>
                <a:latin typeface="Neue Haas Grotesk Text Pro"/>
              </a:rPr>
              <a:t> 단어 삭제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&gt;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7A8C2-CC3C-142C-3F77-6CE4DFC316D8}"/>
              </a:ext>
            </a:extLst>
          </p:cNvPr>
          <p:cNvSpPr txBox="1"/>
          <p:nvPr/>
        </p:nvSpPr>
        <p:spPr>
          <a:xfrm>
            <a:off x="3048000" y="161474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롱바탕"/>
              </a:rPr>
              <a:t>function del() {</a:t>
            </a:r>
          </a:p>
          <a:p>
            <a:r>
              <a:rPr lang="en-US" altLang="ko-KR" dirty="0">
                <a:latin typeface="함초롱바탕"/>
              </a:rPr>
              <a:t>    if(</a:t>
            </a:r>
            <a:r>
              <a:rPr lang="en-US" altLang="ko-KR" dirty="0" err="1">
                <a:latin typeface="함초롱바탕"/>
              </a:rPr>
              <a:t>window.confirm</a:t>
            </a:r>
            <a:r>
              <a:rPr lang="en-US" altLang="ko-KR" dirty="0">
                <a:latin typeface="함초롱바탕"/>
              </a:rPr>
              <a:t>("</a:t>
            </a:r>
            <a:r>
              <a:rPr lang="ko-KR" altLang="en-US" dirty="0" err="1">
                <a:latin typeface="함초롱바탕"/>
              </a:rPr>
              <a:t>삭제하시겠습니까</a:t>
            </a:r>
            <a:r>
              <a:rPr lang="en-US" altLang="ko-KR" dirty="0">
                <a:latin typeface="함초롱바탕"/>
              </a:rPr>
              <a:t>?")){</a:t>
            </a:r>
          </a:p>
          <a:p>
            <a:r>
              <a:rPr lang="en-US" altLang="ko-KR" dirty="0">
                <a:latin typeface="함초롱바탕"/>
              </a:rPr>
              <a:t>        fetch(`http://localhost:3001/words/${word.id}`,{</a:t>
            </a:r>
          </a:p>
          <a:p>
            <a:r>
              <a:rPr lang="en-US" altLang="ko-KR" dirty="0">
                <a:latin typeface="함초롱바탕"/>
              </a:rPr>
              <a:t>            method: "DELETE",</a:t>
            </a:r>
          </a:p>
          <a:p>
            <a:r>
              <a:rPr lang="en-US" altLang="ko-KR" dirty="0">
                <a:latin typeface="함초롱바탕"/>
              </a:rPr>
              <a:t>        }).then(res =&gt; {</a:t>
            </a:r>
          </a:p>
          <a:p>
            <a:r>
              <a:rPr lang="en-US" altLang="ko-KR" dirty="0">
                <a:latin typeface="함초롱바탕"/>
              </a:rPr>
              <a:t>            if(</a:t>
            </a:r>
            <a:r>
              <a:rPr lang="en-US" altLang="ko-KR" dirty="0" err="1">
                <a:latin typeface="함초롱바탕"/>
              </a:rPr>
              <a:t>res.ok</a:t>
            </a:r>
            <a:r>
              <a:rPr lang="en-US" altLang="ko-KR" dirty="0">
                <a:latin typeface="함초롱바탕"/>
              </a:rPr>
              <a:t>){</a:t>
            </a:r>
          </a:p>
          <a:p>
            <a:r>
              <a:rPr lang="en-US" altLang="ko-KR" dirty="0">
                <a:latin typeface="함초롱바탕"/>
              </a:rPr>
              <a:t>                </a:t>
            </a:r>
            <a:r>
              <a:rPr lang="en-US" altLang="ko-KR" dirty="0" err="1">
                <a:latin typeface="함초롱바탕"/>
              </a:rPr>
              <a:t>setWord</a:t>
            </a:r>
            <a:r>
              <a:rPr lang="en-US" altLang="ko-KR" dirty="0">
                <a:latin typeface="함초롱바탕"/>
              </a:rPr>
              <a:t>({id:0})</a:t>
            </a:r>
          </a:p>
          <a:p>
            <a:r>
              <a:rPr lang="en-US" altLang="ko-KR" dirty="0">
                <a:latin typeface="함초롱바탕"/>
              </a:rPr>
              <a:t>            }</a:t>
            </a:r>
          </a:p>
          <a:p>
            <a:r>
              <a:rPr lang="en-US" altLang="ko-KR" dirty="0">
                <a:latin typeface="함초롱바탕"/>
              </a:rPr>
              <a:t>        })</a:t>
            </a:r>
          </a:p>
          <a:p>
            <a:r>
              <a:rPr lang="en-US" altLang="ko-KR" dirty="0">
                <a:latin typeface="함초롱바탕"/>
              </a:rPr>
              <a:t>    }</a:t>
            </a:r>
          </a:p>
          <a:p>
            <a:endParaRPr lang="en-US" altLang="ko-KR" dirty="0">
              <a:latin typeface="함초롱바탕"/>
            </a:endParaRPr>
          </a:p>
          <a:p>
            <a:r>
              <a:rPr lang="en-US" altLang="ko-KR" dirty="0">
                <a:latin typeface="함초롱바탕"/>
              </a:rPr>
              <a:t>    if(word.id === 0){</a:t>
            </a:r>
          </a:p>
          <a:p>
            <a:r>
              <a:rPr lang="en-US" altLang="ko-KR" dirty="0">
                <a:latin typeface="함초롱바탕"/>
              </a:rPr>
              <a:t>        return null;</a:t>
            </a:r>
          </a:p>
          <a:p>
            <a:r>
              <a:rPr lang="en-US" altLang="ko-KR" dirty="0">
                <a:latin typeface="함초롱바탕"/>
              </a:rPr>
              <a:t>    }</a:t>
            </a:r>
          </a:p>
          <a:p>
            <a:r>
              <a:rPr lang="en-US" altLang="ko-KR" dirty="0">
                <a:latin typeface="함초롱바탕"/>
              </a:rPr>
              <a:t>}</a:t>
            </a:r>
            <a:endParaRPr lang="ko-KR" altLang="en-US" dirty="0">
              <a:latin typeface="함초롱바탕"/>
            </a:endParaRPr>
          </a:p>
        </p:txBody>
      </p:sp>
    </p:spTree>
    <p:extLst>
      <p:ext uri="{BB962C8B-B14F-4D97-AF65-F5344CB8AC3E}">
        <p14:creationId xmlns:p14="http://schemas.microsoft.com/office/powerpoint/2010/main" val="228516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Neue Haas Grotesk Text Pro"/>
              </a:rPr>
              <a:t>4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. Fetch </a:t>
            </a: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심화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&lt; </a:t>
            </a:r>
            <a:r>
              <a:rPr lang="en-US" altLang="ko-KR" sz="3300" dirty="0">
                <a:solidFill>
                  <a:prstClr val="black"/>
                </a:solidFill>
                <a:latin typeface="Neue Haas Grotesk Text Pro"/>
              </a:rPr>
              <a:t>POST</a:t>
            </a:r>
            <a:r>
              <a:rPr lang="ko-KR" altLang="en-US" sz="3300" dirty="0">
                <a:solidFill>
                  <a:prstClr val="black"/>
                </a:solidFill>
                <a:latin typeface="Neue Haas Grotesk Text Pro"/>
              </a:rPr>
              <a:t> </a:t>
            </a:r>
            <a:r>
              <a:rPr lang="en-US" altLang="ko-KR" sz="3300" dirty="0">
                <a:solidFill>
                  <a:prstClr val="black"/>
                </a:solidFill>
                <a:latin typeface="Neue Haas Grotesk Text Pro"/>
              </a:rPr>
              <a:t>:</a:t>
            </a:r>
            <a:r>
              <a:rPr lang="ko-KR" altLang="en-US" sz="3300" dirty="0">
                <a:solidFill>
                  <a:prstClr val="black"/>
                </a:solidFill>
                <a:latin typeface="Neue Haas Grotesk Text Pro"/>
              </a:rPr>
              <a:t> 단어</a:t>
            </a:r>
            <a:r>
              <a:rPr lang="en-US" altLang="ko-KR" sz="3300" dirty="0">
                <a:solidFill>
                  <a:prstClr val="black"/>
                </a:solidFill>
                <a:latin typeface="Neue Haas Grotesk Text Pro"/>
              </a:rPr>
              <a:t> </a:t>
            </a:r>
            <a:r>
              <a:rPr lang="ko-KR" altLang="en-US" sz="3300" dirty="0">
                <a:solidFill>
                  <a:prstClr val="black"/>
                </a:solidFill>
                <a:latin typeface="Neue Haas Grotesk Text Pro"/>
              </a:rPr>
              <a:t>추가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&gt;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B48F8-7E17-FB7C-B02E-C3E8F27DFEEE}"/>
              </a:ext>
            </a:extLst>
          </p:cNvPr>
          <p:cNvSpPr txBox="1"/>
          <p:nvPr/>
        </p:nvSpPr>
        <p:spPr>
          <a:xfrm>
            <a:off x="952055" y="1832730"/>
            <a:ext cx="51439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onSubmit</a:t>
            </a:r>
            <a:r>
              <a:rPr lang="ko-KR" altLang="en-US" dirty="0"/>
              <a:t>(</a:t>
            </a:r>
            <a:r>
              <a:rPr lang="ko-KR" altLang="en-US" dirty="0" err="1"/>
              <a:t>e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e.preventDefault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fetch</a:t>
            </a:r>
            <a:r>
              <a:rPr lang="ko-KR" altLang="en-US" dirty="0"/>
              <a:t>(`http://localhost:3001/words/`,{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method</a:t>
            </a:r>
            <a:r>
              <a:rPr lang="ko-KR" altLang="en-US" dirty="0"/>
              <a:t>: "POST",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headers</a:t>
            </a:r>
            <a:r>
              <a:rPr lang="ko-KR" altLang="en-US" dirty="0"/>
              <a:t>: {</a:t>
            </a:r>
          </a:p>
          <a:p>
            <a:r>
              <a:rPr lang="ko-KR" altLang="en-US" dirty="0"/>
              <a:t>            "</a:t>
            </a:r>
            <a:r>
              <a:rPr lang="ko-KR" altLang="en-US" dirty="0" err="1"/>
              <a:t>Content-Type</a:t>
            </a:r>
            <a:r>
              <a:rPr lang="ko-KR" altLang="en-US" dirty="0"/>
              <a:t>": "</a:t>
            </a:r>
            <a:r>
              <a:rPr lang="ko-KR" altLang="en-US" dirty="0" err="1"/>
              <a:t>application</a:t>
            </a:r>
            <a:r>
              <a:rPr lang="ko-KR" altLang="en-US" dirty="0"/>
              <a:t>/</a:t>
            </a:r>
            <a:r>
              <a:rPr lang="ko-KR" altLang="en-US" dirty="0" err="1"/>
              <a:t>json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      },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body</a:t>
            </a:r>
            <a:r>
              <a:rPr lang="ko-KR" altLang="en-US" dirty="0"/>
              <a:t>: </a:t>
            </a:r>
            <a:r>
              <a:rPr lang="ko-KR" altLang="en-US" dirty="0" err="1"/>
              <a:t>JSON.stringify</a:t>
            </a:r>
            <a:r>
              <a:rPr lang="ko-KR" altLang="en-US" dirty="0"/>
              <a:t>({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>
                <a:highlight>
                  <a:srgbClr val="FFFF00"/>
                </a:highlight>
              </a:rPr>
              <a:t>eng</a:t>
            </a:r>
            <a:r>
              <a:rPr lang="ko-KR" altLang="en-US" dirty="0">
                <a:highlight>
                  <a:srgbClr val="FFFF00"/>
                </a:highlight>
              </a:rPr>
              <a:t> : </a:t>
            </a:r>
            <a:r>
              <a:rPr lang="ko-KR" altLang="en-US" dirty="0" err="1">
                <a:highlight>
                  <a:srgbClr val="FFFF00"/>
                </a:highlight>
              </a:rPr>
              <a:t>engRef.current.value</a:t>
            </a:r>
            <a:r>
              <a:rPr lang="ko-KR" altLang="en-US" dirty="0">
                <a:highlight>
                  <a:srgbClr val="FFFF00"/>
                </a:highlight>
              </a:rPr>
              <a:t>,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            </a:t>
            </a:r>
            <a:r>
              <a:rPr lang="ko-KR" altLang="en-US" dirty="0" err="1">
                <a:highlight>
                  <a:srgbClr val="FFFF00"/>
                </a:highlight>
              </a:rPr>
              <a:t>kor</a:t>
            </a:r>
            <a:r>
              <a:rPr lang="ko-KR" altLang="en-US" dirty="0">
                <a:highlight>
                  <a:srgbClr val="FFFF00"/>
                </a:highlight>
              </a:rPr>
              <a:t> : </a:t>
            </a:r>
            <a:r>
              <a:rPr lang="ko-KR" altLang="en-US" dirty="0" err="1">
                <a:highlight>
                  <a:srgbClr val="FFFF00"/>
                </a:highlight>
              </a:rPr>
              <a:t>korRef.current.value</a:t>
            </a:r>
            <a:r>
              <a:rPr lang="ko-KR" altLang="en-US" dirty="0">
                <a:highlight>
                  <a:srgbClr val="FFFF00"/>
                </a:highlight>
              </a:rPr>
              <a:t>,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            </a:t>
            </a:r>
            <a:r>
              <a:rPr lang="ko-KR" altLang="en-US" dirty="0" err="1">
                <a:highlight>
                  <a:srgbClr val="FFFF00"/>
                </a:highlight>
              </a:rPr>
              <a:t>day</a:t>
            </a:r>
            <a:r>
              <a:rPr lang="ko-KR" altLang="en-US" dirty="0">
                <a:highlight>
                  <a:srgbClr val="FFFF00"/>
                </a:highlight>
              </a:rPr>
              <a:t> : </a:t>
            </a:r>
            <a:r>
              <a:rPr lang="ko-KR" altLang="en-US" dirty="0" err="1">
                <a:highlight>
                  <a:srgbClr val="FFFF00"/>
                </a:highlight>
              </a:rPr>
              <a:t>dayRef.current.value</a:t>
            </a:r>
            <a:r>
              <a:rPr lang="ko-KR" altLang="en-US" dirty="0">
                <a:highlight>
                  <a:srgbClr val="FFFF00"/>
                </a:highlight>
              </a:rPr>
              <a:t>,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isDone</a:t>
            </a:r>
            <a:r>
              <a:rPr lang="ko-KR" altLang="en-US" dirty="0"/>
              <a:t>: </a:t>
            </a:r>
            <a:r>
              <a:rPr lang="ko-KR" altLang="en-US" dirty="0" err="1"/>
              <a:t>false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}),</a:t>
            </a:r>
          </a:p>
          <a:p>
            <a:r>
              <a:rPr lang="ko-KR" altLang="en-US" dirty="0"/>
              <a:t>    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4D86D-6EA6-F093-9D8F-2B8B5435C4D7}"/>
              </a:ext>
            </a:extLst>
          </p:cNvPr>
          <p:cNvSpPr txBox="1"/>
          <p:nvPr/>
        </p:nvSpPr>
        <p:spPr>
          <a:xfrm>
            <a:off x="6286812" y="2940725"/>
            <a:ext cx="51439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.</a:t>
            </a:r>
            <a:r>
              <a:rPr lang="ko-KR" altLang="en-US" dirty="0" err="1"/>
              <a:t>then</a:t>
            </a:r>
            <a:r>
              <a:rPr lang="ko-KR" altLang="en-US" dirty="0"/>
              <a:t>(</a:t>
            </a:r>
            <a:r>
              <a:rPr lang="ko-KR" altLang="en-US" dirty="0" err="1"/>
              <a:t>res</a:t>
            </a:r>
            <a:r>
              <a:rPr lang="ko-KR" altLang="en-US" dirty="0"/>
              <a:t> =&gt;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res.ok</a:t>
            </a:r>
            <a:r>
              <a:rPr lang="ko-KR" altLang="en-US" dirty="0"/>
              <a:t>){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alert</a:t>
            </a:r>
            <a:r>
              <a:rPr lang="ko-KR" altLang="en-US" dirty="0"/>
              <a:t>("생성이 완료되었습니다.")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>
                <a:highlight>
                  <a:srgbClr val="FFFF00"/>
                </a:highlight>
              </a:rPr>
              <a:t>history</a:t>
            </a:r>
            <a:r>
              <a:rPr lang="ko-KR" altLang="en-US" dirty="0">
                <a:highlight>
                  <a:srgbClr val="FFFF00"/>
                </a:highlight>
              </a:rPr>
              <a:t>(`/</a:t>
            </a:r>
            <a:r>
              <a:rPr lang="ko-KR" altLang="en-US" dirty="0" err="1">
                <a:highlight>
                  <a:srgbClr val="FFFF00"/>
                </a:highlight>
              </a:rPr>
              <a:t>day</a:t>
            </a:r>
            <a:r>
              <a:rPr lang="ko-KR" altLang="en-US" dirty="0">
                <a:highlight>
                  <a:srgbClr val="FFFF00"/>
                </a:highlight>
              </a:rPr>
              <a:t>/${</a:t>
            </a:r>
            <a:r>
              <a:rPr lang="ko-KR" altLang="en-US" dirty="0" err="1">
                <a:highlight>
                  <a:srgbClr val="FFFF00"/>
                </a:highlight>
              </a:rPr>
              <a:t>dayRef.current.value</a:t>
            </a:r>
            <a:r>
              <a:rPr lang="ko-KR" altLang="en-US" dirty="0">
                <a:highlight>
                  <a:srgbClr val="FFFF00"/>
                </a:highlight>
              </a:rPr>
              <a:t>}`)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})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428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Neue Haas Grotesk Text Pro"/>
              </a:rPr>
              <a:t>4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. Fetch </a:t>
            </a: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심화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&lt; </a:t>
            </a:r>
            <a:r>
              <a:rPr lang="en-US" altLang="ko-KR" sz="3300" dirty="0">
                <a:solidFill>
                  <a:prstClr val="black"/>
                </a:solidFill>
                <a:latin typeface="Neue Haas Grotesk Text Pro"/>
              </a:rPr>
              <a:t>POST</a:t>
            </a:r>
            <a:r>
              <a:rPr lang="ko-KR" altLang="en-US" sz="3300" dirty="0">
                <a:solidFill>
                  <a:prstClr val="black"/>
                </a:solidFill>
                <a:latin typeface="Neue Haas Grotesk Text Pro"/>
              </a:rPr>
              <a:t> </a:t>
            </a:r>
            <a:r>
              <a:rPr lang="en-US" altLang="ko-KR" sz="3300" dirty="0">
                <a:solidFill>
                  <a:prstClr val="black"/>
                </a:solidFill>
                <a:latin typeface="Neue Haas Grotesk Text Pro"/>
              </a:rPr>
              <a:t>:</a:t>
            </a:r>
            <a:r>
              <a:rPr lang="ko-KR" altLang="en-US" sz="3300" dirty="0">
                <a:solidFill>
                  <a:prstClr val="black"/>
                </a:solidFill>
                <a:latin typeface="Neue Haas Grotesk Text Pro"/>
              </a:rPr>
              <a:t> 날짜</a:t>
            </a:r>
            <a:r>
              <a:rPr lang="en-US" altLang="ko-KR" sz="3300" dirty="0">
                <a:solidFill>
                  <a:prstClr val="black"/>
                </a:solidFill>
                <a:latin typeface="Neue Haas Grotesk Text Pro"/>
              </a:rPr>
              <a:t> </a:t>
            </a:r>
            <a:r>
              <a:rPr lang="ko-KR" altLang="en-US" sz="3300" dirty="0">
                <a:solidFill>
                  <a:prstClr val="black"/>
                </a:solidFill>
                <a:latin typeface="Neue Haas Grotesk Text Pro"/>
              </a:rPr>
              <a:t>추가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&gt;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5CD8-3E1A-433C-0B3C-EC83B8F6D0CB}"/>
              </a:ext>
            </a:extLst>
          </p:cNvPr>
          <p:cNvSpPr txBox="1"/>
          <p:nvPr/>
        </p:nvSpPr>
        <p:spPr>
          <a:xfrm>
            <a:off x="3048000" y="145906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history</a:t>
            </a:r>
            <a:r>
              <a:rPr lang="ko-KR" altLang="en-US" dirty="0"/>
              <a:t> = </a:t>
            </a:r>
            <a:r>
              <a:rPr lang="ko-KR" altLang="en-US" dirty="0" err="1"/>
              <a:t>useNavigate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addDay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fetch</a:t>
            </a:r>
            <a:r>
              <a:rPr lang="ko-KR" altLang="en-US" dirty="0"/>
              <a:t>(`http://localhost:3001/days/`,{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method</a:t>
            </a:r>
            <a:r>
              <a:rPr lang="ko-KR" altLang="en-US" dirty="0"/>
              <a:t>: "POST",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headers</a:t>
            </a:r>
            <a:r>
              <a:rPr lang="ko-KR" altLang="en-US" dirty="0"/>
              <a:t>: {</a:t>
            </a:r>
          </a:p>
          <a:p>
            <a:r>
              <a:rPr lang="ko-KR" altLang="en-US" dirty="0"/>
              <a:t>                "</a:t>
            </a:r>
            <a:r>
              <a:rPr lang="ko-KR" altLang="en-US" dirty="0" err="1"/>
              <a:t>Content-Type</a:t>
            </a:r>
            <a:r>
              <a:rPr lang="ko-KR" altLang="en-US" dirty="0"/>
              <a:t>": "</a:t>
            </a:r>
            <a:r>
              <a:rPr lang="ko-KR" altLang="en-US" dirty="0" err="1"/>
              <a:t>application</a:t>
            </a:r>
            <a:r>
              <a:rPr lang="ko-KR" altLang="en-US" dirty="0"/>
              <a:t>/</a:t>
            </a:r>
            <a:r>
              <a:rPr lang="ko-KR" altLang="en-US" dirty="0" err="1"/>
              <a:t>json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          },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body</a:t>
            </a:r>
            <a:r>
              <a:rPr lang="ko-KR" altLang="en-US" dirty="0"/>
              <a:t>: </a:t>
            </a:r>
            <a:r>
              <a:rPr lang="ko-KR" altLang="en-US" dirty="0" err="1">
                <a:highlight>
                  <a:srgbClr val="FFFF00"/>
                </a:highlight>
              </a:rPr>
              <a:t>JSON.stringify</a:t>
            </a:r>
            <a:r>
              <a:rPr lang="ko-KR" altLang="en-US" dirty="0">
                <a:highlight>
                  <a:srgbClr val="FFFF00"/>
                </a:highlight>
              </a:rPr>
              <a:t>({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                </a:t>
            </a:r>
            <a:r>
              <a:rPr lang="ko-KR" altLang="en-US" dirty="0" err="1">
                <a:highlight>
                  <a:srgbClr val="FFFF00"/>
                </a:highlight>
              </a:rPr>
              <a:t>day</a:t>
            </a:r>
            <a:r>
              <a:rPr lang="ko-KR" altLang="en-US" dirty="0">
                <a:highlight>
                  <a:srgbClr val="FFFF00"/>
                </a:highlight>
              </a:rPr>
              <a:t>: days.length+1,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            }),</a:t>
            </a:r>
          </a:p>
          <a:p>
            <a:r>
              <a:rPr lang="ko-KR" altLang="en-US" dirty="0"/>
              <a:t>        })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.</a:t>
            </a:r>
            <a:r>
              <a:rPr lang="ko-KR" altLang="en-US" dirty="0" err="1"/>
              <a:t>then</a:t>
            </a:r>
            <a:r>
              <a:rPr lang="ko-KR" altLang="en-US" dirty="0"/>
              <a:t>(</a:t>
            </a:r>
            <a:r>
              <a:rPr lang="ko-KR" altLang="en-US" dirty="0" err="1"/>
              <a:t>res</a:t>
            </a:r>
            <a:r>
              <a:rPr lang="ko-KR" altLang="en-US" dirty="0"/>
              <a:t> =&gt; 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res.ok</a:t>
            </a:r>
            <a:r>
              <a:rPr lang="ko-KR" altLang="en-US" dirty="0"/>
              <a:t>){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alert</a:t>
            </a:r>
            <a:r>
              <a:rPr lang="ko-KR" altLang="en-US" dirty="0"/>
              <a:t>("생성이 완료되었습니다.")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history</a:t>
            </a:r>
            <a:r>
              <a:rPr lang="ko-KR" altLang="en-US" dirty="0"/>
              <a:t>(`/`)</a:t>
            </a:r>
          </a:p>
          <a:p>
            <a:r>
              <a:rPr lang="ko-KR" altLang="en-US" dirty="0"/>
              <a:t>            }</a:t>
            </a:r>
          </a:p>
          <a:p>
            <a:r>
              <a:rPr lang="ko-KR" altLang="en-US" dirty="0"/>
              <a:t>        })</a:t>
            </a:r>
          </a:p>
          <a:p>
            <a:r>
              <a:rPr lang="ko-KR" alt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5883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4-1. use</a:t>
            </a:r>
            <a:r>
              <a:rPr lang="en-US" altLang="ko-KR" sz="4800" dirty="0">
                <a:solidFill>
                  <a:prstClr val="black"/>
                </a:solidFill>
                <a:latin typeface="Neue Haas Grotesk Text Pro"/>
              </a:rPr>
              <a:t>Ref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767403" y="2079942"/>
            <a:ext cx="10657193" cy="281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***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useRef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: DOM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에 접근하게 </a:t>
            </a:r>
            <a:r>
              <a:rPr lang="ko-KR" altLang="en-US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해줌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스크롤 위치 알거나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포커스 주거나 할 때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const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engRef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=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useRef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(null);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const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korRef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=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useRef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(null);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const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dayRef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=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useRef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(null);</a:t>
            </a:r>
          </a:p>
        </p:txBody>
      </p:sp>
    </p:spTree>
    <p:extLst>
      <p:ext uri="{BB962C8B-B14F-4D97-AF65-F5344CB8AC3E}">
        <p14:creationId xmlns:p14="http://schemas.microsoft.com/office/powerpoint/2010/main" val="2212359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Neue Haas Grotesk Text Pro"/>
              </a:rPr>
              <a:t>4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-2. </a:t>
            </a:r>
            <a:r>
              <a:rPr kumimoji="0" lang="en-US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useHistory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&lt; </a:t>
            </a:r>
            <a:r>
              <a:rPr kumimoji="0" lang="ko-KR" alt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경로 이동</a:t>
            </a:r>
            <a:r>
              <a:rPr kumimoji="0" lang="en-US" altLang="ko-KR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&gt;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2475887" y="1727250"/>
            <a:ext cx="7240225" cy="351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// react-router v6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에서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useHistory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네이밍 변화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useHistory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-&gt;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useNavigate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history.push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(`/day/${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dayRef.current.value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}`) 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-&gt; navigate(`/day/${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dayRef.current.value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}`)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highlight>
                  <a:srgbClr val="FFFF00"/>
                </a:highlight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const history = </a:t>
            </a:r>
            <a:r>
              <a:rPr lang="en-US" altLang="ko-KR" sz="2300" dirty="0" err="1">
                <a:solidFill>
                  <a:srgbClr val="000000"/>
                </a:solidFill>
                <a:highlight>
                  <a:srgbClr val="FFFF00"/>
                </a:highlight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useNavigate</a:t>
            </a:r>
            <a:r>
              <a:rPr lang="en-US" altLang="ko-KR" sz="2300" dirty="0">
                <a:solidFill>
                  <a:srgbClr val="000000"/>
                </a:solidFill>
                <a:highlight>
                  <a:srgbClr val="FFFF00"/>
                </a:highlight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650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**</a:t>
            </a:r>
            <a:r>
              <a:rPr lang="ko-KR" altLang="en-US" sz="4800" dirty="0"/>
              <a:t> 저번 시간 복습 </a:t>
            </a:r>
            <a:r>
              <a:rPr lang="en-US" altLang="ko-KR" sz="4800" dirty="0"/>
              <a:t>**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518918" y="1230281"/>
            <a:ext cx="5416661" cy="348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State(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useState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()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사용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en-US" altLang="ko-KR" b="1" dirty="0" err="1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useState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() : </a:t>
            </a:r>
            <a:r>
              <a:rPr lang="ko-KR" altLang="en-US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변수를 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state</a:t>
            </a:r>
            <a:r>
              <a:rPr lang="ko-KR" altLang="en-US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로 바꾸어서 실시간 업데이트 되게 하기</a:t>
            </a:r>
          </a:p>
          <a:p>
            <a:pPr algn="just">
              <a:lnSpc>
                <a:spcPct val="200000"/>
              </a:lnSpc>
            </a:pP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import {</a:t>
            </a:r>
            <a:r>
              <a:rPr lang="en-US" altLang="ko-KR" b="1" dirty="0" err="1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useState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} from "react"; </a:t>
            </a:r>
          </a:p>
          <a:p>
            <a:pPr algn="just">
              <a:lnSpc>
                <a:spcPct val="200000"/>
              </a:lnSpc>
            </a:pP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const [name, </a:t>
            </a:r>
            <a:r>
              <a:rPr lang="en-US" altLang="ko-KR" b="1" dirty="0" err="1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setName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] = </a:t>
            </a:r>
            <a:r>
              <a:rPr lang="en-US" altLang="ko-KR" b="1" dirty="0" err="1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useState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("Mike");</a:t>
            </a:r>
          </a:p>
          <a:p>
            <a:pPr algn="just">
              <a:lnSpc>
                <a:spcPct val="200000"/>
              </a:lnSpc>
            </a:pPr>
            <a:r>
              <a:rPr lang="en-US" altLang="ko-KR" b="1" dirty="0" err="1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setName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newName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4A769-D55D-6897-B871-7FE702C422F5}"/>
              </a:ext>
            </a:extLst>
          </p:cNvPr>
          <p:cNvSpPr txBox="1"/>
          <p:nvPr/>
        </p:nvSpPr>
        <p:spPr>
          <a:xfrm>
            <a:off x="6256423" y="1230281"/>
            <a:ext cx="5416661" cy="448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2. Props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사용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전달 페이지</a:t>
            </a:r>
            <a:endParaRPr lang="en-US" altLang="ko-KR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&lt;Hello age={30}/&gt;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응답 페이지</a:t>
            </a:r>
            <a:endParaRPr lang="en-US" altLang="ko-KR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export default function Hello(props){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console.log(props)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 // ===&gt; {age: 30}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사용 </a:t>
            </a:r>
            <a:endParaRPr lang="en-US" altLang="ko-KR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&lt;h2 id = "name"&gt;{name}({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props.age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})&lt;/h2&gt;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props.age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= 100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=&gt;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바꿔주면 </a:t>
            </a:r>
            <a:r>
              <a:rPr lang="ko-KR" altLang="en-US" dirty="0">
                <a:solidFill>
                  <a:srgbClr val="FF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에러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가 남</a:t>
            </a:r>
            <a:endParaRPr lang="en-US" altLang="ko-KR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59DD2-7B19-1EBC-3309-D28E78AB0248}"/>
              </a:ext>
            </a:extLst>
          </p:cNvPr>
          <p:cNvSpPr txBox="1"/>
          <p:nvPr/>
        </p:nvSpPr>
        <p:spPr>
          <a:xfrm>
            <a:off x="511367" y="4806420"/>
            <a:ext cx="5416661" cy="181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3. map()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r>
              <a:rPr lang="en-US" altLang="ko-KR" b="1" dirty="0" err="1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dummy.days.map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(day =&gt; (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    &lt;li key={day.id}&gt;Day {</a:t>
            </a:r>
            <a:r>
              <a:rPr lang="en-US" altLang="ko-KR" b="1" dirty="0" err="1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day.day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}&lt;/li&gt;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함초롬바탕"/>
                <a:ea typeface="굴림" panose="020B0600000101010101" pitchFamily="50" charset="-127"/>
                <a:cs typeface="굴림" panose="020B0600000101010101" pitchFamily="50" charset="-127"/>
              </a:rPr>
              <a:t>))}</a:t>
            </a:r>
          </a:p>
        </p:txBody>
      </p:sp>
    </p:spTree>
    <p:extLst>
      <p:ext uri="{BB962C8B-B14F-4D97-AF65-F5344CB8AC3E}">
        <p14:creationId xmlns:p14="http://schemas.microsoft.com/office/powerpoint/2010/main" val="2930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**</a:t>
            </a:r>
            <a:r>
              <a:rPr lang="ko-KR" altLang="en-US" sz="4800" dirty="0"/>
              <a:t> 저번 시간 복습 </a:t>
            </a:r>
            <a:r>
              <a:rPr lang="en-US" altLang="ko-KR" sz="4800" dirty="0"/>
              <a:t>**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4A769-D55D-6897-B871-7FE702C422F5}"/>
              </a:ext>
            </a:extLst>
          </p:cNvPr>
          <p:cNvSpPr txBox="1"/>
          <p:nvPr/>
        </p:nvSpPr>
        <p:spPr>
          <a:xfrm>
            <a:off x="370710" y="1116745"/>
            <a:ext cx="11450580" cy="5315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5. Router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구현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- import { 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BrowserRouter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, Route, Routes } from "react-router-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dom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";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BrowserRouter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&gt;&lt;/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BrowserRouter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&gt; :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동기적인 웹페이지가 활용할 수 있게 하는 태그 가장 부모 태그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&lt;Routes&gt;&lt;/Routes&gt; : &lt;Route&gt;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가 직속 자식이어야 함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이 내부에서 페이지 이동이 됨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&lt;Route /&gt; :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하나의 이동할 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component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+ &lt;Route path="/" element={&lt;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DayList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/&gt;}/&gt; :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처음 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page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+ &lt;Route path="/day/:day" element={&lt;Day/&gt;}/&gt; :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해당페이지의 </a:t>
            </a:r>
            <a:r>
              <a:rPr lang="ko-KR" altLang="en-US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값줄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때 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:props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명으로 값을 보낼 수 </a:t>
            </a:r>
            <a:r>
              <a:rPr lang="ko-KR" altLang="en-US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잇음</a:t>
            </a:r>
            <a:endParaRPr lang="ko-KR" altLang="en-US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값 받아올 때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import {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useParams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 from "react-router-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dom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";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const { day } = 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useParams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(); //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얘가 문자임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- &lt;Route path={"*"} element={&lt;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EmptyPage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/&gt;}/&gt; :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지정한 페이지가 아닌 경로일 때 출력해줌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&lt;Link to ={`/day/${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day.day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}`}&gt;Day {</a:t>
            </a:r>
            <a:r>
              <a:rPr lang="en-US" altLang="ko-KR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day.day</a:t>
            </a:r>
            <a:r>
              <a:rPr lang="en-US" altLang="ko-KR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}&lt;/Link&gt; : </a:t>
            </a:r>
            <a:r>
              <a:rPr lang="ko-KR" altLang="en-US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해당 루트로 이동</a:t>
            </a:r>
            <a:endParaRPr lang="en-US" altLang="ko-KR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6B89A-4FCA-0552-BAB8-2BDFF9F4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37" y="1813072"/>
            <a:ext cx="9594326" cy="33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8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**</a:t>
            </a:r>
            <a:r>
              <a:rPr lang="ko-KR" altLang="en-US" sz="4800" dirty="0"/>
              <a:t> 오늘 할 것 </a:t>
            </a:r>
            <a:r>
              <a:rPr lang="en-US" altLang="ko-KR" sz="4800" dirty="0"/>
              <a:t>**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664704" y="1314042"/>
            <a:ext cx="10452475" cy="4920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**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저번에 </a:t>
            </a:r>
            <a:r>
              <a:rPr lang="ko-KR" altLang="en-US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못한거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(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css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json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-server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설치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 **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fetch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사용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useState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합친 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Custom Hook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만들어 사용하기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PUT :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단어 암기 여부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db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저장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 DELETE :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단어 삭제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POST :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단어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/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날짜 추가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	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ㄴ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useHistory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로 경로 이동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	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ㄴ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useRef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로 추가 내용 전송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48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**</a:t>
            </a:r>
            <a:r>
              <a:rPr lang="ko-KR" altLang="en-US" sz="4800" dirty="0"/>
              <a:t> 저번에 못한 것 </a:t>
            </a:r>
            <a:r>
              <a:rPr lang="en-US" altLang="ko-KR" sz="4800" dirty="0"/>
              <a:t>**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1679186" y="1725999"/>
            <a:ext cx="8833628" cy="3519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Json-server</a:t>
            </a:r>
          </a:p>
          <a:p>
            <a:pPr marL="342900" indent="-342900" algn="just">
              <a:lnSpc>
                <a:spcPct val="200000"/>
              </a:lnSpc>
              <a:buFontTx/>
              <a:buChar char="-"/>
            </a:pP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공부목적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프로토타입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등에 쓰임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(CRUD)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사용</a:t>
            </a:r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1.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npm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install -g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json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-server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2.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json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-server --watch ./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src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db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data.json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--port 3001</a:t>
            </a:r>
          </a:p>
        </p:txBody>
      </p:sp>
    </p:spTree>
    <p:extLst>
      <p:ext uri="{BB962C8B-B14F-4D97-AF65-F5344CB8AC3E}">
        <p14:creationId xmlns:p14="http://schemas.microsoft.com/office/powerpoint/2010/main" val="12452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1. </a:t>
            </a:r>
            <a:r>
              <a:rPr lang="en-US" altLang="ko-KR" sz="4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fetch 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사용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1148573" y="1904204"/>
            <a:ext cx="8833628" cy="3740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*** </a:t>
            </a:r>
            <a:r>
              <a:rPr lang="en-US" altLang="ko-KR" sz="23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: API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호출 목적으로 사용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어떤 </a:t>
            </a:r>
            <a:r>
              <a:rPr lang="ko-KR" altLang="en-US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상태값이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바뀌었을 때 동작하는 함수를 작성할 수 있음</a:t>
            </a:r>
          </a:p>
          <a:p>
            <a:pPr algn="just">
              <a:lnSpc>
                <a:spcPct val="20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페이지가 모두 찍히고 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change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가 찍히게 됨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(() =&gt; {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console.log("change"); // =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System.out.print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(“change”);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9332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1. </a:t>
            </a:r>
            <a:r>
              <a:rPr lang="en-US" altLang="ko-KR" sz="4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fetch 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사용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732702" y="1481168"/>
            <a:ext cx="883362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항상</a:t>
            </a:r>
          </a:p>
          <a:p>
            <a:pPr algn="just"/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의존성 배열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, count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가 </a:t>
            </a:r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바뀔 때만 실행됨</a:t>
            </a:r>
          </a:p>
          <a:p>
            <a:pPr algn="just"/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///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렌더링 완료 후 최초로 </a:t>
            </a:r>
            <a:endParaRPr lang="en-US" altLang="ko-KR" sz="2300" dirty="0">
              <a:solidFill>
                <a:srgbClr val="000000"/>
              </a:solidFill>
              <a:latin typeface="함초롱바탕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</a:t>
            </a:r>
            <a:r>
              <a:rPr lang="ko-KR" altLang="en-US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한번만 호출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14714-6037-EB41-14C7-CBB112331F87}"/>
              </a:ext>
            </a:extLst>
          </p:cNvPr>
          <p:cNvSpPr txBox="1"/>
          <p:nvPr/>
        </p:nvSpPr>
        <p:spPr>
          <a:xfrm>
            <a:off x="4563119" y="1486129"/>
            <a:ext cx="60960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(() =&gt; {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console.log("change"); // = </a:t>
            </a:r>
            <a:r>
              <a:rPr lang="en-US" altLang="ko-KR" sz="18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System.out.print</a:t>
            </a: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(“change”);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AC827-3807-9BDC-BF1D-30CE6FB46D99}"/>
              </a:ext>
            </a:extLst>
          </p:cNvPr>
          <p:cNvSpPr txBox="1"/>
          <p:nvPr/>
        </p:nvSpPr>
        <p:spPr>
          <a:xfrm>
            <a:off x="4563118" y="3184999"/>
            <a:ext cx="634551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(() =&gt; {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console.log("change"); // = </a:t>
            </a:r>
            <a:r>
              <a:rPr lang="en-US" altLang="ko-KR" sz="18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System.out.print</a:t>
            </a: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(“change”);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, [count]</a:t>
            </a: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F0341-9162-1557-F184-3CBB49C60464}"/>
              </a:ext>
            </a:extLst>
          </p:cNvPr>
          <p:cNvSpPr txBox="1"/>
          <p:nvPr/>
        </p:nvSpPr>
        <p:spPr>
          <a:xfrm>
            <a:off x="4513991" y="4949112"/>
            <a:ext cx="639463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(() =&gt; {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console.log("change"); // = </a:t>
            </a:r>
            <a:r>
              <a:rPr lang="en-US" altLang="ko-KR" sz="18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System.out.print</a:t>
            </a: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(“change”);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, []</a:t>
            </a:r>
            <a:r>
              <a:rPr lang="en-US" altLang="ko-KR" sz="18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391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1. </a:t>
            </a:r>
            <a:r>
              <a:rPr lang="en-US" altLang="ko-KR" sz="4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fetch 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사용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764786" y="1116739"/>
            <a:ext cx="8833628" cy="673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*** 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fetch(API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경로</a:t>
            </a: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) : API 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비동기 통신을 위해 사용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4DF64-71F6-30B7-96E4-F887F731D200}"/>
              </a:ext>
            </a:extLst>
          </p:cNvPr>
          <p:cNvSpPr txBox="1"/>
          <p:nvPr/>
        </p:nvSpPr>
        <p:spPr>
          <a:xfrm>
            <a:off x="3048000" y="1881423"/>
            <a:ext cx="6096000" cy="4802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(() =&gt; {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fetch('https://localhost:3001/days')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.then(res =&gt; {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    return </a:t>
            </a:r>
            <a:r>
              <a:rPr kumimoji="0" lang="en-US" altLang="ko-KR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res.json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();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})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.then(data =&gt; {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    </a:t>
            </a:r>
            <a:r>
              <a:rPr kumimoji="0" lang="en-US" altLang="ko-KR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setDays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(data);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})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}, [])</a:t>
            </a:r>
          </a:p>
        </p:txBody>
      </p:sp>
    </p:spTree>
    <p:extLst>
      <p:ext uri="{BB962C8B-B14F-4D97-AF65-F5344CB8AC3E}">
        <p14:creationId xmlns:p14="http://schemas.microsoft.com/office/powerpoint/2010/main" val="171164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18" y="345322"/>
            <a:ext cx="11154164" cy="884959"/>
          </a:xfrm>
        </p:spPr>
        <p:txBody>
          <a:bodyPr anchor="b">
            <a:normAutofit/>
          </a:bodyPr>
          <a:lstStyle/>
          <a:p>
            <a:r>
              <a:rPr lang="en-US" sz="4800" dirty="0"/>
              <a:t>1. </a:t>
            </a:r>
            <a:r>
              <a:rPr lang="en-US" altLang="ko-KR" sz="4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,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fetch </a:t>
            </a:r>
            <a:r>
              <a:rPr lang="ko-KR" altLang="en-US" sz="4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사용</a:t>
            </a:r>
            <a:endParaRPr lang="en-US" sz="4800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8/21/2023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377E-2176-F978-3168-DFBD460F9916}"/>
              </a:ext>
            </a:extLst>
          </p:cNvPr>
          <p:cNvSpPr txBox="1"/>
          <p:nvPr/>
        </p:nvSpPr>
        <p:spPr>
          <a:xfrm>
            <a:off x="764786" y="1212991"/>
            <a:ext cx="8833628" cy="5510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// day.js</a:t>
            </a:r>
            <a:r>
              <a:rPr lang="ko-KR" altLang="en-US" sz="23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anose="020B0600000101010101" pitchFamily="50" charset="-127"/>
              </a:rPr>
              <a:t>에서 해당 날짜에 해당하는 단어들 가져오기</a:t>
            </a:r>
            <a:endParaRPr lang="en-US" altLang="ko-KR" sz="23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const [words,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setWords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] =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useState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([]);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useEffect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(() =&gt; {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fetch(`http://localhost:3001/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words?day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=${day}`)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.then(res =&gt; {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    return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res.json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();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}).then(data =&gt; {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    </a:t>
            </a:r>
            <a:r>
              <a:rPr lang="en-US" altLang="ko-KR" sz="2300" dirty="0" err="1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setWords</a:t>
            </a: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(data)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        })</a:t>
            </a:r>
          </a:p>
          <a:p>
            <a:pPr algn="just">
              <a:lnSpc>
                <a:spcPct val="150000"/>
              </a:lnSpc>
            </a:pPr>
            <a:r>
              <a:rPr lang="en-US" altLang="ko-KR" sz="2300" dirty="0">
                <a:solidFill>
                  <a:srgbClr val="000000"/>
                </a:solidFill>
                <a:latin typeface="함초롱바탕"/>
                <a:ea typeface="HY견고딕" panose="02030600000101010101" pitchFamily="18" charset="-127"/>
                <a:cs typeface="굴림" panose="020B0600000101010101" pitchFamily="50" charset="-127"/>
              </a:rPr>
              <a:t>}, [day])</a:t>
            </a:r>
          </a:p>
        </p:txBody>
      </p:sp>
    </p:spTree>
    <p:extLst>
      <p:ext uri="{BB962C8B-B14F-4D97-AF65-F5344CB8AC3E}">
        <p14:creationId xmlns:p14="http://schemas.microsoft.com/office/powerpoint/2010/main" val="77124977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1538</Words>
  <Application>Microsoft Office PowerPoint</Application>
  <PresentationFormat>와이드스크린</PresentationFormat>
  <Paragraphs>279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HY견고딕</vt:lpstr>
      <vt:lpstr>맑은 고딕</vt:lpstr>
      <vt:lpstr>중고딕</vt:lpstr>
      <vt:lpstr>함초롬바탕</vt:lpstr>
      <vt:lpstr>함초롱바탕</vt:lpstr>
      <vt:lpstr>Arial</vt:lpstr>
      <vt:lpstr>Neue Haas Grotesk Text Pro</vt:lpstr>
      <vt:lpstr>SwellVTI</vt:lpstr>
      <vt:lpstr>리액트 강의</vt:lpstr>
      <vt:lpstr>** 저번 시간 복습 **</vt:lpstr>
      <vt:lpstr>** 저번 시간 복습 **</vt:lpstr>
      <vt:lpstr>** 오늘 할 것 **</vt:lpstr>
      <vt:lpstr>** 저번에 못한 것 **</vt:lpstr>
      <vt:lpstr>1. useEffect, fetch 사용</vt:lpstr>
      <vt:lpstr>1. useEffect, fetch 사용</vt:lpstr>
      <vt:lpstr>1. useEffect, fetch 사용</vt:lpstr>
      <vt:lpstr>1. useEffect, fetch 사용</vt:lpstr>
      <vt:lpstr>2. Custom Hook 만들기</vt:lpstr>
      <vt:lpstr>2. Custom Hook 만들기</vt:lpstr>
      <vt:lpstr>3. Fetch 심화&lt; fetch(URL, { 요청의 옵션 }) &gt;</vt:lpstr>
      <vt:lpstr>3. Fetch 심화&lt; PUT : 단어 암기 여부 저장 &gt;</vt:lpstr>
      <vt:lpstr>3. Fetch 심화&lt; DELETE : 단어 삭제 &gt;</vt:lpstr>
      <vt:lpstr>4. Fetch 심화 &lt; POST : 단어 추가 &gt;</vt:lpstr>
      <vt:lpstr>4. Fetch 심화 &lt; POST : 날짜 추가 &gt;</vt:lpstr>
      <vt:lpstr>4-1. useRef</vt:lpstr>
      <vt:lpstr>4-2. useHistory &lt; 경로 이동 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강의</dc:title>
  <dc:creator>김선우</dc:creator>
  <cp:lastModifiedBy>선우 김</cp:lastModifiedBy>
  <cp:revision>15</cp:revision>
  <dcterms:created xsi:type="dcterms:W3CDTF">2023-08-07T10:02:33Z</dcterms:created>
  <dcterms:modified xsi:type="dcterms:W3CDTF">2023-08-21T13:53:03Z</dcterms:modified>
</cp:coreProperties>
</file>