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4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42E86-7308-4CBF-8114-4C74A903C118}" v="77" dt="2023-08-07T11:16:55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0890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선우 김" userId="8b58c64ee7e6b79b" providerId="LiveId" clId="{A2D42E86-7308-4CBF-8114-4C74A903C118}"/>
    <pc:docChg chg="undo redo custSel addSld delSld modSld sldOrd">
      <pc:chgData name="선우 김" userId="8b58c64ee7e6b79b" providerId="LiveId" clId="{A2D42E86-7308-4CBF-8114-4C74A903C118}" dt="2023-08-07T11:17:19.763" v="2565" actId="20577"/>
      <pc:docMkLst>
        <pc:docMk/>
      </pc:docMkLst>
      <pc:sldChg chg="addSp delSp modSp add mod modNotesTx">
        <pc:chgData name="선우 김" userId="8b58c64ee7e6b79b" providerId="LiveId" clId="{A2D42E86-7308-4CBF-8114-4C74A903C118}" dt="2023-08-07T10:22:32.929" v="18" actId="20577"/>
        <pc:sldMkLst>
          <pc:docMk/>
          <pc:sldMk cId="1473292314" sldId="261"/>
        </pc:sldMkLst>
        <pc:spChg chg="mod">
          <ac:chgData name="선우 김" userId="8b58c64ee7e6b79b" providerId="LiveId" clId="{A2D42E86-7308-4CBF-8114-4C74A903C118}" dt="2023-08-07T10:21:58.769" v="10" actId="20577"/>
          <ac:spMkLst>
            <pc:docMk/>
            <pc:sldMk cId="1473292314" sldId="261"/>
            <ac:spMk id="8" creationId="{8A857188-CD37-B06A-DBD8-0C2F03073B4D}"/>
          </ac:spMkLst>
        </pc:spChg>
        <pc:picChg chg="del">
          <ac:chgData name="선우 김" userId="8b58c64ee7e6b79b" providerId="LiveId" clId="{A2D42E86-7308-4CBF-8114-4C74A903C118}" dt="2023-08-07T10:22:01.455" v="11" actId="478"/>
          <ac:picMkLst>
            <pc:docMk/>
            <pc:sldMk cId="1473292314" sldId="261"/>
            <ac:picMk id="2" creationId="{AFAFA1C1-8B23-36F6-F065-0AB2757C6F73}"/>
          </ac:picMkLst>
        </pc:picChg>
        <pc:picChg chg="del">
          <ac:chgData name="선우 김" userId="8b58c64ee7e6b79b" providerId="LiveId" clId="{A2D42E86-7308-4CBF-8114-4C74A903C118}" dt="2023-08-07T10:22:01.455" v="11" actId="478"/>
          <ac:picMkLst>
            <pc:docMk/>
            <pc:sldMk cId="1473292314" sldId="261"/>
            <ac:picMk id="3" creationId="{9B2E7F80-605C-B143-C040-50049E437FD8}"/>
          </ac:picMkLst>
        </pc:picChg>
        <pc:picChg chg="add mod">
          <ac:chgData name="선우 김" userId="8b58c64ee7e6b79b" providerId="LiveId" clId="{A2D42E86-7308-4CBF-8114-4C74A903C118}" dt="2023-08-07T10:22:10.732" v="13" actId="1076"/>
          <ac:picMkLst>
            <pc:docMk/>
            <pc:sldMk cId="1473292314" sldId="261"/>
            <ac:picMk id="4" creationId="{E66EDD2E-4724-9AC5-42B1-C19D3D89912D}"/>
          </ac:picMkLst>
        </pc:picChg>
        <pc:picChg chg="add mod">
          <ac:chgData name="선우 김" userId="8b58c64ee7e6b79b" providerId="LiveId" clId="{A2D42E86-7308-4CBF-8114-4C74A903C118}" dt="2023-08-07T10:22:20.316" v="15" actId="1076"/>
          <ac:picMkLst>
            <pc:docMk/>
            <pc:sldMk cId="1473292314" sldId="261"/>
            <ac:picMk id="5" creationId="{9582C689-A450-804E-EE2A-5DD360EBEBA5}"/>
          </ac:picMkLst>
        </pc:picChg>
      </pc:sldChg>
      <pc:sldChg chg="new del">
        <pc:chgData name="선우 김" userId="8b58c64ee7e6b79b" providerId="LiveId" clId="{A2D42E86-7308-4CBF-8114-4C74A903C118}" dt="2023-08-07T10:22:26.405" v="17" actId="680"/>
        <pc:sldMkLst>
          <pc:docMk/>
          <pc:sldMk cId="3260677961" sldId="262"/>
        </pc:sldMkLst>
      </pc:sldChg>
      <pc:sldChg chg="addSp delSp modSp add mod">
        <pc:chgData name="선우 김" userId="8b58c64ee7e6b79b" providerId="LiveId" clId="{A2D42E86-7308-4CBF-8114-4C74A903C118}" dt="2023-08-07T10:27:15.381" v="260" actId="1076"/>
        <pc:sldMkLst>
          <pc:docMk/>
          <pc:sldMk cId="3694103473" sldId="262"/>
        </pc:sldMkLst>
        <pc:spChg chg="add mod">
          <ac:chgData name="선우 김" userId="8b58c64ee7e6b79b" providerId="LiveId" clId="{A2D42E86-7308-4CBF-8114-4C74A903C118}" dt="2023-08-07T10:27:11.159" v="258" actId="20577"/>
          <ac:spMkLst>
            <pc:docMk/>
            <pc:sldMk cId="3694103473" sldId="262"/>
            <ac:spMk id="2" creationId="{CC11DE19-7D33-C0B5-CE34-DB8EF2B49033}"/>
          </ac:spMkLst>
        </pc:spChg>
        <pc:spChg chg="add del">
          <ac:chgData name="선우 김" userId="8b58c64ee7e6b79b" providerId="LiveId" clId="{A2D42E86-7308-4CBF-8114-4C74A903C118}" dt="2023-08-07T10:24:18.508" v="168"/>
          <ac:spMkLst>
            <pc:docMk/>
            <pc:sldMk cId="3694103473" sldId="262"/>
            <ac:spMk id="3" creationId="{4519CD1A-F40F-383E-6000-DB67B67E6C58}"/>
          </ac:spMkLst>
        </pc:spChg>
        <pc:spChg chg="add del">
          <ac:chgData name="선우 김" userId="8b58c64ee7e6b79b" providerId="LiveId" clId="{A2D42E86-7308-4CBF-8114-4C74A903C118}" dt="2023-08-07T10:24:21.636" v="170"/>
          <ac:spMkLst>
            <pc:docMk/>
            <pc:sldMk cId="3694103473" sldId="262"/>
            <ac:spMk id="6" creationId="{CFFC94BE-BB77-C10A-777A-61DD6A74A2DC}"/>
          </ac:spMkLst>
        </pc:spChg>
        <pc:spChg chg="add del">
          <ac:chgData name="선우 김" userId="8b58c64ee7e6b79b" providerId="LiveId" clId="{A2D42E86-7308-4CBF-8114-4C74A903C118}" dt="2023-08-07T10:24:31.075" v="172"/>
          <ac:spMkLst>
            <pc:docMk/>
            <pc:sldMk cId="3694103473" sldId="262"/>
            <ac:spMk id="7" creationId="{C8154FC0-04A7-BF7A-C473-C2E9352E3D8A}"/>
          </ac:spMkLst>
        </pc:spChg>
        <pc:spChg chg="mod">
          <ac:chgData name="선우 김" userId="8b58c64ee7e6b79b" providerId="LiveId" clId="{A2D42E86-7308-4CBF-8114-4C74A903C118}" dt="2023-08-07T10:23:14.624" v="114" actId="20577"/>
          <ac:spMkLst>
            <pc:docMk/>
            <pc:sldMk cId="3694103473" sldId="262"/>
            <ac:spMk id="8" creationId="{8A857188-CD37-B06A-DBD8-0C2F03073B4D}"/>
          </ac:spMkLst>
        </pc:spChg>
        <pc:spChg chg="add del">
          <ac:chgData name="선우 김" userId="8b58c64ee7e6b79b" providerId="LiveId" clId="{A2D42E86-7308-4CBF-8114-4C74A903C118}" dt="2023-08-07T10:24:33.322" v="175"/>
          <ac:spMkLst>
            <pc:docMk/>
            <pc:sldMk cId="3694103473" sldId="262"/>
            <ac:spMk id="9" creationId="{BCF41068-663C-0D02-EDD6-8902348BE93E}"/>
          </ac:spMkLst>
        </pc:spChg>
        <pc:spChg chg="add del mod">
          <ac:chgData name="선우 김" userId="8b58c64ee7e6b79b" providerId="LiveId" clId="{A2D42E86-7308-4CBF-8114-4C74A903C118}" dt="2023-08-07T10:24:41.238" v="178" actId="478"/>
          <ac:spMkLst>
            <pc:docMk/>
            <pc:sldMk cId="3694103473" sldId="262"/>
            <ac:spMk id="10" creationId="{4C1D0781-8760-42AF-135E-732EA59F8489}"/>
          </ac:spMkLst>
        </pc:spChg>
        <pc:spChg chg="add mod">
          <ac:chgData name="선우 김" userId="8b58c64ee7e6b79b" providerId="LiveId" clId="{A2D42E86-7308-4CBF-8114-4C74A903C118}" dt="2023-08-07T10:26:38.489" v="228" actId="208"/>
          <ac:spMkLst>
            <pc:docMk/>
            <pc:sldMk cId="3694103473" sldId="262"/>
            <ac:spMk id="15" creationId="{D454D357-013C-8B42-EAFA-A784CAFB98CA}"/>
          </ac:spMkLst>
        </pc:spChg>
        <pc:spChg chg="add mod">
          <ac:chgData name="선우 김" userId="8b58c64ee7e6b79b" providerId="LiveId" clId="{A2D42E86-7308-4CBF-8114-4C74A903C118}" dt="2023-08-07T10:26:43.545" v="230" actId="571"/>
          <ac:spMkLst>
            <pc:docMk/>
            <pc:sldMk cId="3694103473" sldId="262"/>
            <ac:spMk id="18" creationId="{CEC202DE-705F-A7A0-7ECE-04E1DE85F170}"/>
          </ac:spMkLst>
        </pc:spChg>
        <pc:spChg chg="add mod">
          <ac:chgData name="선우 김" userId="8b58c64ee7e6b79b" providerId="LiveId" clId="{A2D42E86-7308-4CBF-8114-4C74A903C118}" dt="2023-08-07T10:26:52.277" v="231" actId="571"/>
          <ac:spMkLst>
            <pc:docMk/>
            <pc:sldMk cId="3694103473" sldId="262"/>
            <ac:spMk id="19" creationId="{16BAE0C0-5BF8-FE4A-EA37-0975D936F44C}"/>
          </ac:spMkLst>
        </pc:spChg>
        <pc:picChg chg="del">
          <ac:chgData name="선우 김" userId="8b58c64ee7e6b79b" providerId="LiveId" clId="{A2D42E86-7308-4CBF-8114-4C74A903C118}" dt="2023-08-07T10:23:16.132" v="115" actId="478"/>
          <ac:picMkLst>
            <pc:docMk/>
            <pc:sldMk cId="3694103473" sldId="262"/>
            <ac:picMk id="4" creationId="{E66EDD2E-4724-9AC5-42B1-C19D3D89912D}"/>
          </ac:picMkLst>
        </pc:picChg>
        <pc:picChg chg="del">
          <ac:chgData name="선우 김" userId="8b58c64ee7e6b79b" providerId="LiveId" clId="{A2D42E86-7308-4CBF-8114-4C74A903C118}" dt="2023-08-07T10:23:16.132" v="115" actId="478"/>
          <ac:picMkLst>
            <pc:docMk/>
            <pc:sldMk cId="3694103473" sldId="262"/>
            <ac:picMk id="5" creationId="{9582C689-A450-804E-EE2A-5DD360EBEBA5}"/>
          </ac:picMkLst>
        </pc:picChg>
        <pc:picChg chg="add mod modCrop">
          <ac:chgData name="선우 김" userId="8b58c64ee7e6b79b" providerId="LiveId" clId="{A2D42E86-7308-4CBF-8114-4C74A903C118}" dt="2023-08-07T10:27:12.778" v="259" actId="1076"/>
          <ac:picMkLst>
            <pc:docMk/>
            <pc:sldMk cId="3694103473" sldId="262"/>
            <ac:picMk id="11" creationId="{1741FBA0-2F75-03CC-D52A-8D406722FAFB}"/>
          </ac:picMkLst>
        </pc:picChg>
        <pc:picChg chg="add mod">
          <ac:chgData name="선우 김" userId="8b58c64ee7e6b79b" providerId="LiveId" clId="{A2D42E86-7308-4CBF-8114-4C74A903C118}" dt="2023-08-07T10:27:15.381" v="260" actId="1076"/>
          <ac:picMkLst>
            <pc:docMk/>
            <pc:sldMk cId="3694103473" sldId="262"/>
            <ac:picMk id="13" creationId="{9E6037A8-25E9-62F2-6D2C-C88D1F3AA1F6}"/>
          </ac:picMkLst>
        </pc:picChg>
        <pc:picChg chg="add mod">
          <ac:chgData name="선우 김" userId="8b58c64ee7e6b79b" providerId="LiveId" clId="{A2D42E86-7308-4CBF-8114-4C74A903C118}" dt="2023-08-07T10:26:43.545" v="230" actId="571"/>
          <ac:picMkLst>
            <pc:docMk/>
            <pc:sldMk cId="3694103473" sldId="262"/>
            <ac:picMk id="17" creationId="{8101B08A-F88E-EF58-0442-C2F035BD0094}"/>
          </ac:picMkLst>
        </pc:picChg>
      </pc:sldChg>
      <pc:sldChg chg="delSp modSp add mod modNotesTx">
        <pc:chgData name="선우 김" userId="8b58c64ee7e6b79b" providerId="LiveId" clId="{A2D42E86-7308-4CBF-8114-4C74A903C118}" dt="2023-08-07T10:42:46.017" v="1148" actId="207"/>
        <pc:sldMkLst>
          <pc:docMk/>
          <pc:sldMk cId="3781402862" sldId="263"/>
        </pc:sldMkLst>
        <pc:spChg chg="mod">
          <ac:chgData name="선우 김" userId="8b58c64ee7e6b79b" providerId="LiveId" clId="{A2D42E86-7308-4CBF-8114-4C74A903C118}" dt="2023-08-07T10:42:38.282" v="1146" actId="207"/>
          <ac:spMkLst>
            <pc:docMk/>
            <pc:sldMk cId="3781402862" sldId="263"/>
            <ac:spMk id="2" creationId="{CC11DE19-7D33-C0B5-CE34-DB8EF2B49033}"/>
          </ac:spMkLst>
        </pc:spChg>
        <pc:spChg chg="mod">
          <ac:chgData name="선우 김" userId="8b58c64ee7e6b79b" providerId="LiveId" clId="{A2D42E86-7308-4CBF-8114-4C74A903C118}" dt="2023-08-07T10:42:46.017" v="1148" actId="207"/>
          <ac:spMkLst>
            <pc:docMk/>
            <pc:sldMk cId="3781402862" sldId="263"/>
            <ac:spMk id="8" creationId="{8A857188-CD37-B06A-DBD8-0C2F03073B4D}"/>
          </ac:spMkLst>
        </pc:spChg>
        <pc:spChg chg="del">
          <ac:chgData name="선우 김" userId="8b58c64ee7e6b79b" providerId="LiveId" clId="{A2D42E86-7308-4CBF-8114-4C74A903C118}" dt="2023-08-07T10:28:57.456" v="339" actId="478"/>
          <ac:spMkLst>
            <pc:docMk/>
            <pc:sldMk cId="3781402862" sldId="263"/>
            <ac:spMk id="15" creationId="{D454D357-013C-8B42-EAFA-A784CAFB98CA}"/>
          </ac:spMkLst>
        </pc:spChg>
        <pc:spChg chg="del">
          <ac:chgData name="선우 김" userId="8b58c64ee7e6b79b" providerId="LiveId" clId="{A2D42E86-7308-4CBF-8114-4C74A903C118}" dt="2023-08-07T10:28:57.456" v="339" actId="478"/>
          <ac:spMkLst>
            <pc:docMk/>
            <pc:sldMk cId="3781402862" sldId="263"/>
            <ac:spMk id="19" creationId="{16BAE0C0-5BF8-FE4A-EA37-0975D936F44C}"/>
          </ac:spMkLst>
        </pc:spChg>
        <pc:picChg chg="del">
          <ac:chgData name="선우 김" userId="8b58c64ee7e6b79b" providerId="LiveId" clId="{A2D42E86-7308-4CBF-8114-4C74A903C118}" dt="2023-08-07T10:28:52.364" v="338" actId="478"/>
          <ac:picMkLst>
            <pc:docMk/>
            <pc:sldMk cId="3781402862" sldId="263"/>
            <ac:picMk id="11" creationId="{1741FBA0-2F75-03CC-D52A-8D406722FAFB}"/>
          </ac:picMkLst>
        </pc:picChg>
        <pc:picChg chg="del">
          <ac:chgData name="선우 김" userId="8b58c64ee7e6b79b" providerId="LiveId" clId="{A2D42E86-7308-4CBF-8114-4C74A903C118}" dt="2023-08-07T10:28:52.364" v="338" actId="478"/>
          <ac:picMkLst>
            <pc:docMk/>
            <pc:sldMk cId="3781402862" sldId="263"/>
            <ac:picMk id="13" creationId="{9E6037A8-25E9-62F2-6D2C-C88D1F3AA1F6}"/>
          </ac:picMkLst>
        </pc:picChg>
      </pc:sldChg>
      <pc:sldChg chg="addSp delSp modSp add mod ord modNotesTx">
        <pc:chgData name="선우 김" userId="8b58c64ee7e6b79b" providerId="LiveId" clId="{A2D42E86-7308-4CBF-8114-4C74A903C118}" dt="2023-08-07T10:38:19.154" v="1007"/>
        <pc:sldMkLst>
          <pc:docMk/>
          <pc:sldMk cId="640035106" sldId="264"/>
        </pc:sldMkLst>
        <pc:spChg chg="mod">
          <ac:chgData name="선우 김" userId="8b58c64ee7e6b79b" providerId="LiveId" clId="{A2D42E86-7308-4CBF-8114-4C74A903C118}" dt="2023-08-07T10:37:51.788" v="1004" actId="20577"/>
          <ac:spMkLst>
            <pc:docMk/>
            <pc:sldMk cId="640035106" sldId="264"/>
            <ac:spMk id="2" creationId="{CC11DE19-7D33-C0B5-CE34-DB8EF2B49033}"/>
          </ac:spMkLst>
        </pc:spChg>
        <pc:spChg chg="add mod">
          <ac:chgData name="선우 김" userId="8b58c64ee7e6b79b" providerId="LiveId" clId="{A2D42E86-7308-4CBF-8114-4C74A903C118}" dt="2023-08-07T10:38:00.810" v="1006" actId="1076"/>
          <ac:spMkLst>
            <pc:docMk/>
            <pc:sldMk cId="640035106" sldId="264"/>
            <ac:spMk id="5" creationId="{4A9824D0-A2EA-8081-77FE-FB20C98493BD}"/>
          </ac:spMkLst>
        </pc:spChg>
        <pc:spChg chg="mod">
          <ac:chgData name="선우 김" userId="8b58c64ee7e6b79b" providerId="LiveId" clId="{A2D42E86-7308-4CBF-8114-4C74A903C118}" dt="2023-08-07T10:35:11.622" v="803" actId="20577"/>
          <ac:spMkLst>
            <pc:docMk/>
            <pc:sldMk cId="640035106" sldId="264"/>
            <ac:spMk id="8" creationId="{8A857188-CD37-B06A-DBD8-0C2F03073B4D}"/>
          </ac:spMkLst>
        </pc:spChg>
        <pc:spChg chg="mod ord">
          <ac:chgData name="선우 김" userId="8b58c64ee7e6b79b" providerId="LiveId" clId="{A2D42E86-7308-4CBF-8114-4C74A903C118}" dt="2023-08-07T10:36:26.814" v="884" actId="1076"/>
          <ac:spMkLst>
            <pc:docMk/>
            <pc:sldMk cId="640035106" sldId="264"/>
            <ac:spMk id="15" creationId="{D454D357-013C-8B42-EAFA-A784CAFB98CA}"/>
          </ac:spMkLst>
        </pc:spChg>
        <pc:spChg chg="del">
          <ac:chgData name="선우 김" userId="8b58c64ee7e6b79b" providerId="LiveId" clId="{A2D42E86-7308-4CBF-8114-4C74A903C118}" dt="2023-08-07T10:35:36.905" v="828" actId="478"/>
          <ac:spMkLst>
            <pc:docMk/>
            <pc:sldMk cId="640035106" sldId="264"/>
            <ac:spMk id="19" creationId="{16BAE0C0-5BF8-FE4A-EA37-0975D936F44C}"/>
          </ac:spMkLst>
        </pc:spChg>
        <pc:picChg chg="add mod">
          <ac:chgData name="선우 김" userId="8b58c64ee7e6b79b" providerId="LiveId" clId="{A2D42E86-7308-4CBF-8114-4C74A903C118}" dt="2023-08-07T10:36:13.517" v="881" actId="1076"/>
          <ac:picMkLst>
            <pc:docMk/>
            <pc:sldMk cId="640035106" sldId="264"/>
            <ac:picMk id="3" creationId="{C9687E38-0D50-CD51-C94F-4D032FD992E4}"/>
          </ac:picMkLst>
        </pc:picChg>
        <pc:picChg chg="add mod">
          <ac:chgData name="선우 김" userId="8b58c64ee7e6b79b" providerId="LiveId" clId="{A2D42E86-7308-4CBF-8114-4C74A903C118}" dt="2023-08-07T10:37:55.679" v="1005" actId="1076"/>
          <ac:picMkLst>
            <pc:docMk/>
            <pc:sldMk cId="640035106" sldId="264"/>
            <ac:picMk id="4" creationId="{85E0D3AD-BC6F-BA71-C981-EB71D2D7A9F6}"/>
          </ac:picMkLst>
        </pc:picChg>
        <pc:picChg chg="del">
          <ac:chgData name="선우 김" userId="8b58c64ee7e6b79b" providerId="LiveId" clId="{A2D42E86-7308-4CBF-8114-4C74A903C118}" dt="2023-08-07T10:35:29.500" v="827" actId="478"/>
          <ac:picMkLst>
            <pc:docMk/>
            <pc:sldMk cId="640035106" sldId="264"/>
            <ac:picMk id="11" creationId="{1741FBA0-2F75-03CC-D52A-8D406722FAFB}"/>
          </ac:picMkLst>
        </pc:picChg>
        <pc:picChg chg="del">
          <ac:chgData name="선우 김" userId="8b58c64ee7e6b79b" providerId="LiveId" clId="{A2D42E86-7308-4CBF-8114-4C74A903C118}" dt="2023-08-07T10:35:36.905" v="828" actId="478"/>
          <ac:picMkLst>
            <pc:docMk/>
            <pc:sldMk cId="640035106" sldId="264"/>
            <ac:picMk id="13" creationId="{9E6037A8-25E9-62F2-6D2C-C88D1F3AA1F6}"/>
          </ac:picMkLst>
        </pc:picChg>
      </pc:sldChg>
      <pc:sldChg chg="modSp add mod">
        <pc:chgData name="선우 김" userId="8b58c64ee7e6b79b" providerId="LiveId" clId="{A2D42E86-7308-4CBF-8114-4C74A903C118}" dt="2023-08-07T10:42:21.686" v="1145" actId="13926"/>
        <pc:sldMkLst>
          <pc:docMk/>
          <pc:sldMk cId="193195404" sldId="265"/>
        </pc:sldMkLst>
        <pc:spChg chg="mod">
          <ac:chgData name="선우 김" userId="8b58c64ee7e6b79b" providerId="LiveId" clId="{A2D42E86-7308-4CBF-8114-4C74A903C118}" dt="2023-08-07T10:42:21.686" v="1145" actId="13926"/>
          <ac:spMkLst>
            <pc:docMk/>
            <pc:sldMk cId="193195404" sldId="265"/>
            <ac:spMk id="5" creationId="{D647377E-2176-F978-3168-DFBD460F9916}"/>
          </ac:spMkLst>
        </pc:spChg>
        <pc:spChg chg="mod">
          <ac:chgData name="선우 김" userId="8b58c64ee7e6b79b" providerId="LiveId" clId="{A2D42E86-7308-4CBF-8114-4C74A903C118}" dt="2023-08-07T10:38:53.352" v="1046" actId="20577"/>
          <ac:spMkLst>
            <pc:docMk/>
            <pc:sldMk cId="193195404" sldId="265"/>
            <ac:spMk id="8" creationId="{8A857188-CD37-B06A-DBD8-0C2F03073B4D}"/>
          </ac:spMkLst>
        </pc:spChg>
      </pc:sldChg>
      <pc:sldChg chg="modSp add mod modNotesTx">
        <pc:chgData name="선우 김" userId="8b58c64ee7e6b79b" providerId="LiveId" clId="{A2D42E86-7308-4CBF-8114-4C74A903C118}" dt="2023-08-07T10:49:36.629" v="1345" actId="207"/>
        <pc:sldMkLst>
          <pc:docMk/>
          <pc:sldMk cId="2080507442" sldId="266"/>
        </pc:sldMkLst>
        <pc:spChg chg="mod">
          <ac:chgData name="선우 김" userId="8b58c64ee7e6b79b" providerId="LiveId" clId="{A2D42E86-7308-4CBF-8114-4C74A903C118}" dt="2023-08-07T10:49:36.629" v="1345" actId="207"/>
          <ac:spMkLst>
            <pc:docMk/>
            <pc:sldMk cId="2080507442" sldId="266"/>
            <ac:spMk id="5" creationId="{D647377E-2176-F978-3168-DFBD460F9916}"/>
          </ac:spMkLst>
        </pc:spChg>
        <pc:spChg chg="mod">
          <ac:chgData name="선우 김" userId="8b58c64ee7e6b79b" providerId="LiveId" clId="{A2D42E86-7308-4CBF-8114-4C74A903C118}" dt="2023-08-07T10:44:01.151" v="1172" actId="20577"/>
          <ac:spMkLst>
            <pc:docMk/>
            <pc:sldMk cId="2080507442" sldId="266"/>
            <ac:spMk id="8" creationId="{8A857188-CD37-B06A-DBD8-0C2F03073B4D}"/>
          </ac:spMkLst>
        </pc:spChg>
      </pc:sldChg>
      <pc:sldChg chg="addSp delSp modSp add mod modNotesTx">
        <pc:chgData name="선우 김" userId="8b58c64ee7e6b79b" providerId="LiveId" clId="{A2D42E86-7308-4CBF-8114-4C74A903C118}" dt="2023-08-07T10:51:04.435" v="1402" actId="1076"/>
        <pc:sldMkLst>
          <pc:docMk/>
          <pc:sldMk cId="2642183939" sldId="267"/>
        </pc:sldMkLst>
        <pc:spChg chg="add mod">
          <ac:chgData name="선우 김" userId="8b58c64ee7e6b79b" providerId="LiveId" clId="{A2D42E86-7308-4CBF-8114-4C74A903C118}" dt="2023-08-07T10:50:39.201" v="1377" actId="1076"/>
          <ac:spMkLst>
            <pc:docMk/>
            <pc:sldMk cId="2642183939" sldId="267"/>
            <ac:spMk id="4" creationId="{39F30EC6-CA85-D76B-D389-EB82F4D6CD52}"/>
          </ac:spMkLst>
        </pc:spChg>
        <pc:spChg chg="del mod">
          <ac:chgData name="선우 김" userId="8b58c64ee7e6b79b" providerId="LiveId" clId="{A2D42E86-7308-4CBF-8114-4C74A903C118}" dt="2023-08-07T10:49:56.631" v="1349"/>
          <ac:spMkLst>
            <pc:docMk/>
            <pc:sldMk cId="2642183939" sldId="267"/>
            <ac:spMk id="5" creationId="{D647377E-2176-F978-3168-DFBD460F9916}"/>
          </ac:spMkLst>
        </pc:spChg>
        <pc:spChg chg="add mod">
          <ac:chgData name="선우 김" userId="8b58c64ee7e6b79b" providerId="LiveId" clId="{A2D42E86-7308-4CBF-8114-4C74A903C118}" dt="2023-08-07T10:50:51.899" v="1400"/>
          <ac:spMkLst>
            <pc:docMk/>
            <pc:sldMk cId="2642183939" sldId="267"/>
            <ac:spMk id="6" creationId="{7BABDD08-7640-4B10-258D-0DD92A2D30B5}"/>
          </ac:spMkLst>
        </pc:spChg>
        <pc:spChg chg="mod">
          <ac:chgData name="선우 김" userId="8b58c64ee7e6b79b" providerId="LiveId" clId="{A2D42E86-7308-4CBF-8114-4C74A903C118}" dt="2023-08-07T10:48:56.371" v="1249" actId="20577"/>
          <ac:spMkLst>
            <pc:docMk/>
            <pc:sldMk cId="2642183939" sldId="267"/>
            <ac:spMk id="8" creationId="{8A857188-CD37-B06A-DBD8-0C2F03073B4D}"/>
          </ac:spMkLst>
        </pc:spChg>
        <pc:picChg chg="add mod modCrop">
          <ac:chgData name="선우 김" userId="8b58c64ee7e6b79b" providerId="LiveId" clId="{A2D42E86-7308-4CBF-8114-4C74A903C118}" dt="2023-08-07T10:50:18.595" v="1353" actId="1076"/>
          <ac:picMkLst>
            <pc:docMk/>
            <pc:sldMk cId="2642183939" sldId="267"/>
            <ac:picMk id="2" creationId="{D4A60858-F622-08D3-DD51-1ACC4961C50D}"/>
          </ac:picMkLst>
        </pc:picChg>
        <pc:picChg chg="add mod">
          <ac:chgData name="선우 김" userId="8b58c64ee7e6b79b" providerId="LiveId" clId="{A2D42E86-7308-4CBF-8114-4C74A903C118}" dt="2023-08-07T10:51:04.435" v="1402" actId="1076"/>
          <ac:picMkLst>
            <pc:docMk/>
            <pc:sldMk cId="2642183939" sldId="267"/>
            <ac:picMk id="7" creationId="{BB8C82EB-3FEC-83E5-CE1A-232228551204}"/>
          </ac:picMkLst>
        </pc:picChg>
      </pc:sldChg>
      <pc:sldChg chg="addSp delSp modSp add mod">
        <pc:chgData name="선우 김" userId="8b58c64ee7e6b79b" providerId="LiveId" clId="{A2D42E86-7308-4CBF-8114-4C74A903C118}" dt="2023-08-07T10:53:30.224" v="1534" actId="1076"/>
        <pc:sldMkLst>
          <pc:docMk/>
          <pc:sldMk cId="3100463595" sldId="268"/>
        </pc:sldMkLst>
        <pc:spChg chg="mod">
          <ac:chgData name="선우 김" userId="8b58c64ee7e6b79b" providerId="LiveId" clId="{A2D42E86-7308-4CBF-8114-4C74A903C118}" dt="2023-08-07T10:53:11.992" v="1527" actId="1076"/>
          <ac:spMkLst>
            <pc:docMk/>
            <pc:sldMk cId="3100463595" sldId="268"/>
            <ac:spMk id="4" creationId="{39F30EC6-CA85-D76B-D389-EB82F4D6CD52}"/>
          </ac:spMkLst>
        </pc:spChg>
        <pc:spChg chg="del">
          <ac:chgData name="선우 김" userId="8b58c64ee7e6b79b" providerId="LiveId" clId="{A2D42E86-7308-4CBF-8114-4C74A903C118}" dt="2023-08-07T10:51:57.314" v="1485" actId="478"/>
          <ac:spMkLst>
            <pc:docMk/>
            <pc:sldMk cId="3100463595" sldId="268"/>
            <ac:spMk id="6" creationId="{7BABDD08-7640-4B10-258D-0DD92A2D30B5}"/>
          </ac:spMkLst>
        </pc:spChg>
        <pc:spChg chg="mod">
          <ac:chgData name="선우 김" userId="8b58c64ee7e6b79b" providerId="LiveId" clId="{A2D42E86-7308-4CBF-8114-4C74A903C118}" dt="2023-08-07T10:51:44.458" v="1446" actId="20577"/>
          <ac:spMkLst>
            <pc:docMk/>
            <pc:sldMk cId="3100463595" sldId="268"/>
            <ac:spMk id="8" creationId="{8A857188-CD37-B06A-DBD8-0C2F03073B4D}"/>
          </ac:spMkLst>
        </pc:spChg>
        <pc:spChg chg="add mod">
          <ac:chgData name="선우 김" userId="8b58c64ee7e6b79b" providerId="LiveId" clId="{A2D42E86-7308-4CBF-8114-4C74A903C118}" dt="2023-08-07T10:53:21.656" v="1532" actId="1076"/>
          <ac:spMkLst>
            <pc:docMk/>
            <pc:sldMk cId="3100463595" sldId="268"/>
            <ac:spMk id="9" creationId="{7F52C216-A69F-BAB1-D73A-A54EF9A49447}"/>
          </ac:spMkLst>
        </pc:spChg>
        <pc:picChg chg="del">
          <ac:chgData name="선우 김" userId="8b58c64ee7e6b79b" providerId="LiveId" clId="{A2D42E86-7308-4CBF-8114-4C74A903C118}" dt="2023-08-07T10:51:59.964" v="1486" actId="478"/>
          <ac:picMkLst>
            <pc:docMk/>
            <pc:sldMk cId="3100463595" sldId="268"/>
            <ac:picMk id="2" creationId="{D4A60858-F622-08D3-DD51-1ACC4961C50D}"/>
          </ac:picMkLst>
        </pc:picChg>
        <pc:picChg chg="add mod">
          <ac:chgData name="선우 김" userId="8b58c64ee7e6b79b" providerId="LiveId" clId="{A2D42E86-7308-4CBF-8114-4C74A903C118}" dt="2023-08-07T10:53:16.251" v="1530" actId="1076"/>
          <ac:picMkLst>
            <pc:docMk/>
            <pc:sldMk cId="3100463595" sldId="268"/>
            <ac:picMk id="3" creationId="{4E7A92B2-E3CD-65D1-E139-0512329799D5}"/>
          </ac:picMkLst>
        </pc:picChg>
        <pc:picChg chg="add mod">
          <ac:chgData name="선우 김" userId="8b58c64ee7e6b79b" providerId="LiveId" clId="{A2D42E86-7308-4CBF-8114-4C74A903C118}" dt="2023-08-07T10:53:17.537" v="1531" actId="1076"/>
          <ac:picMkLst>
            <pc:docMk/>
            <pc:sldMk cId="3100463595" sldId="268"/>
            <ac:picMk id="5" creationId="{2D3B1D19-7818-F104-CC46-02CE3DDD405B}"/>
          </ac:picMkLst>
        </pc:picChg>
        <pc:picChg chg="del">
          <ac:chgData name="선우 김" userId="8b58c64ee7e6b79b" providerId="LiveId" clId="{A2D42E86-7308-4CBF-8114-4C74A903C118}" dt="2023-08-07T10:52:01.674" v="1487" actId="478"/>
          <ac:picMkLst>
            <pc:docMk/>
            <pc:sldMk cId="3100463595" sldId="268"/>
            <ac:picMk id="7" creationId="{BB8C82EB-3FEC-83E5-CE1A-232228551204}"/>
          </ac:picMkLst>
        </pc:picChg>
        <pc:picChg chg="add mod">
          <ac:chgData name="선우 김" userId="8b58c64ee7e6b79b" providerId="LiveId" clId="{A2D42E86-7308-4CBF-8114-4C74A903C118}" dt="2023-08-07T10:53:30.224" v="1534" actId="1076"/>
          <ac:picMkLst>
            <pc:docMk/>
            <pc:sldMk cId="3100463595" sldId="268"/>
            <ac:picMk id="10" creationId="{94D44D4A-C7B1-500F-804F-756E03426CD3}"/>
          </ac:picMkLst>
        </pc:picChg>
      </pc:sldChg>
      <pc:sldChg chg="addSp delSp modSp add mod">
        <pc:chgData name="선우 김" userId="8b58c64ee7e6b79b" providerId="LiveId" clId="{A2D42E86-7308-4CBF-8114-4C74A903C118}" dt="2023-08-07T10:54:55.619" v="1562" actId="478"/>
        <pc:sldMkLst>
          <pc:docMk/>
          <pc:sldMk cId="2605786415" sldId="269"/>
        </pc:sldMkLst>
        <pc:spChg chg="mod">
          <ac:chgData name="선우 김" userId="8b58c64ee7e6b79b" providerId="LiveId" clId="{A2D42E86-7308-4CBF-8114-4C74A903C118}" dt="2023-08-07T10:53:51.920" v="1551" actId="20577"/>
          <ac:spMkLst>
            <pc:docMk/>
            <pc:sldMk cId="2605786415" sldId="269"/>
            <ac:spMk id="4" creationId="{39F30EC6-CA85-D76B-D389-EB82F4D6CD52}"/>
          </ac:spMkLst>
        </pc:spChg>
        <pc:spChg chg="mod">
          <ac:chgData name="선우 김" userId="8b58c64ee7e6b79b" providerId="LiveId" clId="{A2D42E86-7308-4CBF-8114-4C74A903C118}" dt="2023-08-07T10:54:24.093" v="1560" actId="1076"/>
          <ac:spMkLst>
            <pc:docMk/>
            <pc:sldMk cId="2605786415" sldId="269"/>
            <ac:spMk id="9" creationId="{7F52C216-A69F-BAB1-D73A-A54EF9A49447}"/>
          </ac:spMkLst>
        </pc:spChg>
        <pc:picChg chg="add mod">
          <ac:chgData name="선우 김" userId="8b58c64ee7e6b79b" providerId="LiveId" clId="{A2D42E86-7308-4CBF-8114-4C74A903C118}" dt="2023-08-07T10:54:07.064" v="1555" actId="1076"/>
          <ac:picMkLst>
            <pc:docMk/>
            <pc:sldMk cId="2605786415" sldId="269"/>
            <ac:picMk id="2" creationId="{D1C4D263-CCBD-5574-6D97-84B0A85937E2}"/>
          </ac:picMkLst>
        </pc:picChg>
        <pc:picChg chg="del">
          <ac:chgData name="선우 김" userId="8b58c64ee7e6b79b" providerId="LiveId" clId="{A2D42E86-7308-4CBF-8114-4C74A903C118}" dt="2023-08-07T10:53:53.677" v="1552" actId="478"/>
          <ac:picMkLst>
            <pc:docMk/>
            <pc:sldMk cId="2605786415" sldId="269"/>
            <ac:picMk id="3" creationId="{4E7A92B2-E3CD-65D1-E139-0512329799D5}"/>
          </ac:picMkLst>
        </pc:picChg>
        <pc:picChg chg="del">
          <ac:chgData name="선우 김" userId="8b58c64ee7e6b79b" providerId="LiveId" clId="{A2D42E86-7308-4CBF-8114-4C74A903C118}" dt="2023-08-07T10:53:54.972" v="1553" actId="478"/>
          <ac:picMkLst>
            <pc:docMk/>
            <pc:sldMk cId="2605786415" sldId="269"/>
            <ac:picMk id="5" creationId="{2D3B1D19-7818-F104-CC46-02CE3DDD405B}"/>
          </ac:picMkLst>
        </pc:picChg>
        <pc:picChg chg="add mod">
          <ac:chgData name="선우 김" userId="8b58c64ee7e6b79b" providerId="LiveId" clId="{A2D42E86-7308-4CBF-8114-4C74A903C118}" dt="2023-08-07T10:54:19.254" v="1559" actId="1076"/>
          <ac:picMkLst>
            <pc:docMk/>
            <pc:sldMk cId="2605786415" sldId="269"/>
            <ac:picMk id="6" creationId="{DE34E00D-8D81-2870-C820-180BA95FA691}"/>
          </ac:picMkLst>
        </pc:picChg>
        <pc:picChg chg="add del mod">
          <ac:chgData name="선우 김" userId="8b58c64ee7e6b79b" providerId="LiveId" clId="{A2D42E86-7308-4CBF-8114-4C74A903C118}" dt="2023-08-07T10:54:55.619" v="1562" actId="478"/>
          <ac:picMkLst>
            <pc:docMk/>
            <pc:sldMk cId="2605786415" sldId="269"/>
            <ac:picMk id="7" creationId="{C416C128-31B3-4D30-95AB-F58BD0C593F1}"/>
          </ac:picMkLst>
        </pc:picChg>
        <pc:picChg chg="del">
          <ac:chgData name="선우 김" userId="8b58c64ee7e6b79b" providerId="LiveId" clId="{A2D42E86-7308-4CBF-8114-4C74A903C118}" dt="2023-08-07T10:54:08.196" v="1556" actId="478"/>
          <ac:picMkLst>
            <pc:docMk/>
            <pc:sldMk cId="2605786415" sldId="269"/>
            <ac:picMk id="10" creationId="{94D44D4A-C7B1-500F-804F-756E03426CD3}"/>
          </ac:picMkLst>
        </pc:picChg>
      </pc:sldChg>
      <pc:sldChg chg="addSp delSp modSp add mod">
        <pc:chgData name="선우 김" userId="8b58c64ee7e6b79b" providerId="LiveId" clId="{A2D42E86-7308-4CBF-8114-4C74A903C118}" dt="2023-08-07T10:58:50.466" v="1785" actId="20577"/>
        <pc:sldMkLst>
          <pc:docMk/>
          <pc:sldMk cId="3186282223" sldId="270"/>
        </pc:sldMkLst>
        <pc:spChg chg="add mod">
          <ac:chgData name="선우 김" userId="8b58c64ee7e6b79b" providerId="LiveId" clId="{A2D42E86-7308-4CBF-8114-4C74A903C118}" dt="2023-08-07T10:58:11.727" v="1752" actId="20577"/>
          <ac:spMkLst>
            <pc:docMk/>
            <pc:sldMk cId="3186282223" sldId="270"/>
            <ac:spMk id="3" creationId="{854E5538-6B1C-A236-D628-1BD338726A53}"/>
          </ac:spMkLst>
        </pc:spChg>
        <pc:spChg chg="mod">
          <ac:chgData name="선우 김" userId="8b58c64ee7e6b79b" providerId="LiveId" clId="{A2D42E86-7308-4CBF-8114-4C74A903C118}" dt="2023-08-07T10:57:55.147" v="1748" actId="1076"/>
          <ac:spMkLst>
            <pc:docMk/>
            <pc:sldMk cId="3186282223" sldId="270"/>
            <ac:spMk id="4" creationId="{39F30EC6-CA85-D76B-D389-EB82F4D6CD52}"/>
          </ac:spMkLst>
        </pc:spChg>
        <pc:spChg chg="add mod">
          <ac:chgData name="선우 김" userId="8b58c64ee7e6b79b" providerId="LiveId" clId="{A2D42E86-7308-4CBF-8114-4C74A903C118}" dt="2023-08-07T10:57:50.610" v="1747" actId="1076"/>
          <ac:spMkLst>
            <pc:docMk/>
            <pc:sldMk cId="3186282223" sldId="270"/>
            <ac:spMk id="7" creationId="{20D15C84-9771-6584-7911-706143A02E1A}"/>
          </ac:spMkLst>
        </pc:spChg>
        <pc:spChg chg="mod">
          <ac:chgData name="선우 김" userId="8b58c64ee7e6b79b" providerId="LiveId" clId="{A2D42E86-7308-4CBF-8114-4C74A903C118}" dt="2023-08-07T10:58:50.466" v="1785" actId="20577"/>
          <ac:spMkLst>
            <pc:docMk/>
            <pc:sldMk cId="3186282223" sldId="270"/>
            <ac:spMk id="8" creationId="{8A857188-CD37-B06A-DBD8-0C2F03073B4D}"/>
          </ac:spMkLst>
        </pc:spChg>
        <pc:spChg chg="del">
          <ac:chgData name="선우 김" userId="8b58c64ee7e6b79b" providerId="LiveId" clId="{A2D42E86-7308-4CBF-8114-4C74A903C118}" dt="2023-08-07T10:55:27.821" v="1635" actId="478"/>
          <ac:spMkLst>
            <pc:docMk/>
            <pc:sldMk cId="3186282223" sldId="270"/>
            <ac:spMk id="9" creationId="{7F52C216-A69F-BAB1-D73A-A54EF9A49447}"/>
          </ac:spMkLst>
        </pc:spChg>
        <pc:spChg chg="add mod">
          <ac:chgData name="선우 김" userId="8b58c64ee7e6b79b" providerId="LiveId" clId="{A2D42E86-7308-4CBF-8114-4C74A903C118}" dt="2023-08-07T10:58:30.589" v="1767" actId="207"/>
          <ac:spMkLst>
            <pc:docMk/>
            <pc:sldMk cId="3186282223" sldId="270"/>
            <ac:spMk id="11" creationId="{746478D0-2325-CBE7-556A-B095CD4CB2CD}"/>
          </ac:spMkLst>
        </pc:spChg>
        <pc:picChg chg="del">
          <ac:chgData name="선우 김" userId="8b58c64ee7e6b79b" providerId="LiveId" clId="{A2D42E86-7308-4CBF-8114-4C74A903C118}" dt="2023-08-07T10:55:27.821" v="1635" actId="478"/>
          <ac:picMkLst>
            <pc:docMk/>
            <pc:sldMk cId="3186282223" sldId="270"/>
            <ac:picMk id="2" creationId="{D1C4D263-CCBD-5574-6D97-84B0A85937E2}"/>
          </ac:picMkLst>
        </pc:picChg>
        <pc:picChg chg="add mod">
          <ac:chgData name="선우 김" userId="8b58c64ee7e6b79b" providerId="LiveId" clId="{A2D42E86-7308-4CBF-8114-4C74A903C118}" dt="2023-08-07T10:57:05.847" v="1680" actId="1076"/>
          <ac:picMkLst>
            <pc:docMk/>
            <pc:sldMk cId="3186282223" sldId="270"/>
            <ac:picMk id="5" creationId="{D84F3540-EA9F-C94F-5ECB-99409FB1FED3}"/>
          </ac:picMkLst>
        </pc:picChg>
        <pc:picChg chg="del">
          <ac:chgData name="선우 김" userId="8b58c64ee7e6b79b" providerId="LiveId" clId="{A2D42E86-7308-4CBF-8114-4C74A903C118}" dt="2023-08-07T10:55:27.821" v="1635" actId="478"/>
          <ac:picMkLst>
            <pc:docMk/>
            <pc:sldMk cId="3186282223" sldId="270"/>
            <ac:picMk id="6" creationId="{DE34E00D-8D81-2870-C820-180BA95FA691}"/>
          </ac:picMkLst>
        </pc:picChg>
        <pc:picChg chg="add mod">
          <ac:chgData name="선우 김" userId="8b58c64ee7e6b79b" providerId="LiveId" clId="{A2D42E86-7308-4CBF-8114-4C74A903C118}" dt="2023-08-07T10:58:21.659" v="1754" actId="1076"/>
          <ac:picMkLst>
            <pc:docMk/>
            <pc:sldMk cId="3186282223" sldId="270"/>
            <ac:picMk id="10" creationId="{50E9127D-028E-707D-540B-7BB15348687B}"/>
          </ac:picMkLst>
        </pc:picChg>
      </pc:sldChg>
      <pc:sldChg chg="addSp delSp modSp add mod">
        <pc:chgData name="선우 김" userId="8b58c64ee7e6b79b" providerId="LiveId" clId="{A2D42E86-7308-4CBF-8114-4C74A903C118}" dt="2023-08-07T11:01:14.417" v="1856" actId="732"/>
        <pc:sldMkLst>
          <pc:docMk/>
          <pc:sldMk cId="198753971" sldId="271"/>
        </pc:sldMkLst>
        <pc:spChg chg="mod">
          <ac:chgData name="선우 김" userId="8b58c64ee7e6b79b" providerId="LiveId" clId="{A2D42E86-7308-4CBF-8114-4C74A903C118}" dt="2023-08-07T10:59:34.473" v="1821" actId="20577"/>
          <ac:spMkLst>
            <pc:docMk/>
            <pc:sldMk cId="198753971" sldId="271"/>
            <ac:spMk id="4" creationId="{39F30EC6-CA85-D76B-D389-EB82F4D6CD52}"/>
          </ac:spMkLst>
        </pc:spChg>
        <pc:spChg chg="add mod">
          <ac:chgData name="선우 김" userId="8b58c64ee7e6b79b" providerId="LiveId" clId="{A2D42E86-7308-4CBF-8114-4C74A903C118}" dt="2023-08-07T11:00:17.430" v="1837" actId="20577"/>
          <ac:spMkLst>
            <pc:docMk/>
            <pc:sldMk cId="198753971" sldId="271"/>
            <ac:spMk id="5" creationId="{1E804070-5A4B-736E-744E-EAA2CBD35C56}"/>
          </ac:spMkLst>
        </pc:spChg>
        <pc:spChg chg="mod">
          <ac:chgData name="선우 김" userId="8b58c64ee7e6b79b" providerId="LiveId" clId="{A2D42E86-7308-4CBF-8114-4C74A903C118}" dt="2023-08-07T10:59:24.325" v="1802" actId="20577"/>
          <ac:spMkLst>
            <pc:docMk/>
            <pc:sldMk cId="198753971" sldId="271"/>
            <ac:spMk id="8" creationId="{8A857188-CD37-B06A-DBD8-0C2F03073B4D}"/>
          </ac:spMkLst>
        </pc:spChg>
        <pc:spChg chg="mod">
          <ac:chgData name="선우 김" userId="8b58c64ee7e6b79b" providerId="LiveId" clId="{A2D42E86-7308-4CBF-8114-4C74A903C118}" dt="2023-08-07T11:00:46.842" v="1845" actId="1076"/>
          <ac:spMkLst>
            <pc:docMk/>
            <pc:sldMk cId="198753971" sldId="271"/>
            <ac:spMk id="9" creationId="{7F52C216-A69F-BAB1-D73A-A54EF9A49447}"/>
          </ac:spMkLst>
        </pc:spChg>
        <pc:picChg chg="del">
          <ac:chgData name="선우 김" userId="8b58c64ee7e6b79b" providerId="LiveId" clId="{A2D42E86-7308-4CBF-8114-4C74A903C118}" dt="2023-08-07T10:59:36.792" v="1822" actId="478"/>
          <ac:picMkLst>
            <pc:docMk/>
            <pc:sldMk cId="198753971" sldId="271"/>
            <ac:picMk id="2" creationId="{D1C4D263-CCBD-5574-6D97-84B0A85937E2}"/>
          </ac:picMkLst>
        </pc:picChg>
        <pc:picChg chg="add mod modCrop">
          <ac:chgData name="선우 김" userId="8b58c64ee7e6b79b" providerId="LiveId" clId="{A2D42E86-7308-4CBF-8114-4C74A903C118}" dt="2023-08-07T11:00:10.512" v="1831" actId="1076"/>
          <ac:picMkLst>
            <pc:docMk/>
            <pc:sldMk cId="198753971" sldId="271"/>
            <ac:picMk id="3" creationId="{1075AD63-523C-0BC4-FB96-71EE115A8C65}"/>
          </ac:picMkLst>
        </pc:picChg>
        <pc:picChg chg="del">
          <ac:chgData name="선우 김" userId="8b58c64ee7e6b79b" providerId="LiveId" clId="{A2D42E86-7308-4CBF-8114-4C74A903C118}" dt="2023-08-07T11:00:47.902" v="1846" actId="478"/>
          <ac:picMkLst>
            <pc:docMk/>
            <pc:sldMk cId="198753971" sldId="271"/>
            <ac:picMk id="6" creationId="{DE34E00D-8D81-2870-C820-180BA95FA691}"/>
          </ac:picMkLst>
        </pc:picChg>
        <pc:picChg chg="add mod modCrop">
          <ac:chgData name="선우 김" userId="8b58c64ee7e6b79b" providerId="LiveId" clId="{A2D42E86-7308-4CBF-8114-4C74A903C118}" dt="2023-08-07T11:00:43.081" v="1844" actId="1076"/>
          <ac:picMkLst>
            <pc:docMk/>
            <pc:sldMk cId="198753971" sldId="271"/>
            <ac:picMk id="7" creationId="{EFF2D6EE-15D6-EBAF-E276-37DD5ED02577}"/>
          </ac:picMkLst>
        </pc:picChg>
        <pc:picChg chg="add mod modCrop">
          <ac:chgData name="선우 김" userId="8b58c64ee7e6b79b" providerId="LiveId" clId="{A2D42E86-7308-4CBF-8114-4C74A903C118}" dt="2023-08-07T11:01:14.417" v="1856" actId="732"/>
          <ac:picMkLst>
            <pc:docMk/>
            <pc:sldMk cId="198753971" sldId="271"/>
            <ac:picMk id="10" creationId="{536B624C-E499-CB9E-C5CE-B5FB61982001}"/>
          </ac:picMkLst>
        </pc:picChg>
      </pc:sldChg>
      <pc:sldChg chg="addSp delSp modSp add mod">
        <pc:chgData name="선우 김" userId="8b58c64ee7e6b79b" providerId="LiveId" clId="{A2D42E86-7308-4CBF-8114-4C74A903C118}" dt="2023-08-07T11:03:06.080" v="1918" actId="1076"/>
        <pc:sldMkLst>
          <pc:docMk/>
          <pc:sldMk cId="2690033059" sldId="272"/>
        </pc:sldMkLst>
        <pc:spChg chg="del">
          <ac:chgData name="선우 김" userId="8b58c64ee7e6b79b" providerId="LiveId" clId="{A2D42E86-7308-4CBF-8114-4C74A903C118}" dt="2023-08-07T11:02:59.653" v="1914" actId="478"/>
          <ac:spMkLst>
            <pc:docMk/>
            <pc:sldMk cId="2690033059" sldId="272"/>
            <ac:spMk id="5" creationId="{1E804070-5A4B-736E-744E-EAA2CBD35C56}"/>
          </ac:spMkLst>
        </pc:spChg>
        <pc:spChg chg="mod">
          <ac:chgData name="선우 김" userId="8b58c64ee7e6b79b" providerId="LiveId" clId="{A2D42E86-7308-4CBF-8114-4C74A903C118}" dt="2023-08-07T11:02:36.922" v="1913" actId="207"/>
          <ac:spMkLst>
            <pc:docMk/>
            <pc:sldMk cId="2690033059" sldId="272"/>
            <ac:spMk id="8" creationId="{8A857188-CD37-B06A-DBD8-0C2F03073B4D}"/>
          </ac:spMkLst>
        </pc:spChg>
        <pc:spChg chg="del">
          <ac:chgData name="선우 김" userId="8b58c64ee7e6b79b" providerId="LiveId" clId="{A2D42E86-7308-4CBF-8114-4C74A903C118}" dt="2023-08-07T11:02:59.653" v="1914" actId="478"/>
          <ac:spMkLst>
            <pc:docMk/>
            <pc:sldMk cId="2690033059" sldId="272"/>
            <ac:spMk id="9" creationId="{7F52C216-A69F-BAB1-D73A-A54EF9A49447}"/>
          </ac:spMkLst>
        </pc:spChg>
        <pc:picChg chg="add mod">
          <ac:chgData name="선우 김" userId="8b58c64ee7e6b79b" providerId="LiveId" clId="{A2D42E86-7308-4CBF-8114-4C74A903C118}" dt="2023-08-07T11:03:06.080" v="1918" actId="1076"/>
          <ac:picMkLst>
            <pc:docMk/>
            <pc:sldMk cId="2690033059" sldId="272"/>
            <ac:picMk id="2" creationId="{62DDD2C4-427C-3F0B-15AA-80F9F619F425}"/>
          </ac:picMkLst>
        </pc:picChg>
        <pc:picChg chg="del">
          <ac:chgData name="선우 김" userId="8b58c64ee7e6b79b" providerId="LiveId" clId="{A2D42E86-7308-4CBF-8114-4C74A903C118}" dt="2023-08-07T11:02:59.653" v="1914" actId="478"/>
          <ac:picMkLst>
            <pc:docMk/>
            <pc:sldMk cId="2690033059" sldId="272"/>
            <ac:picMk id="3" creationId="{1075AD63-523C-0BC4-FB96-71EE115A8C65}"/>
          </ac:picMkLst>
        </pc:picChg>
        <pc:picChg chg="del">
          <ac:chgData name="선우 김" userId="8b58c64ee7e6b79b" providerId="LiveId" clId="{A2D42E86-7308-4CBF-8114-4C74A903C118}" dt="2023-08-07T11:02:59.653" v="1914" actId="478"/>
          <ac:picMkLst>
            <pc:docMk/>
            <pc:sldMk cId="2690033059" sldId="272"/>
            <ac:picMk id="7" creationId="{EFF2D6EE-15D6-EBAF-E276-37DD5ED02577}"/>
          </ac:picMkLst>
        </pc:picChg>
        <pc:picChg chg="del">
          <ac:chgData name="선우 김" userId="8b58c64ee7e6b79b" providerId="LiveId" clId="{A2D42E86-7308-4CBF-8114-4C74A903C118}" dt="2023-08-07T11:02:59.653" v="1914" actId="478"/>
          <ac:picMkLst>
            <pc:docMk/>
            <pc:sldMk cId="2690033059" sldId="272"/>
            <ac:picMk id="10" creationId="{536B624C-E499-CB9E-C5CE-B5FB61982001}"/>
          </ac:picMkLst>
        </pc:picChg>
      </pc:sldChg>
      <pc:sldChg chg="addSp delSp modSp add mod">
        <pc:chgData name="선우 김" userId="8b58c64ee7e6b79b" providerId="LiveId" clId="{A2D42E86-7308-4CBF-8114-4C74A903C118}" dt="2023-08-07T11:05:31.305" v="1982" actId="20577"/>
        <pc:sldMkLst>
          <pc:docMk/>
          <pc:sldMk cId="3464942878" sldId="273"/>
        </pc:sldMkLst>
        <pc:spChg chg="mod">
          <ac:chgData name="선우 김" userId="8b58c64ee7e6b79b" providerId="LiveId" clId="{A2D42E86-7308-4CBF-8114-4C74A903C118}" dt="2023-08-07T11:03:41.187" v="1951" actId="20577"/>
          <ac:spMkLst>
            <pc:docMk/>
            <pc:sldMk cId="3464942878" sldId="273"/>
            <ac:spMk id="4" creationId="{39F30EC6-CA85-D76B-D389-EB82F4D6CD52}"/>
          </ac:spMkLst>
        </pc:spChg>
        <pc:spChg chg="add mod">
          <ac:chgData name="선우 김" userId="8b58c64ee7e6b79b" providerId="LiveId" clId="{A2D42E86-7308-4CBF-8114-4C74A903C118}" dt="2023-08-07T11:05:21.742" v="1979" actId="1035"/>
          <ac:spMkLst>
            <pc:docMk/>
            <pc:sldMk cId="3464942878" sldId="273"/>
            <ac:spMk id="5" creationId="{329F90E9-F2C1-EC89-0E91-EBFD764A3228}"/>
          </ac:spMkLst>
        </pc:spChg>
        <pc:spChg chg="mod">
          <ac:chgData name="선우 김" userId="8b58c64ee7e6b79b" providerId="LiveId" clId="{A2D42E86-7308-4CBF-8114-4C74A903C118}" dt="2023-08-07T11:03:16.770" v="1939" actId="20577"/>
          <ac:spMkLst>
            <pc:docMk/>
            <pc:sldMk cId="3464942878" sldId="273"/>
            <ac:spMk id="8" creationId="{8A857188-CD37-B06A-DBD8-0C2F03073B4D}"/>
          </ac:spMkLst>
        </pc:spChg>
        <pc:spChg chg="add mod">
          <ac:chgData name="선우 김" userId="8b58c64ee7e6b79b" providerId="LiveId" clId="{A2D42E86-7308-4CBF-8114-4C74A903C118}" dt="2023-08-07T11:05:31.305" v="1982" actId="20577"/>
          <ac:spMkLst>
            <pc:docMk/>
            <pc:sldMk cId="3464942878" sldId="273"/>
            <ac:spMk id="9" creationId="{16276EFA-56F7-842C-CE04-BA1DDC9B3EE2}"/>
          </ac:spMkLst>
        </pc:spChg>
        <pc:picChg chg="del">
          <ac:chgData name="선우 김" userId="8b58c64ee7e6b79b" providerId="LiveId" clId="{A2D42E86-7308-4CBF-8114-4C74A903C118}" dt="2023-08-07T11:03:43.935" v="1952" actId="478"/>
          <ac:picMkLst>
            <pc:docMk/>
            <pc:sldMk cId="3464942878" sldId="273"/>
            <ac:picMk id="2" creationId="{62DDD2C4-427C-3F0B-15AA-80F9F619F425}"/>
          </ac:picMkLst>
        </pc:picChg>
        <pc:picChg chg="add mod">
          <ac:chgData name="선우 김" userId="8b58c64ee7e6b79b" providerId="LiveId" clId="{A2D42E86-7308-4CBF-8114-4C74A903C118}" dt="2023-08-07T11:05:21.742" v="1979" actId="1035"/>
          <ac:picMkLst>
            <pc:docMk/>
            <pc:sldMk cId="3464942878" sldId="273"/>
            <ac:picMk id="3" creationId="{4E00478E-ECFD-DAED-D640-39B78897024B}"/>
          </ac:picMkLst>
        </pc:picChg>
        <pc:picChg chg="add mod">
          <ac:chgData name="선우 김" userId="8b58c64ee7e6b79b" providerId="LiveId" clId="{A2D42E86-7308-4CBF-8114-4C74A903C118}" dt="2023-08-07T11:04:58.960" v="1967" actId="1076"/>
          <ac:picMkLst>
            <pc:docMk/>
            <pc:sldMk cId="3464942878" sldId="273"/>
            <ac:picMk id="6" creationId="{36720AB9-DC15-6EBC-1960-7201D83F3EA0}"/>
          </ac:picMkLst>
        </pc:picChg>
        <pc:picChg chg="add mod">
          <ac:chgData name="선우 김" userId="8b58c64ee7e6b79b" providerId="LiveId" clId="{A2D42E86-7308-4CBF-8114-4C74A903C118}" dt="2023-08-07T11:05:15.723" v="1969" actId="1076"/>
          <ac:picMkLst>
            <pc:docMk/>
            <pc:sldMk cId="3464942878" sldId="273"/>
            <ac:picMk id="7" creationId="{E551C9D7-D99B-C310-48D4-F18D57F6CE75}"/>
          </ac:picMkLst>
        </pc:picChg>
      </pc:sldChg>
      <pc:sldChg chg="addSp delSp modSp add mod">
        <pc:chgData name="선우 김" userId="8b58c64ee7e6b79b" providerId="LiveId" clId="{A2D42E86-7308-4CBF-8114-4C74A903C118}" dt="2023-08-07T11:11:19.370" v="2303" actId="255"/>
        <pc:sldMkLst>
          <pc:docMk/>
          <pc:sldMk cId="1276033684" sldId="274"/>
        </pc:sldMkLst>
        <pc:spChg chg="mod">
          <ac:chgData name="선우 김" userId="8b58c64ee7e6b79b" providerId="LiveId" clId="{A2D42E86-7308-4CBF-8114-4C74A903C118}" dt="2023-08-07T11:05:47.442" v="2005" actId="20577"/>
          <ac:spMkLst>
            <pc:docMk/>
            <pc:sldMk cId="1276033684" sldId="274"/>
            <ac:spMk id="4" creationId="{39F30EC6-CA85-D76B-D389-EB82F4D6CD52}"/>
          </ac:spMkLst>
        </pc:spChg>
        <pc:spChg chg="del">
          <ac:chgData name="선우 김" userId="8b58c64ee7e6b79b" providerId="LiveId" clId="{A2D42E86-7308-4CBF-8114-4C74A903C118}" dt="2023-08-07T11:05:59.932" v="2006" actId="478"/>
          <ac:spMkLst>
            <pc:docMk/>
            <pc:sldMk cId="1276033684" sldId="274"/>
            <ac:spMk id="5" creationId="{329F90E9-F2C1-EC89-0E91-EBFD764A3228}"/>
          </ac:spMkLst>
        </pc:spChg>
        <pc:spChg chg="mod">
          <ac:chgData name="선우 김" userId="8b58c64ee7e6b79b" providerId="LiveId" clId="{A2D42E86-7308-4CBF-8114-4C74A903C118}" dt="2023-08-07T11:07:15.084" v="2076" actId="13926"/>
          <ac:spMkLst>
            <pc:docMk/>
            <pc:sldMk cId="1276033684" sldId="274"/>
            <ac:spMk id="9" creationId="{16276EFA-56F7-842C-CE04-BA1DDC9B3EE2}"/>
          </ac:spMkLst>
        </pc:spChg>
        <pc:spChg chg="add mod">
          <ac:chgData name="선우 김" userId="8b58c64ee7e6b79b" providerId="LiveId" clId="{A2D42E86-7308-4CBF-8114-4C74A903C118}" dt="2023-08-07T11:11:19.370" v="2303" actId="255"/>
          <ac:spMkLst>
            <pc:docMk/>
            <pc:sldMk cId="1276033684" sldId="274"/>
            <ac:spMk id="10" creationId="{F1F3B221-DA64-02A6-1338-A51A56FB2153}"/>
          </ac:spMkLst>
        </pc:spChg>
        <pc:picChg chg="add mod">
          <ac:chgData name="선우 김" userId="8b58c64ee7e6b79b" providerId="LiveId" clId="{A2D42E86-7308-4CBF-8114-4C74A903C118}" dt="2023-08-07T11:06:05.605" v="2010" actId="14100"/>
          <ac:picMkLst>
            <pc:docMk/>
            <pc:sldMk cId="1276033684" sldId="274"/>
            <ac:picMk id="2" creationId="{7EDCDFAE-F274-3400-3102-E073492EE7F0}"/>
          </ac:picMkLst>
        </pc:picChg>
        <pc:picChg chg="del">
          <ac:chgData name="선우 김" userId="8b58c64ee7e6b79b" providerId="LiveId" clId="{A2D42E86-7308-4CBF-8114-4C74A903C118}" dt="2023-08-07T11:06:01.803" v="2007" actId="478"/>
          <ac:picMkLst>
            <pc:docMk/>
            <pc:sldMk cId="1276033684" sldId="274"/>
            <ac:picMk id="3" creationId="{4E00478E-ECFD-DAED-D640-39B78897024B}"/>
          </ac:picMkLst>
        </pc:picChg>
        <pc:picChg chg="del">
          <ac:chgData name="선우 김" userId="8b58c64ee7e6b79b" providerId="LiveId" clId="{A2D42E86-7308-4CBF-8114-4C74A903C118}" dt="2023-08-07T11:05:59.932" v="2006" actId="478"/>
          <ac:picMkLst>
            <pc:docMk/>
            <pc:sldMk cId="1276033684" sldId="274"/>
            <ac:picMk id="6" creationId="{36720AB9-DC15-6EBC-1960-7201D83F3EA0}"/>
          </ac:picMkLst>
        </pc:picChg>
        <pc:picChg chg="del">
          <ac:chgData name="선우 김" userId="8b58c64ee7e6b79b" providerId="LiveId" clId="{A2D42E86-7308-4CBF-8114-4C74A903C118}" dt="2023-08-07T11:06:14.826" v="2015" actId="478"/>
          <ac:picMkLst>
            <pc:docMk/>
            <pc:sldMk cId="1276033684" sldId="274"/>
            <ac:picMk id="7" creationId="{E551C9D7-D99B-C310-48D4-F18D57F6CE75}"/>
          </ac:picMkLst>
        </pc:picChg>
      </pc:sldChg>
      <pc:sldChg chg="addSp delSp modSp add mod modNotesTx">
        <pc:chgData name="선우 김" userId="8b58c64ee7e6b79b" providerId="LiveId" clId="{A2D42E86-7308-4CBF-8114-4C74A903C118}" dt="2023-08-07T11:12:46.415" v="2352"/>
        <pc:sldMkLst>
          <pc:docMk/>
          <pc:sldMk cId="3268388010" sldId="275"/>
        </pc:sldMkLst>
        <pc:spChg chg="mod">
          <ac:chgData name="선우 김" userId="8b58c64ee7e6b79b" providerId="LiveId" clId="{A2D42E86-7308-4CBF-8114-4C74A903C118}" dt="2023-08-07T11:12:09.649" v="2344" actId="20577"/>
          <ac:spMkLst>
            <pc:docMk/>
            <pc:sldMk cId="3268388010" sldId="275"/>
            <ac:spMk id="4" creationId="{39F30EC6-CA85-D76B-D389-EB82F4D6CD52}"/>
          </ac:spMkLst>
        </pc:spChg>
        <pc:spChg chg="add mod">
          <ac:chgData name="선우 김" userId="8b58c64ee7e6b79b" providerId="LiveId" clId="{A2D42E86-7308-4CBF-8114-4C74A903C118}" dt="2023-08-07T11:12:24.800" v="2349" actId="20577"/>
          <ac:spMkLst>
            <pc:docMk/>
            <pc:sldMk cId="3268388010" sldId="275"/>
            <ac:spMk id="6" creationId="{2902F9AA-63A4-482A-E9F2-AC3BF66F2FD3}"/>
          </ac:spMkLst>
        </pc:spChg>
        <pc:spChg chg="mod">
          <ac:chgData name="선우 김" userId="8b58c64ee7e6b79b" providerId="LiveId" clId="{A2D42E86-7308-4CBF-8114-4C74A903C118}" dt="2023-08-07T11:11:37.903" v="2322" actId="20577"/>
          <ac:spMkLst>
            <pc:docMk/>
            <pc:sldMk cId="3268388010" sldId="275"/>
            <ac:spMk id="8" creationId="{8A857188-CD37-B06A-DBD8-0C2F03073B4D}"/>
          </ac:spMkLst>
        </pc:spChg>
        <pc:picChg chg="del">
          <ac:chgData name="선우 김" userId="8b58c64ee7e6b79b" providerId="LiveId" clId="{A2D42E86-7308-4CBF-8114-4C74A903C118}" dt="2023-08-07T11:11:59.272" v="2323" actId="478"/>
          <ac:picMkLst>
            <pc:docMk/>
            <pc:sldMk cId="3268388010" sldId="275"/>
            <ac:picMk id="2" creationId="{62DDD2C4-427C-3F0B-15AA-80F9F619F425}"/>
          </ac:picMkLst>
        </pc:picChg>
        <pc:picChg chg="add mod">
          <ac:chgData name="선우 김" userId="8b58c64ee7e6b79b" providerId="LiveId" clId="{A2D42E86-7308-4CBF-8114-4C74A903C118}" dt="2023-08-07T11:12:32.500" v="2351" actId="1076"/>
          <ac:picMkLst>
            <pc:docMk/>
            <pc:sldMk cId="3268388010" sldId="275"/>
            <ac:picMk id="3" creationId="{55A28623-D098-0E35-FDF7-F27EF769E2AA}"/>
          </ac:picMkLst>
        </pc:picChg>
        <pc:picChg chg="add mod">
          <ac:chgData name="선우 김" userId="8b58c64ee7e6b79b" providerId="LiveId" clId="{A2D42E86-7308-4CBF-8114-4C74A903C118}" dt="2023-08-07T11:12:28.875" v="2350" actId="1076"/>
          <ac:picMkLst>
            <pc:docMk/>
            <pc:sldMk cId="3268388010" sldId="275"/>
            <ac:picMk id="5" creationId="{AB0AF421-2C76-8AAA-23CB-9B3B8D286339}"/>
          </ac:picMkLst>
        </pc:picChg>
      </pc:sldChg>
      <pc:sldChg chg="addSp delSp modSp add mod modNotesTx">
        <pc:chgData name="선우 김" userId="8b58c64ee7e6b79b" providerId="LiveId" clId="{A2D42E86-7308-4CBF-8114-4C74A903C118}" dt="2023-08-07T11:15:02.673" v="2432" actId="5793"/>
        <pc:sldMkLst>
          <pc:docMk/>
          <pc:sldMk cId="449885109" sldId="276"/>
        </pc:sldMkLst>
        <pc:spChg chg="del">
          <ac:chgData name="선우 김" userId="8b58c64ee7e6b79b" providerId="LiveId" clId="{A2D42E86-7308-4CBF-8114-4C74A903C118}" dt="2023-08-07T11:13:41.695" v="2389" actId="478"/>
          <ac:spMkLst>
            <pc:docMk/>
            <pc:sldMk cId="449885109" sldId="276"/>
            <ac:spMk id="4" creationId="{39F30EC6-CA85-D76B-D389-EB82F4D6CD52}"/>
          </ac:spMkLst>
        </pc:spChg>
        <pc:spChg chg="mod">
          <ac:chgData name="선우 김" userId="8b58c64ee7e6b79b" providerId="LiveId" clId="{A2D42E86-7308-4CBF-8114-4C74A903C118}" dt="2023-08-07T11:13:46.824" v="2390" actId="1076"/>
          <ac:spMkLst>
            <pc:docMk/>
            <pc:sldMk cId="449885109" sldId="276"/>
            <ac:spMk id="6" creationId="{2902F9AA-63A4-482A-E9F2-AC3BF66F2FD3}"/>
          </ac:spMkLst>
        </pc:spChg>
        <pc:spChg chg="mod">
          <ac:chgData name="선우 김" userId="8b58c64ee7e6b79b" providerId="LiveId" clId="{A2D42E86-7308-4CBF-8114-4C74A903C118}" dt="2023-08-07T11:14:34.823" v="2425"/>
          <ac:spMkLst>
            <pc:docMk/>
            <pc:sldMk cId="449885109" sldId="276"/>
            <ac:spMk id="8" creationId="{8A857188-CD37-B06A-DBD8-0C2F03073B4D}"/>
          </ac:spMkLst>
        </pc:spChg>
        <pc:picChg chg="add mod">
          <ac:chgData name="선우 김" userId="8b58c64ee7e6b79b" providerId="LiveId" clId="{A2D42E86-7308-4CBF-8114-4C74A903C118}" dt="2023-08-07T11:13:55.579" v="2395" actId="1076"/>
          <ac:picMkLst>
            <pc:docMk/>
            <pc:sldMk cId="449885109" sldId="276"/>
            <ac:picMk id="2" creationId="{35C0BB10-6B16-F369-914A-01218E9172FC}"/>
          </ac:picMkLst>
        </pc:picChg>
        <pc:picChg chg="del">
          <ac:chgData name="선우 김" userId="8b58c64ee7e6b79b" providerId="LiveId" clId="{A2D42E86-7308-4CBF-8114-4C74A903C118}" dt="2023-08-07T11:13:39.660" v="2388" actId="478"/>
          <ac:picMkLst>
            <pc:docMk/>
            <pc:sldMk cId="449885109" sldId="276"/>
            <ac:picMk id="3" creationId="{55A28623-D098-0E35-FDF7-F27EF769E2AA}"/>
          </ac:picMkLst>
        </pc:picChg>
        <pc:picChg chg="del mod">
          <ac:chgData name="선우 김" userId="8b58c64ee7e6b79b" providerId="LiveId" clId="{A2D42E86-7308-4CBF-8114-4C74A903C118}" dt="2023-08-07T11:13:49.148" v="2391" actId="478"/>
          <ac:picMkLst>
            <pc:docMk/>
            <pc:sldMk cId="449885109" sldId="276"/>
            <ac:picMk id="5" creationId="{AB0AF421-2C76-8AAA-23CB-9B3B8D286339}"/>
          </ac:picMkLst>
        </pc:picChg>
      </pc:sldChg>
      <pc:sldChg chg="addSp delSp modSp add mod modNotesTx">
        <pc:chgData name="선우 김" userId="8b58c64ee7e6b79b" providerId="LiveId" clId="{A2D42E86-7308-4CBF-8114-4C74A903C118}" dt="2023-08-07T11:16:19.029" v="2527" actId="478"/>
        <pc:sldMkLst>
          <pc:docMk/>
          <pc:sldMk cId="639471795" sldId="277"/>
        </pc:sldMkLst>
        <pc:spChg chg="mod">
          <ac:chgData name="선우 김" userId="8b58c64ee7e6b79b" providerId="LiveId" clId="{A2D42E86-7308-4CBF-8114-4C74A903C118}" dt="2023-08-07T11:15:29.569" v="2483" actId="20577"/>
          <ac:spMkLst>
            <pc:docMk/>
            <pc:sldMk cId="639471795" sldId="277"/>
            <ac:spMk id="8" creationId="{8A857188-CD37-B06A-DBD8-0C2F03073B4D}"/>
          </ac:spMkLst>
        </pc:spChg>
        <pc:picChg chg="del">
          <ac:chgData name="선우 김" userId="8b58c64ee7e6b79b" providerId="LiveId" clId="{A2D42E86-7308-4CBF-8114-4C74A903C118}" dt="2023-08-07T11:15:30.309" v="2484" actId="478"/>
          <ac:picMkLst>
            <pc:docMk/>
            <pc:sldMk cId="639471795" sldId="277"/>
            <ac:picMk id="2" creationId="{35C0BB10-6B16-F369-914A-01218E9172FC}"/>
          </ac:picMkLst>
        </pc:picChg>
        <pc:picChg chg="add mod">
          <ac:chgData name="선우 김" userId="8b58c64ee7e6b79b" providerId="LiveId" clId="{A2D42E86-7308-4CBF-8114-4C74A903C118}" dt="2023-08-07T11:15:58.672" v="2487" actId="1076"/>
          <ac:picMkLst>
            <pc:docMk/>
            <pc:sldMk cId="639471795" sldId="277"/>
            <ac:picMk id="3" creationId="{1CF72205-CA97-7F46-FE80-4345DE837867}"/>
          </ac:picMkLst>
        </pc:picChg>
        <pc:picChg chg="add del mod">
          <ac:chgData name="선우 김" userId="8b58c64ee7e6b79b" providerId="LiveId" clId="{A2D42E86-7308-4CBF-8114-4C74A903C118}" dt="2023-08-07T11:16:19.029" v="2527" actId="478"/>
          <ac:picMkLst>
            <pc:docMk/>
            <pc:sldMk cId="639471795" sldId="277"/>
            <ac:picMk id="4" creationId="{D39C1A3D-BC2B-FA80-1EA6-989C9343BD11}"/>
          </ac:picMkLst>
        </pc:picChg>
      </pc:sldChg>
      <pc:sldChg chg="addSp delSp modSp add mod modNotesTx">
        <pc:chgData name="선우 김" userId="8b58c64ee7e6b79b" providerId="LiveId" clId="{A2D42E86-7308-4CBF-8114-4C74A903C118}" dt="2023-08-07T11:17:19.763" v="2565" actId="20577"/>
        <pc:sldMkLst>
          <pc:docMk/>
          <pc:sldMk cId="572360248" sldId="278"/>
        </pc:sldMkLst>
        <pc:spChg chg="mod">
          <ac:chgData name="선우 김" userId="8b58c64ee7e6b79b" providerId="LiveId" clId="{A2D42E86-7308-4CBF-8114-4C74A903C118}" dt="2023-08-07T11:16:33.841" v="2553" actId="20577"/>
          <ac:spMkLst>
            <pc:docMk/>
            <pc:sldMk cId="572360248" sldId="278"/>
            <ac:spMk id="8" creationId="{8A857188-CD37-B06A-DBD8-0C2F03073B4D}"/>
          </ac:spMkLst>
        </pc:spChg>
        <pc:picChg chg="add mod">
          <ac:chgData name="선우 김" userId="8b58c64ee7e6b79b" providerId="LiveId" clId="{A2D42E86-7308-4CBF-8114-4C74A903C118}" dt="2023-08-07T11:16:50.582" v="2558" actId="1076"/>
          <ac:picMkLst>
            <pc:docMk/>
            <pc:sldMk cId="572360248" sldId="278"/>
            <ac:picMk id="2" creationId="{FC579F93-94F1-E9DA-8824-814F7B329DC1}"/>
          </ac:picMkLst>
        </pc:picChg>
        <pc:picChg chg="del">
          <ac:chgData name="선우 김" userId="8b58c64ee7e6b79b" providerId="LiveId" clId="{A2D42E86-7308-4CBF-8114-4C74A903C118}" dt="2023-08-07T11:16:34.450" v="2554" actId="478"/>
          <ac:picMkLst>
            <pc:docMk/>
            <pc:sldMk cId="572360248" sldId="278"/>
            <ac:picMk id="3" creationId="{1CF72205-CA97-7F46-FE80-4345DE837867}"/>
          </ac:picMkLst>
        </pc:picChg>
        <pc:picChg chg="add mod">
          <ac:chgData name="선우 김" userId="8b58c64ee7e6b79b" providerId="LiveId" clId="{A2D42E86-7308-4CBF-8114-4C74A903C118}" dt="2023-08-07T11:17:03.713" v="2562" actId="1076"/>
          <ac:picMkLst>
            <pc:docMk/>
            <pc:sldMk cId="572360248" sldId="278"/>
            <ac:picMk id="4" creationId="{69B319D4-F8D3-DB2C-5D29-5BFDE16B42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7B66-0234-43CD-9A8D-9A8FD4A6FCE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81AB-0BFF-4516-9EB7-AD21C64C0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react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구조를 따로 일일이 설치하고 생성해주고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해야하는데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nodejs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설치하면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create-react-app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라이브러리가 내장되어 있어서 명령어 실행만 해주면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리액트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구조 자동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설치가 됨</a:t>
            </a:r>
            <a:endParaRPr lang="en-US" altLang="ko-KR" sz="1800" dirty="0">
              <a:solidFill>
                <a:srgbClr val="000000"/>
              </a:solidFill>
              <a:effectLst/>
              <a:latin typeface="굴림" panose="020B0600000101010101" pitchFamily="50" charset="-127"/>
              <a:ea typeface="함초롬바탕"/>
              <a:cs typeface="굴림" panose="020B0600000101010101" pitchFamily="50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1.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그림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: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왼쪽거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다운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2.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node.js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관련 프로그램 컴퓨터 내에 없으면 자동 설치</a:t>
            </a:r>
            <a:endParaRPr lang="en-US" altLang="ko-KR" sz="1800" dirty="0"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검은 화면 나오면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엔터</a:t>
            </a:r>
            <a:endParaRPr lang="en-US" altLang="ko-KR" sz="1800" dirty="0">
              <a:solidFill>
                <a:srgbClr val="000000"/>
              </a:solidFill>
              <a:effectLst/>
              <a:latin typeface="굴림" panose="020B0600000101010101" pitchFamily="50" charset="-127"/>
              <a:ea typeface="함초롬바탕"/>
              <a:cs typeface="굴림" panose="020B0600000101010101" pitchFamily="50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4.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powershell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나오면 그대로 두기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-&gt;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관련된거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있는지 없는지 확인 후 설치 또는 업데이트 중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64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22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44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55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2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60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개발자 도구 확인 시 클래스 명에 해당 관련 특화된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className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들어와있음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0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 출력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showAge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 출력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**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showName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차이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실행만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return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값만 전달해줌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(return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없다면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undefined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3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매개변수 전달이 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6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94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이벤트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target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이벤트를 발생시킨 주범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value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태그의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2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8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그래도 안될 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: ex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허가되지 않은 스크립트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어쩌구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-&gt;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powershell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함초롬바탕"/>
                <a:cs typeface="굴림" panose="020B0600000101010101" pitchFamily="50" charset="-127"/>
              </a:rPr>
              <a:t>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켜기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-&gt; Set-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ExecutionPolicy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Unrestricted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입력 후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엔터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-&gt; y 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=&gt; react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의 경우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app.js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와 관련된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js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수정 후 저장하면 웹사이트에도 그대로 적용됨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-&gt; create-react-app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의 기능 중 하나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(Hot Module Replacement(HMR))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-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네이버 사이트 보여주며 컴포넌트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나누어줌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-&gt;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로그인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헤더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언론사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더 작게 이벤트까지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-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하나로 묶어서 컴포넌트로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만들어줌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)</a:t>
            </a:r>
            <a:endParaRPr lang="ko-KR" alt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-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검색하게 되면 위에 부분은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그대로고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나머지는 바뀌는 부분</a:t>
            </a:r>
            <a:endParaRPr lang="ko-KR" alt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-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우리는 현재 컴포넌트가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app.js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만 있음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-&gt;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함수로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만들어져있고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default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로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export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되고 있음 – 함수형 컴포넌트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모든 컴포넌트는 대문자로 시작</a:t>
            </a:r>
            <a:endParaRPr lang="ko-KR" alt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-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리턴하는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것은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JSX(JavaScript XML)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임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HTML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과 비슷함</a:t>
            </a:r>
            <a:endParaRPr lang="ko-KR" alt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93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8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7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2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13AE4BC-2211-4D4F-3686-2ACF60F9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act 설치 create-react-app (2022년 기준) - Snug Archive">
            <a:extLst>
              <a:ext uri="{FF2B5EF4-FFF2-40B4-BE49-F238E27FC236}">
                <a16:creationId xmlns:a16="http://schemas.microsoft.com/office/drawing/2014/main" id="{4E0037A9-EA2D-84A4-28D8-80AC2D883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FDF8B7E8-12B2-753C-7477-05B85D1D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3729474" y="2822080"/>
            <a:ext cx="8481958" cy="4109294"/>
          </a:xfrm>
          <a:custGeom>
            <a:avLst/>
            <a:gdLst>
              <a:gd name="connsiteX0" fmla="*/ 2129133 w 8481958"/>
              <a:gd name="connsiteY0" fmla="*/ 1770 h 4109294"/>
              <a:gd name="connsiteX1" fmla="*/ 54314 w 8481958"/>
              <a:gd name="connsiteY1" fmla="*/ 918720 h 4109294"/>
              <a:gd name="connsiteX2" fmla="*/ 0 w 8481958"/>
              <a:gd name="connsiteY2" fmla="*/ 978213 h 4109294"/>
              <a:gd name="connsiteX3" fmla="*/ 54654 w 8481958"/>
              <a:gd name="connsiteY3" fmla="*/ 4109294 h 4109294"/>
              <a:gd name="connsiteX4" fmla="*/ 8481958 w 8481958"/>
              <a:gd name="connsiteY4" fmla="*/ 3962195 h 4109294"/>
              <a:gd name="connsiteX5" fmla="*/ 4000639 w 8481958"/>
              <a:gd name="connsiteY5" fmla="*/ 570502 h 4109294"/>
              <a:gd name="connsiteX6" fmla="*/ 3936789 w 8481958"/>
              <a:gd name="connsiteY6" fmla="*/ 524650 h 4109294"/>
              <a:gd name="connsiteX7" fmla="*/ 2305851 w 8481958"/>
              <a:gd name="connsiteY7" fmla="*/ 872 h 4109294"/>
              <a:gd name="connsiteX8" fmla="*/ 2129133 w 8481958"/>
              <a:gd name="connsiteY8" fmla="*/ 1770 h 410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1958" h="4109294">
                <a:moveTo>
                  <a:pt x="2129133" y="1770"/>
                </a:moveTo>
                <a:cubicBezTo>
                  <a:pt x="1364196" y="27835"/>
                  <a:pt x="614660" y="341491"/>
                  <a:pt x="54314" y="918720"/>
                </a:cubicBezTo>
                <a:lnTo>
                  <a:pt x="0" y="978213"/>
                </a:lnTo>
                <a:lnTo>
                  <a:pt x="54654" y="4109294"/>
                </a:lnTo>
                <a:lnTo>
                  <a:pt x="8481958" y="3962195"/>
                </a:lnTo>
                <a:lnTo>
                  <a:pt x="4000639" y="570502"/>
                </a:lnTo>
                <a:lnTo>
                  <a:pt x="3936789" y="524650"/>
                </a:lnTo>
                <a:cubicBezTo>
                  <a:pt x="3438692" y="185770"/>
                  <a:pt x="2871718" y="14402"/>
                  <a:pt x="2305851" y="872"/>
                </a:cubicBezTo>
                <a:cubicBezTo>
                  <a:pt x="2246907" y="-538"/>
                  <a:pt x="2187974" y="-235"/>
                  <a:pt x="2129133" y="1770"/>
                </a:cubicBezTo>
                <a:close/>
              </a:path>
            </a:pathLst>
          </a:custGeom>
          <a:gradFill>
            <a:gsLst>
              <a:gs pos="18000">
                <a:schemeClr val="bg2">
                  <a:alpha val="79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B44D0E-2F31-95CA-C7B0-029097D2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754" y="4385256"/>
            <a:ext cx="4679325" cy="155834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b="1" dirty="0" err="1">
                <a:latin typeface="중고딕"/>
              </a:rPr>
              <a:t>리액트</a:t>
            </a:r>
            <a:r>
              <a:rPr lang="ko-KR" altLang="en-US" b="1" dirty="0">
                <a:latin typeface="중고딕"/>
              </a:rPr>
              <a:t> 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534CA-4842-EA11-262F-8029767C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767" y="3429000"/>
            <a:ext cx="3181436" cy="956256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/>
              <a:t>김선우</a:t>
            </a:r>
          </a:p>
        </p:txBody>
      </p:sp>
    </p:spTree>
    <p:extLst>
      <p:ext uri="{BB962C8B-B14F-4D97-AF65-F5344CB8AC3E}">
        <p14:creationId xmlns:p14="http://schemas.microsoft.com/office/powerpoint/2010/main" val="127368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5. Component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1251614" y="1510878"/>
            <a:ext cx="9688772" cy="306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ko-KR" sz="1800" b="1" dirty="0" err="1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리액트로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 만든 페이지는 컴포넌트로 </a:t>
            </a:r>
            <a:r>
              <a:rPr lang="ko-KR" altLang="ko-KR" sz="1800" b="1" dirty="0" err="1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구성되어있음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중고딕"/>
                <a:ea typeface="함초롬바탕"/>
                <a:cs typeface="Times New Roman" panose="02020603050405020304" pitchFamily="18" charset="0"/>
              </a:rPr>
              <a:t>페이지 단위가 아닌 각 부분을 컴포넌트로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 만들어서 </a:t>
            </a:r>
            <a:r>
              <a:rPr lang="ko-KR" altLang="ko-K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조립해서 사용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하는 것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(</a:t>
            </a:r>
            <a:r>
              <a:rPr lang="ko-KR" altLang="ko-KR" sz="1800" b="1" dirty="0">
                <a:solidFill>
                  <a:srgbClr val="0070C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유지보수 </a:t>
            </a:r>
            <a:r>
              <a:rPr lang="ko-KR" altLang="ko-KR" sz="1800" b="1" dirty="0" err="1">
                <a:solidFill>
                  <a:srgbClr val="0070C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쉬워짐</a:t>
            </a:r>
            <a:r>
              <a:rPr lang="en-US" altLang="ko-KR" sz="1800" b="1" dirty="0">
                <a:solidFill>
                  <a:srgbClr val="0070C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, </a:t>
            </a:r>
            <a:r>
              <a:rPr lang="ko-KR" altLang="ko-KR" sz="1800" b="1" dirty="0">
                <a:solidFill>
                  <a:srgbClr val="0070C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재사용 좋음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250000"/>
              </a:lnSpc>
            </a:pPr>
            <a:r>
              <a:rPr lang="ko-KR" altLang="en-US" sz="1800" b="1" dirty="0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현재 프로젝트에는 </a:t>
            </a:r>
            <a:r>
              <a:rPr lang="en-US" altLang="ko-KR" sz="1800" b="1" dirty="0">
                <a:solidFill>
                  <a:schemeClr val="accent1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App </a:t>
            </a:r>
            <a:r>
              <a:rPr lang="ko-KR" altLang="en-US" sz="1800" b="1" dirty="0">
                <a:solidFill>
                  <a:schemeClr val="accent1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컴포넌트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중고딕"/>
                <a:ea typeface="함초롬바탕"/>
                <a:cs typeface="Times New Roman" panose="02020603050405020304" pitchFamily="18" charset="0"/>
              </a:rPr>
              <a:t>만 있음</a:t>
            </a:r>
            <a:endParaRPr lang="en-US" altLang="ko-KR" sz="1800" b="1" dirty="0">
              <a:solidFill>
                <a:srgbClr val="000000"/>
              </a:solidFill>
              <a:effectLst/>
              <a:latin typeface="중고딕"/>
              <a:ea typeface="함초롬바탕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중고딕"/>
                <a:ea typeface="굴림" panose="020B0600000101010101" pitchFamily="50" charset="-127"/>
                <a:cs typeface="Times New Roman" panose="02020603050405020304" pitchFamily="18" charset="0"/>
              </a:rPr>
              <a:t>Ex)</a:t>
            </a:r>
            <a:r>
              <a:rPr lang="ko-KR" altLang="en-US" sz="2800" b="1" dirty="0">
                <a:solidFill>
                  <a:srgbClr val="000000"/>
                </a:solidFill>
                <a:latin typeface="중고딕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dirty="0">
                <a:solidFill>
                  <a:srgbClr val="00B050"/>
                </a:solidFill>
                <a:latin typeface="중고딕"/>
                <a:ea typeface="굴림" panose="020B0600000101010101" pitchFamily="50" charset="-127"/>
                <a:cs typeface="Times New Roman" panose="02020603050405020304" pitchFamily="18" charset="0"/>
              </a:rPr>
              <a:t>네이버</a:t>
            </a:r>
            <a:endParaRPr lang="en-US" altLang="ko-KR" b="1" dirty="0">
              <a:solidFill>
                <a:srgbClr val="00B050"/>
              </a:solidFill>
              <a:latin typeface="중고딕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0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5.  </a:t>
            </a:r>
            <a:r>
              <a:rPr lang="ko-KR" altLang="en-US" sz="4800" dirty="0"/>
              <a:t>변수</a:t>
            </a:r>
            <a:r>
              <a:rPr lang="en-US" altLang="ko-KR" sz="4800" dirty="0"/>
              <a:t>/</a:t>
            </a:r>
            <a:r>
              <a:rPr lang="ko-KR" altLang="en-US" sz="4800" dirty="0"/>
              <a:t>객체 사용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4A60858-F622-08D3-DD51-1ACC4961C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32"/>
          <a:stretch/>
        </p:blipFill>
        <p:spPr bwMode="auto">
          <a:xfrm>
            <a:off x="625941" y="2090810"/>
            <a:ext cx="4061805" cy="36023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F30EC6-CA85-D76B-D389-EB82F4D6CD52}"/>
              </a:ext>
            </a:extLst>
          </p:cNvPr>
          <p:cNvSpPr txBox="1"/>
          <p:nvPr/>
        </p:nvSpPr>
        <p:spPr>
          <a:xfrm>
            <a:off x="625941" y="147587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변수 사용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BDD08-7640-4B10-258D-0DD92A2D30B5}"/>
              </a:ext>
            </a:extLst>
          </p:cNvPr>
          <p:cNvSpPr txBox="1"/>
          <p:nvPr/>
        </p:nvSpPr>
        <p:spPr>
          <a:xfrm>
            <a:off x="6097930" y="147587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객체 사용</a:t>
            </a: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B8C82EB-3FEC-83E5-CE1A-232228551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23" y="2090809"/>
            <a:ext cx="5731510" cy="3742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218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6.  Component</a:t>
            </a:r>
            <a:r>
              <a:rPr lang="ko-KR" altLang="en-US" sz="4800" dirty="0"/>
              <a:t> 만들기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30EC6-CA85-D76B-D389-EB82F4D6CD52}"/>
              </a:ext>
            </a:extLst>
          </p:cNvPr>
          <p:cNvSpPr txBox="1"/>
          <p:nvPr/>
        </p:nvSpPr>
        <p:spPr>
          <a:xfrm>
            <a:off x="625941" y="131690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 </a:t>
            </a:r>
            <a:r>
              <a:rPr lang="ko-KR" altLang="en-US" dirty="0"/>
              <a:t>컴포넌트 생성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E7A92B2-E3CD-65D1-E139-05123297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6" y="1746825"/>
            <a:ext cx="2385060" cy="162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D3B1D19-7818-F104-CC46-02CE3DDD4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25" y="1746825"/>
            <a:ext cx="5731510" cy="19424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2C216-A69F-BAB1-D73A-A54EF9A49447}"/>
              </a:ext>
            </a:extLst>
          </p:cNvPr>
          <p:cNvSpPr txBox="1"/>
          <p:nvPr/>
        </p:nvSpPr>
        <p:spPr>
          <a:xfrm>
            <a:off x="625941" y="388642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컴포넌트</a:t>
            </a:r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4D44D4A-C7B1-500F-804F-756E03426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109" y="4269825"/>
            <a:ext cx="5731510" cy="2542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46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6.  Component</a:t>
            </a:r>
            <a:r>
              <a:rPr lang="ko-KR" altLang="en-US" sz="4800" dirty="0"/>
              <a:t> 만들기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30EC6-CA85-D76B-D389-EB82F4D6CD52}"/>
              </a:ext>
            </a:extLst>
          </p:cNvPr>
          <p:cNvSpPr txBox="1"/>
          <p:nvPr/>
        </p:nvSpPr>
        <p:spPr>
          <a:xfrm>
            <a:off x="625941" y="131690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Welcome </a:t>
            </a:r>
            <a:r>
              <a:rPr lang="ko-KR" altLang="en-US" dirty="0"/>
              <a:t>컴포넌트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2C216-A69F-BAB1-D73A-A54EF9A49447}"/>
              </a:ext>
            </a:extLst>
          </p:cNvPr>
          <p:cNvSpPr txBox="1"/>
          <p:nvPr/>
        </p:nvSpPr>
        <p:spPr>
          <a:xfrm>
            <a:off x="625941" y="3414650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컴포넌트</a:t>
            </a:r>
          </a:p>
        </p:txBody>
      </p:sp>
      <p:pic>
        <p:nvPicPr>
          <p:cNvPr id="2" name="그림 1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D1C4D263-CCBD-5574-6D97-84B0A859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2017260"/>
            <a:ext cx="5731510" cy="1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E34E00D-8D81-2870-C820-180BA95FA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8" y="3774363"/>
            <a:ext cx="5731510" cy="300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78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6.  Component JSX </a:t>
            </a:r>
            <a:r>
              <a:rPr lang="ko-KR" altLang="en-US" sz="4800" dirty="0"/>
              <a:t>반환 시 주의점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30EC6-CA85-D76B-D389-EB82F4D6CD52}"/>
              </a:ext>
            </a:extLst>
          </p:cNvPr>
          <p:cNvSpPr txBox="1"/>
          <p:nvPr/>
        </p:nvSpPr>
        <p:spPr>
          <a:xfrm>
            <a:off x="456516" y="1848270"/>
            <a:ext cx="6094070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sz="2400" b="1" dirty="0">
                <a:solidFill>
                  <a:schemeClr val="accent6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하나의 태그</a:t>
            </a:r>
            <a:r>
              <a:rPr lang="ko-KR" altLang="ko-KR" sz="24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만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export </a:t>
            </a:r>
            <a:r>
              <a:rPr lang="ko-KR" altLang="ko-KR" sz="24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할 수 있음</a:t>
            </a:r>
            <a:endParaRPr lang="ko-KR" altLang="ko-KR" sz="2400" b="1" dirty="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E5538-6B1C-A236-D628-1BD338726A53}"/>
              </a:ext>
            </a:extLst>
          </p:cNvPr>
          <p:cNvSpPr txBox="1"/>
          <p:nvPr/>
        </p:nvSpPr>
        <p:spPr>
          <a:xfrm>
            <a:off x="5991828" y="1040101"/>
            <a:ext cx="6094070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&lt;Er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ror&gt;</a:t>
            </a:r>
            <a:endParaRPr lang="ko-KR" altLang="ko-KR" sz="2400" b="1" dirty="0">
              <a:solidFill>
                <a:schemeClr val="accent6">
                  <a:lumMod val="7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5" name="그림 4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D84F3540-EA9F-C94F-5ECB-99409FB1F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28" y="1663144"/>
            <a:ext cx="5731510" cy="18624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15C84-9771-6584-7911-706143A02E1A}"/>
              </a:ext>
            </a:extLst>
          </p:cNvPr>
          <p:cNvSpPr txBox="1"/>
          <p:nvPr/>
        </p:nvSpPr>
        <p:spPr>
          <a:xfrm>
            <a:off x="456516" y="3950550"/>
            <a:ext cx="6094070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빈 객체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또는 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&lt;div&gt;&lt;/div&gt;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로 감싸줌</a:t>
            </a:r>
            <a:endParaRPr lang="ko-KR" altLang="ko-KR" sz="2400" b="1" dirty="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0E9127D-028E-707D-540B-7BB153486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28" y="4211997"/>
            <a:ext cx="5731510" cy="23736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6478D0-2325-CBE7-556A-B095CD4CB2CD}"/>
              </a:ext>
            </a:extLst>
          </p:cNvPr>
          <p:cNvSpPr txBox="1"/>
          <p:nvPr/>
        </p:nvSpPr>
        <p:spPr>
          <a:xfrm>
            <a:off x="5991828" y="3624144"/>
            <a:ext cx="6094070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ko-KR" sz="24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&lt;Solved&gt;</a:t>
            </a:r>
            <a:endParaRPr lang="ko-KR" altLang="ko-KR" sz="2400" b="1" dirty="0">
              <a:solidFill>
                <a:srgbClr val="0070C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28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6.  </a:t>
            </a:r>
            <a:r>
              <a:rPr lang="ko-KR" altLang="en-US" sz="4800" dirty="0"/>
              <a:t>응용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30EC6-CA85-D76B-D389-EB82F4D6CD52}"/>
              </a:ext>
            </a:extLst>
          </p:cNvPr>
          <p:cNvSpPr txBox="1"/>
          <p:nvPr/>
        </p:nvSpPr>
        <p:spPr>
          <a:xfrm>
            <a:off x="625941" y="131690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 </a:t>
            </a:r>
            <a:r>
              <a:rPr lang="ko-KR" altLang="en-US" dirty="0"/>
              <a:t>컴포넌트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2C216-A69F-BAB1-D73A-A54EF9A49447}"/>
              </a:ext>
            </a:extLst>
          </p:cNvPr>
          <p:cNvSpPr txBox="1"/>
          <p:nvPr/>
        </p:nvSpPr>
        <p:spPr>
          <a:xfrm>
            <a:off x="625941" y="352604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컴포넌트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75AD63-523C-0BC4-FB96-71EE115A8C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90" b="616"/>
          <a:stretch/>
        </p:blipFill>
        <p:spPr bwMode="auto">
          <a:xfrm>
            <a:off x="714624" y="1749929"/>
            <a:ext cx="3730055" cy="1568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04070-5A4B-736E-744E-EAA2CBD35C56}"/>
              </a:ext>
            </a:extLst>
          </p:cNvPr>
          <p:cNvSpPr txBox="1"/>
          <p:nvPr/>
        </p:nvSpPr>
        <p:spPr>
          <a:xfrm>
            <a:off x="5710063" y="131690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World </a:t>
            </a:r>
            <a:r>
              <a:rPr lang="ko-KR" altLang="en-US" dirty="0"/>
              <a:t>컴포넌트</a:t>
            </a:r>
          </a:p>
        </p:txBody>
      </p:sp>
      <p:pic>
        <p:nvPicPr>
          <p:cNvPr id="7" name="그림 6" descr="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EFF2D6EE-15D6-EBAF-E276-37DD5ED025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28"/>
          <a:stretch/>
        </p:blipFill>
        <p:spPr bwMode="auto">
          <a:xfrm>
            <a:off x="5710063" y="1703741"/>
            <a:ext cx="5002678" cy="171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스크린샷이(가) 표시된 사진&#10;&#10;중간 신뢰도로 자동 생성된 설명">
            <a:extLst>
              <a:ext uri="{FF2B5EF4-FFF2-40B4-BE49-F238E27FC236}">
                <a16:creationId xmlns:a16="http://schemas.microsoft.com/office/drawing/2014/main" id="{536B624C-E499-CB9E-C5CE-B5FB619820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16"/>
          <a:stretch/>
        </p:blipFill>
        <p:spPr bwMode="auto">
          <a:xfrm>
            <a:off x="726200" y="3947814"/>
            <a:ext cx="9986542" cy="2863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5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7. CSS </a:t>
            </a:r>
            <a:r>
              <a:rPr lang="ko-KR" altLang="en-US" sz="4800" dirty="0"/>
              <a:t>작성</a:t>
            </a:r>
            <a:r>
              <a:rPr lang="en-US" altLang="ko-KR" sz="3000" dirty="0"/>
              <a:t>(</a:t>
            </a:r>
            <a:r>
              <a:rPr lang="en-US" altLang="ko-KR" sz="3000" dirty="0">
                <a:solidFill>
                  <a:srgbClr val="0070C0"/>
                </a:solidFill>
              </a:rPr>
              <a:t>1. </a:t>
            </a:r>
            <a:r>
              <a:rPr lang="ko-KR" altLang="en-US" sz="3000" dirty="0">
                <a:solidFill>
                  <a:srgbClr val="0070C0"/>
                </a:solidFill>
              </a:rPr>
              <a:t>인라인 방법</a:t>
            </a:r>
            <a:r>
              <a:rPr lang="en-US" altLang="ko-KR" sz="3000" dirty="0"/>
              <a:t>)</a:t>
            </a:r>
            <a:endParaRPr lang="en-US" sz="30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30EC6-CA85-D76B-D389-EB82F4D6CD52}"/>
              </a:ext>
            </a:extLst>
          </p:cNvPr>
          <p:cNvSpPr txBox="1"/>
          <p:nvPr/>
        </p:nvSpPr>
        <p:spPr>
          <a:xfrm>
            <a:off x="625941" y="131690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 </a:t>
            </a:r>
            <a:r>
              <a:rPr lang="ko-KR" altLang="en-US" dirty="0"/>
              <a:t>컴포넌트</a:t>
            </a:r>
          </a:p>
        </p:txBody>
      </p:sp>
      <p:pic>
        <p:nvPicPr>
          <p:cNvPr id="2" name="그림 1" descr="텍스트, 스크린샷, 폰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2DDD2C4-427C-3F0B-15AA-80F9F619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50" y="2018939"/>
            <a:ext cx="8895100" cy="375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3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7. CSS </a:t>
            </a:r>
            <a:r>
              <a:rPr lang="ko-KR" altLang="en-US" sz="4800" dirty="0"/>
              <a:t>작성</a:t>
            </a:r>
            <a:r>
              <a:rPr lang="en-US" altLang="ko-KR" sz="3000" dirty="0"/>
              <a:t>(</a:t>
            </a:r>
            <a:r>
              <a:rPr lang="en-US" altLang="ko-KR" sz="3000" dirty="0">
                <a:solidFill>
                  <a:srgbClr val="0070C0"/>
                </a:solidFill>
              </a:rPr>
              <a:t>2. </a:t>
            </a:r>
            <a:r>
              <a:rPr lang="en-US" altLang="ko-KR" sz="3000" dirty="0" err="1">
                <a:solidFill>
                  <a:srgbClr val="0070C0"/>
                </a:solidFill>
              </a:rPr>
              <a:t>css</a:t>
            </a:r>
            <a:r>
              <a:rPr lang="ko-KR" altLang="en-US" sz="3000" dirty="0">
                <a:solidFill>
                  <a:srgbClr val="0070C0"/>
                </a:solidFill>
              </a:rPr>
              <a:t> 파일</a:t>
            </a:r>
            <a:r>
              <a:rPr lang="en-US" altLang="ko-KR" sz="3000" dirty="0"/>
              <a:t>)</a:t>
            </a:r>
            <a:endParaRPr lang="en-US" sz="30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30EC6-CA85-D76B-D389-EB82F4D6CD52}"/>
              </a:ext>
            </a:extLst>
          </p:cNvPr>
          <p:cNvSpPr txBox="1"/>
          <p:nvPr/>
        </p:nvSpPr>
        <p:spPr>
          <a:xfrm>
            <a:off x="625941" y="131690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Hello.css</a:t>
            </a:r>
            <a:endParaRPr lang="ko-KR" altLang="en-US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E00478E-ECFD-DAED-D640-39B78897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14" y="1767211"/>
            <a:ext cx="1434353" cy="21312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9F90E9-F2C1-EC89-0E91-EBFD764A3228}"/>
              </a:ext>
            </a:extLst>
          </p:cNvPr>
          <p:cNvSpPr/>
          <p:nvPr/>
        </p:nvSpPr>
        <p:spPr>
          <a:xfrm>
            <a:off x="472555" y="2646790"/>
            <a:ext cx="2286000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멀티미디어 소프트웨어, 소프트웨어, 폰트이(가) 표시된 사진&#10;&#10;자동 생성된 설명">
            <a:extLst>
              <a:ext uri="{FF2B5EF4-FFF2-40B4-BE49-F238E27FC236}">
                <a16:creationId xmlns:a16="http://schemas.microsoft.com/office/drawing/2014/main" id="{36720AB9-DC15-6EBC-1960-7201D83F3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297" y="1894535"/>
            <a:ext cx="7729428" cy="1976026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551C9D7-D99B-C310-48D4-F18D57F6C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772" y="4344394"/>
            <a:ext cx="5204460" cy="2468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276EFA-56F7-842C-CE04-BA1DDC9B3EE2}"/>
              </a:ext>
            </a:extLst>
          </p:cNvPr>
          <p:cNvSpPr txBox="1"/>
          <p:nvPr/>
        </p:nvSpPr>
        <p:spPr>
          <a:xfrm>
            <a:off x="625941" y="400298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94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7. CSS </a:t>
            </a:r>
            <a:r>
              <a:rPr lang="ko-KR" altLang="en-US" sz="4800" dirty="0"/>
              <a:t>작성</a:t>
            </a:r>
            <a:r>
              <a:rPr lang="en-US" altLang="ko-KR" sz="3000" dirty="0"/>
              <a:t>(</a:t>
            </a:r>
            <a:r>
              <a:rPr lang="en-US" altLang="ko-KR" sz="3000" dirty="0">
                <a:solidFill>
                  <a:srgbClr val="0070C0"/>
                </a:solidFill>
              </a:rPr>
              <a:t>2. </a:t>
            </a:r>
            <a:r>
              <a:rPr lang="en-US" altLang="ko-KR" sz="3000" dirty="0" err="1">
                <a:solidFill>
                  <a:srgbClr val="0070C0"/>
                </a:solidFill>
              </a:rPr>
              <a:t>css</a:t>
            </a:r>
            <a:r>
              <a:rPr lang="ko-KR" altLang="en-US" sz="3000" dirty="0">
                <a:solidFill>
                  <a:srgbClr val="0070C0"/>
                </a:solidFill>
              </a:rPr>
              <a:t> 파일</a:t>
            </a:r>
            <a:r>
              <a:rPr lang="en-US" altLang="ko-KR" sz="3000" dirty="0"/>
              <a:t>)</a:t>
            </a:r>
            <a:endParaRPr lang="en-US" sz="30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30EC6-CA85-D76B-D389-EB82F4D6CD52}"/>
              </a:ext>
            </a:extLst>
          </p:cNvPr>
          <p:cNvSpPr txBox="1"/>
          <p:nvPr/>
        </p:nvSpPr>
        <p:spPr>
          <a:xfrm>
            <a:off x="625941" y="131690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App.css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76EFA-56F7-842C-CE04-BA1DDC9B3EE2}"/>
              </a:ext>
            </a:extLst>
          </p:cNvPr>
          <p:cNvSpPr txBox="1"/>
          <p:nvPr/>
        </p:nvSpPr>
        <p:spPr>
          <a:xfrm>
            <a:off x="625941" y="351736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App.js </a:t>
            </a:r>
            <a:r>
              <a:rPr lang="ko-KR" altLang="en-US" dirty="0"/>
              <a:t>에도 </a:t>
            </a:r>
            <a:r>
              <a:rPr lang="en-US" altLang="ko-KR" dirty="0">
                <a:highlight>
                  <a:srgbClr val="FFFF00"/>
                </a:highlight>
              </a:rPr>
              <a:t>&lt;div </a:t>
            </a:r>
            <a:r>
              <a:rPr lang="en-US" altLang="ko-KR" dirty="0" err="1">
                <a:highlight>
                  <a:srgbClr val="FFFF00"/>
                </a:highlight>
              </a:rPr>
              <a:t>className</a:t>
            </a:r>
            <a:r>
              <a:rPr lang="en-US" altLang="ko-KR" dirty="0">
                <a:highlight>
                  <a:srgbClr val="FFFF00"/>
                </a:highlight>
              </a:rPr>
              <a:t>=‘box’&gt;App&lt;/div&gt; </a:t>
            </a:r>
            <a:r>
              <a:rPr lang="ko-KR" altLang="en-US" dirty="0"/>
              <a:t>추가해줌</a:t>
            </a: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EDCDFAE-F274-3400-3102-E073492E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1908716"/>
            <a:ext cx="7353430" cy="1520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3B221-DA64-02A6-1338-A51A56FB2153}"/>
              </a:ext>
            </a:extLst>
          </p:cNvPr>
          <p:cNvSpPr txBox="1"/>
          <p:nvPr/>
        </p:nvSpPr>
        <p:spPr>
          <a:xfrm>
            <a:off x="625940" y="4223420"/>
            <a:ext cx="10613077" cy="211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이 경우 </a:t>
            </a:r>
            <a:r>
              <a:rPr lang="en-US" altLang="ko-KR" sz="2000" b="1" dirty="0"/>
              <a:t>App.js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.box / Hello.js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.box </a:t>
            </a:r>
            <a:r>
              <a:rPr lang="ko-KR" altLang="en-US" sz="2000" b="1" dirty="0">
                <a:solidFill>
                  <a:srgbClr val="0070C0"/>
                </a:solidFill>
              </a:rPr>
              <a:t>모두 </a:t>
            </a:r>
            <a:r>
              <a:rPr lang="en-US" altLang="ko-KR" sz="2000" b="1" dirty="0">
                <a:solidFill>
                  <a:srgbClr val="0070C0"/>
                </a:solidFill>
              </a:rPr>
              <a:t>blue</a:t>
            </a:r>
            <a:r>
              <a:rPr lang="ko-KR" altLang="en-US" sz="2000" b="1" dirty="0">
                <a:solidFill>
                  <a:srgbClr val="0070C0"/>
                </a:solidFill>
              </a:rPr>
              <a:t>가 됨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800" kern="100" dirty="0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두개의 </a:t>
            </a:r>
            <a:r>
              <a:rPr lang="en-US" altLang="ko-KR" sz="1800" kern="100" dirty="0" err="1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kern="100" dirty="0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import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되어 개발자 도구를 보면 </a:t>
            </a:r>
            <a:r>
              <a:rPr lang="en-US" altLang="ko-KR" sz="1800" kern="100" dirty="0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header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에 두개의 </a:t>
            </a:r>
            <a:r>
              <a:rPr lang="en-US" altLang="ko-KR" sz="1800" kern="100" dirty="0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style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이 모두 들어가 둘 중 마지막에 들어간 것이 적용이 된다</a:t>
            </a:r>
            <a:r>
              <a:rPr lang="en-US" altLang="ko-KR" sz="1800" kern="100" dirty="0">
                <a:effectLst/>
                <a:highlight>
                  <a:srgbClr val="FFFF00"/>
                </a:highlight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000" kern="100" dirty="0">
              <a:effectLst/>
              <a:highlight>
                <a:srgbClr val="FFFF00"/>
              </a:highlight>
              <a:latin typeface="중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kern="100" dirty="0">
                <a:solidFill>
                  <a:srgbClr val="0070C0"/>
                </a:solidFill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&lt; solved &gt;</a:t>
            </a:r>
            <a:r>
              <a:rPr lang="en-US" altLang="ko-KR" kern="100" dirty="0">
                <a:latin typeface="중고딕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해서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적용을 시켜주어야 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하는법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다음페이지</a:t>
            </a:r>
            <a:endParaRPr lang="ko-KR" altLang="ko-KR" sz="1800" kern="100" dirty="0">
              <a:effectLst/>
              <a:highlight>
                <a:srgbClr val="FFFF00"/>
              </a:highlight>
              <a:latin typeface="중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3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7. CSS </a:t>
            </a:r>
            <a:r>
              <a:rPr lang="ko-KR" altLang="en-US" sz="4800" dirty="0"/>
              <a:t>작성</a:t>
            </a:r>
            <a:r>
              <a:rPr lang="en-US" altLang="ko-KR" sz="3000" dirty="0"/>
              <a:t>(</a:t>
            </a:r>
            <a:r>
              <a:rPr lang="en-US" altLang="ko-KR" sz="3000" dirty="0">
                <a:solidFill>
                  <a:srgbClr val="0070C0"/>
                </a:solidFill>
              </a:rPr>
              <a:t>2. </a:t>
            </a:r>
            <a:r>
              <a:rPr lang="en-US" altLang="ko-KR" sz="3000" dirty="0" err="1">
                <a:solidFill>
                  <a:srgbClr val="0070C0"/>
                </a:solidFill>
              </a:rPr>
              <a:t>css</a:t>
            </a:r>
            <a:r>
              <a:rPr lang="en-US" altLang="ko-KR" sz="3000" dirty="0">
                <a:solidFill>
                  <a:srgbClr val="0070C0"/>
                </a:solidFill>
              </a:rPr>
              <a:t> </a:t>
            </a:r>
            <a:r>
              <a:rPr lang="ko-KR" altLang="en-US" sz="3000" dirty="0">
                <a:solidFill>
                  <a:srgbClr val="0070C0"/>
                </a:solidFill>
              </a:rPr>
              <a:t>모듈화</a:t>
            </a:r>
            <a:r>
              <a:rPr lang="en-US" altLang="ko-KR" sz="3000" dirty="0"/>
              <a:t>)</a:t>
            </a:r>
            <a:endParaRPr lang="en-US" sz="30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30EC6-CA85-D76B-D389-EB82F4D6CD52}"/>
              </a:ext>
            </a:extLst>
          </p:cNvPr>
          <p:cNvSpPr txBox="1"/>
          <p:nvPr/>
        </p:nvSpPr>
        <p:spPr>
          <a:xfrm>
            <a:off x="625941" y="131690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Hello.module.css</a:t>
            </a:r>
            <a:endParaRPr lang="ko-KR" altLang="en-US" dirty="0"/>
          </a:p>
        </p:txBody>
      </p:sp>
      <p:pic>
        <p:nvPicPr>
          <p:cNvPr id="3" name="그림 2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5A28623-D098-0E35-FDF7-F27EF769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0" y="1772861"/>
            <a:ext cx="5615940" cy="1463040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B0AF421-2C76-8AAA-23CB-9B3B8D286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940" y="3658431"/>
            <a:ext cx="5532120" cy="3025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2F9AA-63A4-482A-E9F2-AC3BF66F2FD3}"/>
              </a:ext>
            </a:extLst>
          </p:cNvPr>
          <p:cNvSpPr txBox="1"/>
          <p:nvPr/>
        </p:nvSpPr>
        <p:spPr>
          <a:xfrm>
            <a:off x="625941" y="326197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38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9E1CFFBC-4F67-0162-97A3-68B06C8FA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4777278" y="1424016"/>
            <a:ext cx="5731510" cy="19186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**</a:t>
            </a:r>
            <a:r>
              <a:rPr lang="ko-KR" altLang="en-US" sz="4800" dirty="0"/>
              <a:t> </a:t>
            </a:r>
            <a:r>
              <a:rPr lang="en-US" sz="4800" dirty="0"/>
              <a:t>4</a:t>
            </a:r>
            <a:r>
              <a:rPr lang="ko-KR" altLang="en-US" sz="4800" dirty="0"/>
              <a:t>주 동안 할 것 </a:t>
            </a:r>
            <a:r>
              <a:rPr lang="en-US" altLang="ko-KR" sz="4800" dirty="0"/>
              <a:t>**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632833" y="1687978"/>
            <a:ext cx="5312715" cy="348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300" b="1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ㅁ</a:t>
            </a:r>
            <a:r>
              <a:rPr lang="ko-KR" altLang="en-US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2300" b="1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영단어</a:t>
            </a:r>
            <a:r>
              <a:rPr lang="ko-KR" altLang="en-US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공부 사이트 제작</a:t>
            </a:r>
            <a:endParaRPr lang="en-US" altLang="ko-KR" sz="23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1. create-react-app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에서 웹서비스 하나 만들 것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2. component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작성법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, JSX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3. React Hook(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useState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useEffect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4. CRUD =&gt; JSON-Server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cs typeface="Times New Roman" panose="02020603050405020304" pitchFamily="18" charset="0"/>
              </a:rPr>
              <a:t>5. Rest API =&gt; POST, PUT, DELETE</a:t>
            </a:r>
            <a:endParaRPr lang="en-US" altLang="ko-KR" sz="1800" dirty="0">
              <a:solidFill>
                <a:srgbClr val="000000"/>
              </a:solidFill>
              <a:effectLst/>
              <a:latin typeface="함초롬바탕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6" name="그림 5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A90AF658-7CC3-6D8B-8010-312F3228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96" y="2819011"/>
            <a:ext cx="4991100" cy="217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312154-52AC-D839-0161-D2045BC11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1"/>
          <a:stretch/>
        </p:blipFill>
        <p:spPr bwMode="auto">
          <a:xfrm>
            <a:off x="5847281" y="4474644"/>
            <a:ext cx="4134920" cy="1918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8. Event </a:t>
            </a:r>
            <a:r>
              <a:rPr lang="ko-KR" altLang="en-US" sz="4800" dirty="0"/>
              <a:t>처리</a:t>
            </a:r>
            <a:r>
              <a:rPr lang="en-US" altLang="ko-KR" sz="2500" dirty="0">
                <a:solidFill>
                  <a:srgbClr val="0070C0"/>
                </a:solidFill>
              </a:rPr>
              <a:t>(1. </a:t>
            </a:r>
            <a:r>
              <a:rPr lang="ko-KR" altLang="en-US" sz="2500" dirty="0">
                <a:solidFill>
                  <a:srgbClr val="0070C0"/>
                </a:solidFill>
              </a:rPr>
              <a:t>함수 생성</a:t>
            </a:r>
            <a:r>
              <a:rPr lang="en-US" altLang="ko-KR" sz="2500" dirty="0">
                <a:solidFill>
                  <a:srgbClr val="0070C0"/>
                </a:solidFill>
              </a:rPr>
              <a:t>)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2F9AA-63A4-482A-E9F2-AC3BF66F2FD3}"/>
              </a:ext>
            </a:extLst>
          </p:cNvPr>
          <p:cNvSpPr txBox="1"/>
          <p:nvPr/>
        </p:nvSpPr>
        <p:spPr>
          <a:xfrm>
            <a:off x="625941" y="123028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Hello.js</a:t>
            </a:r>
            <a:endParaRPr lang="ko-KR" altLang="en-US" dirty="0"/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5C0BB10-6B16-F369-914A-01218E91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32" y="1813483"/>
            <a:ext cx="8976135" cy="43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85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8. Event </a:t>
            </a:r>
            <a:r>
              <a:rPr lang="ko-KR" altLang="en-US" sz="4800" dirty="0"/>
              <a:t>처리</a:t>
            </a:r>
            <a:r>
              <a:rPr lang="en-US" altLang="ko-KR" sz="2500" dirty="0">
                <a:solidFill>
                  <a:srgbClr val="0070C0"/>
                </a:solidFill>
              </a:rPr>
              <a:t>(2. JSX</a:t>
            </a:r>
            <a:r>
              <a:rPr lang="ko-KR" altLang="en-US" sz="2500" dirty="0">
                <a:solidFill>
                  <a:srgbClr val="0070C0"/>
                </a:solidFill>
              </a:rPr>
              <a:t> 내에 코드 작성</a:t>
            </a:r>
            <a:r>
              <a:rPr lang="en-US" altLang="ko-KR" sz="2500" dirty="0">
                <a:solidFill>
                  <a:srgbClr val="0070C0"/>
                </a:solidFill>
              </a:rPr>
              <a:t>)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2F9AA-63A4-482A-E9F2-AC3BF66F2FD3}"/>
              </a:ext>
            </a:extLst>
          </p:cNvPr>
          <p:cNvSpPr txBox="1"/>
          <p:nvPr/>
        </p:nvSpPr>
        <p:spPr>
          <a:xfrm>
            <a:off x="625941" y="123028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Hello.js</a:t>
            </a:r>
            <a:endParaRPr lang="ko-KR" altLang="en-US" dirty="0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CF72205-CA97-7F46-FE80-4345DE83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24" y="2115240"/>
            <a:ext cx="8774752" cy="37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7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8. Event </a:t>
            </a:r>
            <a:r>
              <a:rPr lang="ko-KR" altLang="en-US" sz="4800" dirty="0"/>
              <a:t>처리</a:t>
            </a:r>
            <a:r>
              <a:rPr lang="en-US" altLang="ko-KR" sz="2500" dirty="0">
                <a:solidFill>
                  <a:srgbClr val="0070C0"/>
                </a:solidFill>
              </a:rPr>
              <a:t>(e </a:t>
            </a:r>
            <a:r>
              <a:rPr lang="ko-KR" altLang="en-US" sz="2500" dirty="0">
                <a:solidFill>
                  <a:srgbClr val="0070C0"/>
                </a:solidFill>
              </a:rPr>
              <a:t>변수 활용</a:t>
            </a:r>
            <a:r>
              <a:rPr lang="en-US" altLang="ko-KR" sz="2500" dirty="0">
                <a:solidFill>
                  <a:srgbClr val="0070C0"/>
                </a:solidFill>
              </a:rPr>
              <a:t>)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2F9AA-63A4-482A-E9F2-AC3BF66F2FD3}"/>
              </a:ext>
            </a:extLst>
          </p:cNvPr>
          <p:cNvSpPr txBox="1"/>
          <p:nvPr/>
        </p:nvSpPr>
        <p:spPr>
          <a:xfrm>
            <a:off x="625941" y="123028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Hello.js</a:t>
            </a:r>
            <a:endParaRPr lang="ko-KR" altLang="en-US" dirty="0"/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C579F93-94F1-E9DA-8824-814F7B32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1" y="1708178"/>
            <a:ext cx="6554097" cy="2985323"/>
          </a:xfrm>
          <a:prstGeom prst="rect">
            <a:avLst/>
          </a:prstGeom>
        </p:spPr>
      </p:pic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9B319D4-F8D3-DB2C-5D29-5BFDE16B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532" y="3854884"/>
            <a:ext cx="6938164" cy="27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1. React </a:t>
            </a:r>
            <a:r>
              <a:rPr lang="ko-KR" altLang="en-US" sz="4800" dirty="0"/>
              <a:t>사용 이유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1251614" y="1424250"/>
            <a:ext cx="9688772" cy="4122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- SPA(Single Page Application)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라고 해서 페이지 전환을 부드럽게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해줌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285750" indent="-285750" algn="just">
              <a:lnSpc>
                <a:spcPct val="250000"/>
              </a:lnSpc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Component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html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재사용이 편리함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>
              <a:lnSpc>
                <a:spcPct val="25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- React Hook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에서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useState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같은 기능으로 데이터가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html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에 자동 반영됨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>
              <a:lnSpc>
                <a:spcPct val="25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-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유사프로그램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-&gt; React(React Native), Angular, Svelte, Vue,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Preact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, ...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많은데 딱히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차이는 없음 사람들이 많이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사용하는거나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가고싶은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기업에서 사용하는 걸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써보는게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 좋음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>
              <a:lnSpc>
                <a:spcPct val="25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+ html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css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javascript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함초롬바탕"/>
                <a:cs typeface="굴림" panose="020B0600000101010101" pitchFamily="50" charset="-127"/>
              </a:rPr>
              <a:t>를 편리하게 사용할 수 있도록 도와주는 도구들임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11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2. </a:t>
            </a:r>
            <a:r>
              <a:rPr lang="ko-KR" altLang="en-US" sz="4800" dirty="0"/>
              <a:t>설치</a:t>
            </a:r>
            <a:r>
              <a:rPr lang="en-US" altLang="ko-KR" sz="4800" dirty="0"/>
              <a:t>(Node.js)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" name="그림 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AFAFA1C1-8B23-36F6-F065-0AB2757C6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8" y="1425810"/>
            <a:ext cx="5731510" cy="355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9B2E7F80-605C-B143-C040-50049E437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13" y="1379818"/>
            <a:ext cx="4998720" cy="3985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76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2. </a:t>
            </a:r>
            <a:r>
              <a:rPr lang="ko-KR" altLang="en-US" sz="4800" dirty="0"/>
              <a:t>설치</a:t>
            </a:r>
            <a:r>
              <a:rPr lang="en-US" altLang="ko-KR" sz="4800" dirty="0"/>
              <a:t>(</a:t>
            </a:r>
            <a:r>
              <a:rPr lang="en-US" altLang="ko-KR" sz="4800" dirty="0" err="1"/>
              <a:t>vscode</a:t>
            </a:r>
            <a:r>
              <a:rPr lang="en-US" altLang="ko-KR" sz="4800" dirty="0"/>
              <a:t>)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그림 3" descr="텍스트, 소프트웨어, 멀티미디어 소프트웨어, 웹사이트이(가) 표시된 사진&#10;&#10;자동 생성된 설명">
            <a:extLst>
              <a:ext uri="{FF2B5EF4-FFF2-40B4-BE49-F238E27FC236}">
                <a16:creationId xmlns:a16="http://schemas.microsoft.com/office/drawing/2014/main" id="{E66EDD2E-4724-9AC5-42B1-C19D3D899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8" y="1566636"/>
            <a:ext cx="5731510" cy="26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582C689-A450-804E-EE2A-5DD360EBE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47" y="1867096"/>
            <a:ext cx="5731510" cy="445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29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ko-KR" altLang="en-US" sz="4800" dirty="0"/>
              <a:t>프로젝트 생성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1DE19-7D33-C0B5-CE34-DB8EF2B49033}"/>
              </a:ext>
            </a:extLst>
          </p:cNvPr>
          <p:cNvSpPr txBox="1"/>
          <p:nvPr/>
        </p:nvSpPr>
        <p:spPr>
          <a:xfrm>
            <a:off x="783285" y="1518160"/>
            <a:ext cx="8321526" cy="3108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원하는 곳에 폴더 생성</a:t>
            </a:r>
            <a:endParaRPr lang="en-US" altLang="ko-KR" sz="23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폴더 </a:t>
            </a:r>
            <a:r>
              <a:rPr lang="en-US" altLang="ko-KR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shift+</a:t>
            </a:r>
            <a:r>
              <a:rPr lang="ko-KR" altLang="en-US" sz="2300" b="1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오른쪽마우스클릭</a:t>
            </a:r>
            <a:r>
              <a:rPr lang="ko-KR" altLang="en-US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-&gt; </a:t>
            </a:r>
            <a:r>
              <a:rPr lang="en-US" altLang="ko-KR" sz="2300" b="1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powershell</a:t>
            </a:r>
            <a:r>
              <a:rPr lang="en-US" altLang="ko-KR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열기</a:t>
            </a:r>
            <a:endParaRPr lang="en-US" altLang="ko-KR" sz="23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프로젝트 생성</a:t>
            </a:r>
            <a:endParaRPr lang="en-US" altLang="ko-KR" sz="23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- Window					- Mac</a:t>
            </a:r>
            <a:endParaRPr lang="ko-KR" altLang="en-US" sz="23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3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sz="1800" dirty="0">
              <a:solidFill>
                <a:srgbClr val="000000"/>
              </a:solidFill>
              <a:effectLst/>
              <a:latin typeface="함초롬바탕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741FBA0-2F75-03CC-D52A-8D406722F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14"/>
          <a:stretch/>
        </p:blipFill>
        <p:spPr bwMode="auto">
          <a:xfrm>
            <a:off x="783285" y="3739912"/>
            <a:ext cx="5108847" cy="232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E6037A8-25E9-62F2-6D2C-C88D1F3AA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86" y="3901334"/>
            <a:ext cx="5731510" cy="23274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54D357-013C-8B42-EAFA-A784CAFB98CA}"/>
              </a:ext>
            </a:extLst>
          </p:cNvPr>
          <p:cNvSpPr/>
          <p:nvPr/>
        </p:nvSpPr>
        <p:spPr>
          <a:xfrm>
            <a:off x="3148149" y="5212080"/>
            <a:ext cx="2286000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BAE0C0-5BF8-FE4A-EA37-0975D936F44C}"/>
              </a:ext>
            </a:extLst>
          </p:cNvPr>
          <p:cNvSpPr/>
          <p:nvPr/>
        </p:nvSpPr>
        <p:spPr>
          <a:xfrm>
            <a:off x="8307665" y="4037085"/>
            <a:ext cx="2286000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0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ko-KR" altLang="en-US" sz="4800" dirty="0"/>
              <a:t>프로젝트 생성시 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ERROR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  <a:t>해결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1DE19-7D33-C0B5-CE34-DB8EF2B49033}"/>
              </a:ext>
            </a:extLst>
          </p:cNvPr>
          <p:cNvSpPr txBox="1"/>
          <p:nvPr/>
        </p:nvSpPr>
        <p:spPr>
          <a:xfrm>
            <a:off x="649970" y="1731099"/>
            <a:ext cx="11154163" cy="510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ko-KR" sz="2800" b="1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ㅁ</a:t>
            </a:r>
            <a:r>
              <a:rPr lang="en-US" altLang="ko-KR" sz="28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ERROR : ...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AppData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/Roaming/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npm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에러</a:t>
            </a:r>
            <a:r>
              <a:rPr lang="en-US" altLang="ko-KR" sz="2800" b="1" dirty="0"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PowerShell</a:t>
            </a:r>
            <a:r>
              <a:rPr lang="ko-KR" altLang="en-US" sz="28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에서</a:t>
            </a:r>
            <a:endParaRPr lang="ko-KR" altLang="ko-KR" sz="2800" b="1" dirty="0">
              <a:solidFill>
                <a:srgbClr val="0070C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8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- </a:t>
            </a:r>
            <a:r>
              <a:rPr lang="en-US" altLang="ko-KR" sz="2800" b="1" dirty="0" err="1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npm</a:t>
            </a:r>
            <a:r>
              <a:rPr lang="en-US" altLang="ko-KR" sz="28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uninstall </a:t>
            </a:r>
            <a:r>
              <a:rPr lang="ko-KR" altLang="ko-KR" sz="28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–</a:t>
            </a:r>
            <a:r>
              <a:rPr lang="en-US" altLang="ko-KR" sz="28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g create-react-app</a:t>
            </a:r>
            <a:endParaRPr lang="ko-KR" altLang="ko-KR" sz="2800" b="1" dirty="0">
              <a:solidFill>
                <a:srgbClr val="0070C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en-US" altLang="ko-KR" sz="2800" b="1" dirty="0" err="1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npm</a:t>
            </a:r>
            <a:r>
              <a:rPr lang="en-US" altLang="ko-KR" sz="28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install </a:t>
            </a:r>
            <a:r>
              <a:rPr lang="ko-KR" altLang="ko-KR" sz="28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–</a:t>
            </a:r>
            <a:r>
              <a:rPr lang="en-US" altLang="ko-KR" sz="28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g create-react-app</a:t>
            </a: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en-US" altLang="ko-KR" sz="2800" b="1" dirty="0" err="1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npx</a:t>
            </a:r>
            <a:r>
              <a:rPr lang="en-US" altLang="ko-KR" sz="28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create-react-app </a:t>
            </a:r>
            <a:r>
              <a:rPr lang="ko-KR" altLang="en-US" sz="28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프로젝트명</a:t>
            </a:r>
            <a:endParaRPr lang="en-US" altLang="ko-KR" sz="2800" b="1" dirty="0">
              <a:solidFill>
                <a:srgbClr val="0070C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안되면 </a:t>
            </a:r>
            <a:r>
              <a:rPr lang="en-US" altLang="ko-KR" sz="2800" b="1" dirty="0"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3~5</a:t>
            </a:r>
            <a:r>
              <a:rPr lang="ko-KR" altLang="en-US" sz="2800" b="1" dirty="0"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분 기다렸다가 재시도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해보기 </a:t>
            </a:r>
            <a:r>
              <a:rPr lang="ko-KR" altLang="en-US" sz="2800" b="1" dirty="0"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여기서 </a:t>
            </a:r>
            <a:r>
              <a:rPr lang="en-US" altLang="ko-KR" sz="2800" b="1" dirty="0"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10</a:t>
            </a:r>
            <a:r>
              <a:rPr lang="ko-KR" altLang="en-US" sz="2800" b="1" dirty="0"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분 휴식 </a:t>
            </a:r>
            <a:endParaRPr lang="en-US" altLang="ko-KR" sz="2800" b="1" dirty="0">
              <a:highlight>
                <a:srgbClr val="FFFF00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r>
              <a:rPr lang="ko-KR" altLang="en-US" sz="2800" b="1" dirty="0">
                <a:solidFill>
                  <a:schemeClr val="accent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안되는 사람은 손들거나 메모장</a:t>
            </a:r>
            <a:r>
              <a:rPr lang="en-US" altLang="ko-KR" sz="2800" b="1" dirty="0">
                <a:solidFill>
                  <a:schemeClr val="accent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/</a:t>
            </a:r>
            <a:r>
              <a:rPr lang="ko-KR" altLang="en-US" sz="2800" b="1" dirty="0">
                <a:solidFill>
                  <a:schemeClr val="accent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그림판에 </a:t>
            </a:r>
            <a:r>
              <a:rPr lang="en-US" altLang="ko-KR" sz="2800" b="1" dirty="0">
                <a:solidFill>
                  <a:schemeClr val="accent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SOS </a:t>
            </a:r>
            <a:r>
              <a:rPr lang="ko-KR" altLang="en-US" sz="2800" b="1" dirty="0" err="1">
                <a:solidFill>
                  <a:schemeClr val="accent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해두기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</a:t>
            </a:r>
            <a:r>
              <a:rPr lang="ko-KR" altLang="en-US" sz="28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endParaRPr lang="ko-KR" altLang="ko-KR" sz="2800" b="1" dirty="0">
              <a:solidFill>
                <a:srgbClr val="0070C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endParaRPr lang="en-US" altLang="ko-KR" sz="28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40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4. </a:t>
            </a:r>
            <a:r>
              <a:rPr lang="ko-KR" altLang="en-US" sz="4800" dirty="0"/>
              <a:t>프로젝트 실행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1DE19-7D33-C0B5-CE34-DB8EF2B49033}"/>
              </a:ext>
            </a:extLst>
          </p:cNvPr>
          <p:cNvSpPr txBox="1"/>
          <p:nvPr/>
        </p:nvSpPr>
        <p:spPr>
          <a:xfrm>
            <a:off x="783285" y="1518160"/>
            <a:ext cx="8321526" cy="5232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Vscode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실행</a:t>
            </a:r>
            <a:endParaRPr lang="en-US" altLang="ko-KR" sz="23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프로젝트명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폴더 열기       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-&gt;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3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터미널 열기                    </a:t>
            </a:r>
            <a:r>
              <a:rPr lang="en-US" altLang="ko-KR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-&gt;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300" b="1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ko-KR" altLang="en-US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터미널에 </a:t>
            </a:r>
            <a:r>
              <a:rPr lang="en-US" altLang="ko-KR" sz="2300" b="1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npm</a:t>
            </a:r>
            <a:r>
              <a:rPr lang="en-US" altLang="ko-KR" sz="23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start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sz="1800" dirty="0">
              <a:solidFill>
                <a:srgbClr val="000000"/>
              </a:solidFill>
              <a:effectLst/>
              <a:latin typeface="함초롬바탕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3" name="그림 2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C9687E38-0D50-CD51-C94F-4D032FD99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9" y="2098616"/>
            <a:ext cx="5731510" cy="1547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54D357-013C-8B42-EAFA-A784CAFB98CA}"/>
              </a:ext>
            </a:extLst>
          </p:cNvPr>
          <p:cNvSpPr/>
          <p:nvPr/>
        </p:nvSpPr>
        <p:spPr>
          <a:xfrm>
            <a:off x="6972004" y="3156837"/>
            <a:ext cx="2286000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5E0D3AD-BC6F-BA71-C981-EB71D2D7A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9" y="3688882"/>
            <a:ext cx="5731510" cy="28822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9824D0-A2EA-8081-77FE-FB20C98493BD}"/>
              </a:ext>
            </a:extLst>
          </p:cNvPr>
          <p:cNvSpPr/>
          <p:nvPr/>
        </p:nvSpPr>
        <p:spPr>
          <a:xfrm>
            <a:off x="6706235" y="6349078"/>
            <a:ext cx="2286000" cy="22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3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&lt; </a:t>
            </a:r>
            <a:r>
              <a:rPr lang="ko-KR" altLang="en-US" sz="4800" dirty="0"/>
              <a:t>폴더 별 사용 용도 </a:t>
            </a:r>
            <a:r>
              <a:rPr lang="en-US" altLang="ko-KR" sz="4800" dirty="0"/>
              <a:t>&gt;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8/7/2023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617767" y="1613375"/>
            <a:ext cx="10282295" cy="363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Tx/>
              <a:buChar char="-"/>
            </a:pPr>
            <a:r>
              <a:rPr lang="en-US" altLang="ko-KR" sz="2800" b="1" dirty="0" err="1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node_modules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: </a:t>
            </a:r>
            <a:r>
              <a:rPr lang="ko-KR" altLang="ko-K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라이브러리 코드</a:t>
            </a:r>
            <a:r>
              <a:rPr lang="ko-KR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보관함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200000"/>
              </a:lnSpc>
              <a:buFontTx/>
              <a:buChar char="-"/>
            </a:pPr>
            <a:r>
              <a:rPr lang="en-US" altLang="ko-KR" sz="2800" b="1" dirty="0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: </a:t>
            </a:r>
            <a:r>
              <a:rPr lang="en-US" altLang="ko-K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html, image </a:t>
            </a:r>
            <a:r>
              <a:rPr lang="ko-KR" altLang="ko-K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파일 등</a:t>
            </a:r>
            <a:r>
              <a:rPr lang="en-US" altLang="ko-K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static </a:t>
            </a:r>
            <a:r>
              <a:rPr lang="ko-KR" altLang="ko-K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파일</a:t>
            </a:r>
            <a:r>
              <a:rPr lang="ko-KR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보관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800" b="1" dirty="0" err="1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src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: </a:t>
            </a:r>
            <a:r>
              <a:rPr lang="ko-KR" altLang="ko-K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소스코드</a:t>
            </a:r>
            <a:r>
              <a:rPr lang="ko-KR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보관함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</a:t>
            </a:r>
            <a:r>
              <a:rPr lang="ko-KR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코드 짜는 곳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), </a:t>
            </a:r>
            <a:r>
              <a:rPr lang="en-US" altLang="ko-K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app.js</a:t>
            </a:r>
            <a:r>
              <a:rPr lang="ko-KR" altLang="ko-K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가 </a:t>
            </a:r>
            <a:r>
              <a:rPr lang="ko-KR" altLang="ko-KR" sz="2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메인페이지</a:t>
            </a:r>
            <a:endParaRPr lang="en-US" altLang="ko-KR" sz="20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   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(app.js -&lt;index.js&gt;-&gt;  index.html)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200000"/>
              </a:lnSpc>
              <a:buFontTx/>
              <a:buChar char="-"/>
            </a:pPr>
            <a:r>
              <a:rPr lang="en-US" altLang="ko-KR" sz="2800" b="1" dirty="0" err="1">
                <a:solidFill>
                  <a:srgbClr val="0070C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package.json</a:t>
            </a:r>
            <a:r>
              <a:rPr lang="en-US" altLang="ko-KR" sz="28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프로젝트 정보</a:t>
            </a:r>
            <a:endParaRPr lang="ko-KR" altLang="ko-KR" sz="2000" b="1" dirty="0">
              <a:effectLst/>
              <a:highlight>
                <a:srgbClr val="FFFF00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9540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927</Words>
  <Application>Microsoft Office PowerPoint</Application>
  <PresentationFormat>와이드스크린</PresentationFormat>
  <Paragraphs>190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HY견고딕</vt:lpstr>
      <vt:lpstr>굴림</vt:lpstr>
      <vt:lpstr>맑은 고딕</vt:lpstr>
      <vt:lpstr>중고딕</vt:lpstr>
      <vt:lpstr>함초롬바탕</vt:lpstr>
      <vt:lpstr>Arial</vt:lpstr>
      <vt:lpstr>Neue Haas Grotesk Text Pro</vt:lpstr>
      <vt:lpstr>SwellVTI</vt:lpstr>
      <vt:lpstr>리액트 강의</vt:lpstr>
      <vt:lpstr>** 4주 동안 할 것 **</vt:lpstr>
      <vt:lpstr>1. React 사용 이유</vt:lpstr>
      <vt:lpstr>2. 설치(Node.js)</vt:lpstr>
      <vt:lpstr>2. 설치(vscode)</vt:lpstr>
      <vt:lpstr>3. 프로젝트 생성</vt:lpstr>
      <vt:lpstr>3. 프로젝트 생성시 ERROR 해결</vt:lpstr>
      <vt:lpstr>4. 프로젝트 실행</vt:lpstr>
      <vt:lpstr>&lt; 폴더 별 사용 용도 &gt;</vt:lpstr>
      <vt:lpstr>5. Component</vt:lpstr>
      <vt:lpstr>5.  변수/객체 사용</vt:lpstr>
      <vt:lpstr>6.  Component 만들기</vt:lpstr>
      <vt:lpstr>6.  Component 만들기</vt:lpstr>
      <vt:lpstr>6.  Component JSX 반환 시 주의점</vt:lpstr>
      <vt:lpstr>6.  응용</vt:lpstr>
      <vt:lpstr>7. CSS 작성(1. 인라인 방법)</vt:lpstr>
      <vt:lpstr>7. CSS 작성(2. css 파일)</vt:lpstr>
      <vt:lpstr>7. CSS 작성(2. css 파일)</vt:lpstr>
      <vt:lpstr>7. CSS 작성(2. css 모듈화)</vt:lpstr>
      <vt:lpstr>8. Event 처리(1. 함수 생성)</vt:lpstr>
      <vt:lpstr>8. Event 처리(2. JSX 내에 코드 작성)</vt:lpstr>
      <vt:lpstr>8. Event 처리(e 변수 활용)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강의</dc:title>
  <dc:creator>김선우</dc:creator>
  <cp:lastModifiedBy>선우 김</cp:lastModifiedBy>
  <cp:revision>1</cp:revision>
  <dcterms:created xsi:type="dcterms:W3CDTF">2023-08-07T10:02:33Z</dcterms:created>
  <dcterms:modified xsi:type="dcterms:W3CDTF">2023-08-07T11:17:21Z</dcterms:modified>
</cp:coreProperties>
</file>