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97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04" r:id="rId23"/>
  </p:sldIdLst>
  <p:sldSz cx="12192000" cy="6858000"/>
  <p:notesSz cx="6858000" cy="9144000"/>
  <p:embeddedFontLst>
    <p:embeddedFont>
      <p:font typeface="나눔스퀘어 Bold" panose="020B0600000101010101" pitchFamily="50" charset="-127"/>
      <p:bold r:id="rId25"/>
    </p:embeddedFont>
    <p:embeddedFont>
      <p:font typeface="나눔스퀘어라운드 ExtraBold" panose="020B0600000101010101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0FF"/>
    <a:srgbClr val="FF9839"/>
    <a:srgbClr val="FFFFFF"/>
    <a:srgbClr val="2E75B6"/>
    <a:srgbClr val="47A4DC"/>
    <a:srgbClr val="5EC4F1"/>
    <a:srgbClr val="EF5353"/>
    <a:srgbClr val="E6DBD2"/>
    <a:srgbClr val="E3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78337" autoAdjust="0"/>
  </p:normalViewPr>
  <p:slideViewPr>
    <p:cSldViewPr snapToGrid="0">
      <p:cViewPr varScale="1">
        <p:scale>
          <a:sx n="70" d="100"/>
          <a:sy n="70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AA8D5-C419-46BE-8313-2DA7BD195D61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81A41-815B-4ACA-AEBE-4EE02D0F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5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https://www.google.com/url?sa=i&amp;url=https%3A%2F%2Fdbuglab.com%2Fweb-development&amp;psig=AOvVaw3EDe1mwUtUxsuCS8Ng80tp&amp;ust=1648693262750000&amp;source=images&amp;cd=vfe&amp;ved=0CAsQjRxqFwoTCJiIpJbj7PYCFQAAAAAdAAAAABA7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9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16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4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9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5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85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0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51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34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1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81A41-815B-4ACA-AEBE-4EE02D0F57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64AE0-6DDA-4F6E-85FC-32D51B74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3BD43-8527-4147-A823-2771814D1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D2FAA-6567-4C1C-BFF8-8C44416C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57254-A819-45AB-A80D-67801AA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9588-CF20-4D74-BA50-09CFE447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A1B30-14F0-4641-A9F3-32338C6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093BC-AA08-49B8-93FA-7AEB77C4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97B90-2733-4C8E-AE65-4ED55011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D78F3-9985-4B54-9AC7-1084F4C4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E632E-083A-4E35-8CE2-CECCEF72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0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7C132-5291-490D-96BD-669BF139A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5611E-7193-435B-B334-2D6F34F95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F5E70-BD0B-4D92-8D8D-4D92401B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A6B8C-E100-4F3D-9B40-248CFE5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8D284-6DCA-4F37-9F7F-83F261C6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75FF1-7C78-4126-BF95-1EB7D40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1CCB-26F3-4EFF-9DB0-0A2936DC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E8E0C-8AF0-4945-A601-9FE7BB53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F0E68-A2A5-4A80-BA9A-6E40DFC8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E8031-71B7-4DB7-A928-16B7BE3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3E07-2C52-4D4B-A81B-D7D5E684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AD8E2-3F78-4194-9EFC-794B2A74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82BBC-1C83-4C16-9753-F88AA10A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2948E-118C-47FF-80A1-2A3AD7E3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35CB5-240F-4713-8D9E-E2CC79AA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49946-704B-48E3-A189-7A43E417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50FCF-3810-47B9-BB74-695598A20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83D73-2572-419F-80EA-E7DD23F5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C89F8-6542-45B4-81E0-CBDD06CA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7FEA5-A214-4B24-9AAD-5986A66A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229D2-074D-4759-85A1-34FD9990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3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B9B15-1F06-4F83-909D-6B19FD7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6BA38-1EC4-4A97-B57C-F34089C4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277DC-AE75-4A04-BA0E-00082E5F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69433-3647-417A-BEA1-D453ED44A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EFE01-B62F-44D9-873F-AAA19FD7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4915BF-5E2C-4147-BFD3-8FB89FED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C89F94-C3A8-4F52-9953-4FD57858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F3F94-DBC8-4EF5-AA40-34CB0C7B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7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6E639-3897-4947-A42E-7E84E3C9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5BEA0-8964-4401-AEAF-A149000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1E706-9B3A-4D43-8BD2-A2F57B9E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AB0FB-2073-4EE0-9313-9683A90D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32BE8-65AB-4C1C-B16B-D799C54B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07616-2A1E-4A32-B659-BD2F55C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F3F52-B0EA-4A61-B64E-DB01218E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C727D-BD4E-48D3-914B-D9D9F032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E36E1-4558-4AC6-A1D9-1070961C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D8652-80AA-4239-8A91-8E4275846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186C4-FBE1-4452-B95A-EF1B753A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23CC1-6C81-487A-9B71-F4155761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41AD0-C10F-4439-8619-B63E2D18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5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B053-F91E-452A-8850-FA237245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21E870-166A-406D-BE17-694180819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90A6C-8BF1-49AF-87D2-CCD9CEA7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EE3-D25B-4D52-AEDE-A013A042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5798-0E60-4861-A3A0-29E90FE1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6056B-C223-4B3E-837C-EE738C47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C758F7-4C36-45BB-98F3-D60762DE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55AAA-20E6-4914-8AC6-91F89BFD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0BB60-8BF6-478E-8A9D-EEABAC04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7533-2F69-47BA-B806-10F743306D0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3D85E-E765-4B3E-B141-7691F5263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DA03D-D5D9-4596-8ED3-01B1BD64A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4515-09D3-4530-AFCE-395E40B51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E59E9-C13D-4339-8B2F-96DE9F4FDBDB}"/>
              </a:ext>
            </a:extLst>
          </p:cNvPr>
          <p:cNvSpPr txBox="1"/>
          <p:nvPr/>
        </p:nvSpPr>
        <p:spPr>
          <a:xfrm>
            <a:off x="256184" y="2784459"/>
            <a:ext cx="6035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JSP/Servlet</a:t>
            </a:r>
            <a:endParaRPr lang="ko-KR" altLang="en-US" sz="7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3FD40-3C54-48C7-B8B5-21741945FF4D}"/>
              </a:ext>
            </a:extLst>
          </p:cNvPr>
          <p:cNvSpPr txBox="1"/>
          <p:nvPr/>
        </p:nvSpPr>
        <p:spPr>
          <a:xfrm>
            <a:off x="256184" y="600784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이주희 연구원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988376-1C94-449F-BEA7-31E169D64749}"/>
              </a:ext>
            </a:extLst>
          </p:cNvPr>
          <p:cNvSpPr/>
          <p:nvPr/>
        </p:nvSpPr>
        <p:spPr>
          <a:xfrm>
            <a:off x="-204186" y="217457"/>
            <a:ext cx="12202146" cy="642308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Top Best Web Development Services Company">
            <a:extLst>
              <a:ext uri="{FF2B5EF4-FFF2-40B4-BE49-F238E27FC236}">
                <a16:creationId xmlns:a16="http://schemas.microsoft.com/office/drawing/2014/main" id="{5B8118D2-9911-4E01-9B7A-28F2017C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67" y="611924"/>
            <a:ext cx="6165541" cy="61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31485D-F7FB-4D36-B706-605C83597EEA}"/>
              </a:ext>
            </a:extLst>
          </p:cNvPr>
          <p:cNvSpPr txBox="1"/>
          <p:nvPr/>
        </p:nvSpPr>
        <p:spPr>
          <a:xfrm>
            <a:off x="256184" y="4073541"/>
            <a:ext cx="3683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ch6.</a:t>
            </a:r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4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Web_MVC</a:t>
            </a:r>
            <a:endParaRPr lang="ko-KR" altLang="en-US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08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900B8-0B85-4A8D-80C2-EFA4303422D4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3)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페이지 만들기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4513A-BD93-4717-A1AA-0809BC94C9BD}"/>
              </a:ext>
            </a:extLst>
          </p:cNvPr>
          <p:cNvSpPr txBox="1"/>
          <p:nvPr/>
        </p:nvSpPr>
        <p:spPr>
          <a:xfrm>
            <a:off x="3317977" y="4866185"/>
            <a:ext cx="539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loginProgram.jsp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post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B7F48D-6698-4EA5-AA5D-2CFC1CE0C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87"/>
          <a:stretch/>
        </p:blipFill>
        <p:spPr>
          <a:xfrm>
            <a:off x="3888529" y="2691927"/>
            <a:ext cx="4032948" cy="16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618F6-3ABB-44D7-9197-0C6293604B86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4)  Member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생성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D6880-5FE9-4EB8-8B02-5BD8F661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24" y="3966273"/>
            <a:ext cx="4028420" cy="1108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C1390-3066-4DDB-830B-1AFFD6C4F086}"/>
              </a:ext>
            </a:extLst>
          </p:cNvPr>
          <p:cNvSpPr txBox="1"/>
          <p:nvPr/>
        </p:nvSpPr>
        <p:spPr>
          <a:xfrm>
            <a:off x="1544303" y="2424607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-1.  Eclipse – oracle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4C1F71-B7C9-45C6-AD61-41602264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89" y="3380048"/>
            <a:ext cx="4305901" cy="21434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3C9D4-1C21-42F4-8E90-FA85E68905B7}"/>
              </a:ext>
            </a:extLst>
          </p:cNvPr>
          <p:cNvSpPr/>
          <p:nvPr/>
        </p:nvSpPr>
        <p:spPr>
          <a:xfrm>
            <a:off x="2432935" y="4451760"/>
            <a:ext cx="1512917" cy="325929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1D8417-9A51-4C75-A39F-F1345882EA9C}"/>
              </a:ext>
            </a:extLst>
          </p:cNvPr>
          <p:cNvSpPr/>
          <p:nvPr/>
        </p:nvSpPr>
        <p:spPr>
          <a:xfrm>
            <a:off x="6324082" y="4839435"/>
            <a:ext cx="977649" cy="386507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8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C758E-049A-49C6-A10A-1E05C67D5FF0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4)  Member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생성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C9A74-106A-41FB-955F-C012A2F3BF36}"/>
              </a:ext>
            </a:extLst>
          </p:cNvPr>
          <p:cNvSpPr txBox="1"/>
          <p:nvPr/>
        </p:nvSpPr>
        <p:spPr>
          <a:xfrm>
            <a:off x="1544303" y="2424607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-1.  Eclipse – oracle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8CD9D5-305B-4B00-BB31-CAD416CA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25" y="3147973"/>
            <a:ext cx="6544588" cy="562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07125D-906C-4CEC-B476-5C955BF3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425" y="4214055"/>
            <a:ext cx="5001323" cy="213389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00FFB8-7374-4BAC-AF21-4F5CC1B8C820}"/>
              </a:ext>
            </a:extLst>
          </p:cNvPr>
          <p:cNvSpPr/>
          <p:nvPr/>
        </p:nvSpPr>
        <p:spPr>
          <a:xfrm>
            <a:off x="8472271" y="3298758"/>
            <a:ext cx="382386" cy="305835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A504D6-582E-49BC-B11C-4CF8633644CE}"/>
              </a:ext>
            </a:extLst>
          </p:cNvPr>
          <p:cNvSpPr/>
          <p:nvPr/>
        </p:nvSpPr>
        <p:spPr>
          <a:xfrm>
            <a:off x="2927681" y="5743276"/>
            <a:ext cx="3973484" cy="422539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3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02E779-97F2-47EC-B65E-627013673FA8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4)  Member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생성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20FE-76DB-4848-B83A-CDA4F7DC04B0}"/>
              </a:ext>
            </a:extLst>
          </p:cNvPr>
          <p:cNvSpPr txBox="1"/>
          <p:nvPr/>
        </p:nvSpPr>
        <p:spPr>
          <a:xfrm>
            <a:off x="1544303" y="2424607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-1.  Eclipse – oracle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E8EDCDC-2A4A-406B-999F-E1BE6E72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03" y="3057967"/>
            <a:ext cx="7259063" cy="2305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864BED-D608-4DE2-BC34-C7CBB0EBA0C7}"/>
              </a:ext>
            </a:extLst>
          </p:cNvPr>
          <p:cNvSpPr txBox="1"/>
          <p:nvPr/>
        </p:nvSpPr>
        <p:spPr>
          <a:xfrm>
            <a:off x="1458375" y="6009648"/>
            <a:ext cx="97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C:\oraclexe\app\oracle\product\11.2.0\server\jdbc\lib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E15E7-B75F-4A77-B26A-A489A6D6E654}"/>
              </a:ext>
            </a:extLst>
          </p:cNvPr>
          <p:cNvSpPr/>
          <p:nvPr/>
        </p:nvSpPr>
        <p:spPr>
          <a:xfrm>
            <a:off x="7279811" y="4940800"/>
            <a:ext cx="1523555" cy="422539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6264A-086D-48BD-B214-BEB0D5208C1F}"/>
              </a:ext>
            </a:extLst>
          </p:cNvPr>
          <p:cNvSpPr/>
          <p:nvPr/>
        </p:nvSpPr>
        <p:spPr>
          <a:xfrm>
            <a:off x="7279811" y="3771404"/>
            <a:ext cx="1523555" cy="422539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DA66F-0125-45BC-B594-6B4E25979E31}"/>
              </a:ext>
            </a:extLst>
          </p:cNvPr>
          <p:cNvSpPr txBox="1"/>
          <p:nvPr/>
        </p:nvSpPr>
        <p:spPr>
          <a:xfrm>
            <a:off x="8803366" y="4967403"/>
            <a:ext cx="257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리스트 모두 삭제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F8662-B5D6-4928-8802-B1E0BA6E2055}"/>
              </a:ext>
            </a:extLst>
          </p:cNvPr>
          <p:cNvSpPr txBox="1"/>
          <p:nvPr/>
        </p:nvSpPr>
        <p:spPr>
          <a:xfrm>
            <a:off x="8803366" y="3798007"/>
            <a:ext cx="257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ojdbc6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4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EB15B-241A-4F9F-957D-E7680EEF9D6E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4)  Member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생성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FC027-C63F-441E-A74F-C1794D86C200}"/>
              </a:ext>
            </a:extLst>
          </p:cNvPr>
          <p:cNvSpPr txBox="1"/>
          <p:nvPr/>
        </p:nvSpPr>
        <p:spPr>
          <a:xfrm>
            <a:off x="1544303" y="2424607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-1.  Eclipse – oracle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B90C085-CD44-41F8-85D7-C6C94274F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18"/>
          <a:stretch/>
        </p:blipFill>
        <p:spPr>
          <a:xfrm>
            <a:off x="1279482" y="3274414"/>
            <a:ext cx="4290502" cy="2586636"/>
          </a:xfrm>
          <a:prstGeom prst="rect">
            <a:avLst/>
          </a:prstGeom>
          <a:ln>
            <a:noFill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20AB2E-6739-4CE9-8385-3636DFA0C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77" y="3766217"/>
            <a:ext cx="4076882" cy="1813247"/>
          </a:xfrm>
          <a:prstGeom prst="rect">
            <a:avLst/>
          </a:prstGeom>
          <a:ln>
            <a:noFill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BFCDF3-04E2-4262-B68C-15052C259942}"/>
              </a:ext>
            </a:extLst>
          </p:cNvPr>
          <p:cNvSpPr/>
          <p:nvPr/>
        </p:nvSpPr>
        <p:spPr>
          <a:xfrm>
            <a:off x="1350371" y="3484633"/>
            <a:ext cx="4133958" cy="2376416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F535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87540D-5AC9-4543-BC87-6DB69A56310D}"/>
              </a:ext>
            </a:extLst>
          </p:cNvPr>
          <p:cNvSpPr/>
          <p:nvPr/>
        </p:nvSpPr>
        <p:spPr>
          <a:xfrm>
            <a:off x="9296366" y="5156925"/>
            <a:ext cx="1523555" cy="422539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F535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C7B207-B9F7-45F5-A5CB-EC4FD93917BF}"/>
              </a:ext>
            </a:extLst>
          </p:cNvPr>
          <p:cNvSpPr/>
          <p:nvPr/>
        </p:nvSpPr>
        <p:spPr>
          <a:xfrm>
            <a:off x="6841455" y="3977830"/>
            <a:ext cx="942441" cy="422539"/>
          </a:xfrm>
          <a:prstGeom prst="rect">
            <a:avLst/>
          </a:prstGeom>
          <a:noFill/>
          <a:ln w="57150">
            <a:solidFill>
              <a:srgbClr val="FF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F535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BFEB49-99E1-4033-BE1D-C76FD4EE649C}"/>
              </a:ext>
            </a:extLst>
          </p:cNvPr>
          <p:cNvSpPr txBox="1"/>
          <p:nvPr/>
        </p:nvSpPr>
        <p:spPr>
          <a:xfrm>
            <a:off x="8365010" y="5714305"/>
            <a:ext cx="285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Connection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 후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Ping succeeded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확인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05958-3B37-475F-B0ED-55A7CB7A397E}"/>
              </a:ext>
            </a:extLst>
          </p:cNvPr>
          <p:cNvSpPr txBox="1"/>
          <p:nvPr/>
        </p:nvSpPr>
        <p:spPr>
          <a:xfrm>
            <a:off x="3564283" y="3639742"/>
            <a:ext cx="487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xe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366200-C189-4AD5-82C7-8233A584E67B}"/>
              </a:ext>
            </a:extLst>
          </p:cNvPr>
          <p:cNvSpPr txBox="1"/>
          <p:nvPr/>
        </p:nvSpPr>
        <p:spPr>
          <a:xfrm>
            <a:off x="3046559" y="4381063"/>
            <a:ext cx="130145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Localhost</a:t>
            </a:r>
          </a:p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1521</a:t>
            </a:r>
          </a:p>
          <a:p>
            <a:r>
              <a:rPr lang="en-US" altLang="ko-KR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hr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hr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11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16470-BA83-43A9-986E-09BAAEB63CAB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4)  Member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생성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221B8-142F-42AB-AA42-5E11836CDD57}"/>
              </a:ext>
            </a:extLst>
          </p:cNvPr>
          <p:cNvSpPr txBox="1"/>
          <p:nvPr/>
        </p:nvSpPr>
        <p:spPr>
          <a:xfrm>
            <a:off x="1544303" y="2424607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-2.  Member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4ED521-7B5B-4E0B-B18F-5EC1448D40C4}"/>
              </a:ext>
            </a:extLst>
          </p:cNvPr>
          <p:cNvSpPr txBox="1"/>
          <p:nvPr/>
        </p:nvSpPr>
        <p:spPr>
          <a:xfrm>
            <a:off x="2093794" y="3133805"/>
            <a:ext cx="7281513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컬럼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(ID, PW, NAME)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모든 데이터는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NULL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값이 될 수 없음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9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0051D-3BDB-4ABB-8B71-2687DA3F1466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5)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joinProgram.jsp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7B2F5-2294-426C-AD0B-D67048ACD39E}"/>
              </a:ext>
            </a:extLst>
          </p:cNvPr>
          <p:cNvSpPr txBox="1"/>
          <p:nvPr/>
        </p:nvSpPr>
        <p:spPr>
          <a:xfrm>
            <a:off x="1658766" y="2886272"/>
            <a:ext cx="8874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받은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id, pw, name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저장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성공 시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실패 시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8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B074-7930-4F5A-8E3A-F87C61EFE902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6)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loginProgram.jsp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8464A-257B-477F-8207-19FEEC4E3203}"/>
              </a:ext>
            </a:extLst>
          </p:cNvPr>
          <p:cNvSpPr txBox="1"/>
          <p:nvPr/>
        </p:nvSpPr>
        <p:spPr>
          <a:xfrm>
            <a:off x="1658766" y="2891395"/>
            <a:ext cx="8874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받은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id, pw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있는 값과 비교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성공 시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loginSuccess.jsp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실패 시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loginFail.jsp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62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DBEAC-941C-4F18-8296-8CDACB6A3B77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7)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loginSuccess.jsp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2EE741-45ED-484A-A923-10613CAE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54" y="2668577"/>
            <a:ext cx="5662396" cy="3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670A9-0377-4183-BF0D-B32A29844B78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8)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loginFail.jsp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24EE7D-A62B-41BE-A505-1D5F86E9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458" y="2638041"/>
            <a:ext cx="3955261" cy="2441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D6265-F5FF-4064-AF21-1D62097599E0}"/>
              </a:ext>
            </a:extLst>
          </p:cNvPr>
          <p:cNvSpPr txBox="1"/>
          <p:nvPr/>
        </p:nvSpPr>
        <p:spPr>
          <a:xfrm>
            <a:off x="4722066" y="3756214"/>
            <a:ext cx="5390183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main.jsp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login.jsp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0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5F6B9-F1BB-45D2-A955-F4E8F946DF35}"/>
              </a:ext>
            </a:extLst>
          </p:cNvPr>
          <p:cNvSpPr txBox="1"/>
          <p:nvPr/>
        </p:nvSpPr>
        <p:spPr>
          <a:xfrm>
            <a:off x="156948" y="62146"/>
            <a:ext cx="16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D944B-4EFA-4E95-A631-FF07EE08CE8B}"/>
              </a:ext>
            </a:extLst>
          </p:cNvPr>
          <p:cNvSpPr txBox="1"/>
          <p:nvPr/>
        </p:nvSpPr>
        <p:spPr>
          <a:xfrm>
            <a:off x="820450" y="2299706"/>
            <a:ext cx="1080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MVC Model1 </a:t>
            </a:r>
            <a:r>
              <a:rPr lang="ko-KR" altLang="en-US" sz="4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방식을 설명할 수 있다</a:t>
            </a:r>
            <a:r>
              <a:rPr lang="en-US" altLang="ko-KR" sz="4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742950" indent="-742950">
              <a:buAutoNum type="arabicPeriod"/>
            </a:pPr>
            <a:endParaRPr lang="en-US" altLang="ko-KR" sz="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MVC Model2 </a:t>
            </a:r>
            <a:r>
              <a:rPr lang="ko-KR" altLang="en-US" sz="4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방식을 설명할 수 있다</a:t>
            </a:r>
            <a:r>
              <a:rPr lang="en-US" altLang="ko-KR" sz="4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D2E821-0ED8-4C9E-8979-AC2865B6E37B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4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Model2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5695E-2513-4336-9EB7-73AF1F513BD7}"/>
              </a:ext>
            </a:extLst>
          </p:cNvPr>
          <p:cNvSpPr txBox="1"/>
          <p:nvPr/>
        </p:nvSpPr>
        <p:spPr>
          <a:xfrm>
            <a:off x="2524756" y="3160866"/>
            <a:ext cx="12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response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9D467B-64EB-4D8A-A25A-05F4F2D5D039}"/>
              </a:ext>
            </a:extLst>
          </p:cNvPr>
          <p:cNvSpPr/>
          <p:nvPr/>
        </p:nvSpPr>
        <p:spPr>
          <a:xfrm>
            <a:off x="774816" y="2530658"/>
            <a:ext cx="1749940" cy="828675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1518B-DF8C-4FDA-8960-31CD79057713}"/>
              </a:ext>
            </a:extLst>
          </p:cNvPr>
          <p:cNvSpPr/>
          <p:nvPr/>
        </p:nvSpPr>
        <p:spPr>
          <a:xfrm>
            <a:off x="3978339" y="2335613"/>
            <a:ext cx="2119791" cy="1023720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Servlet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(Controller)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F5D179-5A54-466E-ADEB-0077AFD33E80}"/>
              </a:ext>
            </a:extLst>
          </p:cNvPr>
          <p:cNvSpPr/>
          <p:nvPr/>
        </p:nvSpPr>
        <p:spPr>
          <a:xfrm>
            <a:off x="6943190" y="3228909"/>
            <a:ext cx="1490442" cy="1023720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ECC727-2EF8-4B2B-A69F-3F701AD27D7C}"/>
              </a:ext>
            </a:extLst>
          </p:cNvPr>
          <p:cNvSpPr/>
          <p:nvPr/>
        </p:nvSpPr>
        <p:spPr>
          <a:xfrm>
            <a:off x="9675733" y="3358634"/>
            <a:ext cx="1749940" cy="828675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DBMS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87EE20-A09E-48A7-A6DC-3396840D12B5}"/>
              </a:ext>
            </a:extLst>
          </p:cNvPr>
          <p:cNvSpPr/>
          <p:nvPr/>
        </p:nvSpPr>
        <p:spPr>
          <a:xfrm>
            <a:off x="3815610" y="2064976"/>
            <a:ext cx="4915723" cy="3255873"/>
          </a:xfrm>
          <a:prstGeom prst="rect">
            <a:avLst/>
          </a:prstGeom>
          <a:noFill/>
          <a:ln w="38100">
            <a:solidFill>
              <a:srgbClr val="39A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2EF4034-67C2-4E75-B8EB-858FAA9BB84B}"/>
              </a:ext>
            </a:extLst>
          </p:cNvPr>
          <p:cNvSpPr/>
          <p:nvPr/>
        </p:nvSpPr>
        <p:spPr>
          <a:xfrm>
            <a:off x="2687485" y="2715478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B8B8994-7F46-4EFB-9A27-ABC0C961FC13}"/>
              </a:ext>
            </a:extLst>
          </p:cNvPr>
          <p:cNvSpPr/>
          <p:nvPr/>
        </p:nvSpPr>
        <p:spPr>
          <a:xfrm flipH="1">
            <a:off x="2673140" y="3023954"/>
            <a:ext cx="927839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315ADD9-7F2D-4682-8DA0-C8423E883F9E}"/>
              </a:ext>
            </a:extLst>
          </p:cNvPr>
          <p:cNvSpPr/>
          <p:nvPr/>
        </p:nvSpPr>
        <p:spPr>
          <a:xfrm>
            <a:off x="8632811" y="3512847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6AD49F2-0AF4-41B0-91B6-BD2C264541E2}"/>
              </a:ext>
            </a:extLst>
          </p:cNvPr>
          <p:cNvSpPr/>
          <p:nvPr/>
        </p:nvSpPr>
        <p:spPr>
          <a:xfrm flipH="1">
            <a:off x="8621082" y="3834425"/>
            <a:ext cx="927839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A7A82-89DE-434B-B696-A4FCBD12E77E}"/>
              </a:ext>
            </a:extLst>
          </p:cNvPr>
          <p:cNvSpPr txBox="1"/>
          <p:nvPr/>
        </p:nvSpPr>
        <p:spPr>
          <a:xfrm>
            <a:off x="2596992" y="2346146"/>
            <a:ext cx="11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C2D0B-19F8-4824-B3CC-4D2EAF6FCE73}"/>
              </a:ext>
            </a:extLst>
          </p:cNvPr>
          <p:cNvSpPr txBox="1"/>
          <p:nvPr/>
        </p:nvSpPr>
        <p:spPr>
          <a:xfrm>
            <a:off x="5641331" y="1620419"/>
            <a:ext cx="13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Container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BDDC6FF-557B-48B3-90E8-9B67094A9E14}"/>
              </a:ext>
            </a:extLst>
          </p:cNvPr>
          <p:cNvSpPr/>
          <p:nvPr/>
        </p:nvSpPr>
        <p:spPr>
          <a:xfrm rot="5400000" flipV="1">
            <a:off x="4798131" y="3664705"/>
            <a:ext cx="547809" cy="15212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BDA5BA-9F64-44C0-BE6D-797DAC5903C4}"/>
              </a:ext>
            </a:extLst>
          </p:cNvPr>
          <p:cNvSpPr/>
          <p:nvPr/>
        </p:nvSpPr>
        <p:spPr>
          <a:xfrm>
            <a:off x="3978339" y="4135268"/>
            <a:ext cx="2119791" cy="1023720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JSP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(View)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928365C-9B9B-4A59-8FDF-ECEA7B2078CC}"/>
              </a:ext>
            </a:extLst>
          </p:cNvPr>
          <p:cNvSpPr/>
          <p:nvPr/>
        </p:nvSpPr>
        <p:spPr>
          <a:xfrm rot="13108716">
            <a:off x="6407533" y="2876007"/>
            <a:ext cx="547809" cy="15212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10BA113-5392-4449-8807-EA7DBCF38887}"/>
              </a:ext>
            </a:extLst>
          </p:cNvPr>
          <p:cNvSpPr/>
          <p:nvPr/>
        </p:nvSpPr>
        <p:spPr>
          <a:xfrm rot="2111486" flipV="1">
            <a:off x="6214146" y="3167906"/>
            <a:ext cx="547809" cy="15212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37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Model2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15B3A-8FA3-4458-A36D-6F720F589AAE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(Model2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475D14-A0B6-4FC4-AA8E-9DEA74BA9474}"/>
              </a:ext>
            </a:extLst>
          </p:cNvPr>
          <p:cNvSpPr/>
          <p:nvPr/>
        </p:nvSpPr>
        <p:spPr>
          <a:xfrm>
            <a:off x="476621" y="2319972"/>
            <a:ext cx="1353856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1A322-5A30-4D1E-9A0C-D153AF199788}"/>
              </a:ext>
            </a:extLst>
          </p:cNvPr>
          <p:cNvSpPr/>
          <p:nvPr/>
        </p:nvSpPr>
        <p:spPr>
          <a:xfrm>
            <a:off x="3427694" y="1798759"/>
            <a:ext cx="1353856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03889E-7C6B-474F-A653-7752BACABADE}"/>
              </a:ext>
            </a:extLst>
          </p:cNvPr>
          <p:cNvSpPr/>
          <p:nvPr/>
        </p:nvSpPr>
        <p:spPr>
          <a:xfrm>
            <a:off x="3427694" y="3324185"/>
            <a:ext cx="1353856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3EE42B-2FC4-4966-BD56-F5BDE76FC025}"/>
              </a:ext>
            </a:extLst>
          </p:cNvPr>
          <p:cNvSpPr/>
          <p:nvPr/>
        </p:nvSpPr>
        <p:spPr>
          <a:xfrm>
            <a:off x="6212458" y="1775489"/>
            <a:ext cx="2368763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joinProgram.java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D81A5D-B9C5-4A70-96CC-103C929B4ACB}"/>
              </a:ext>
            </a:extLst>
          </p:cNvPr>
          <p:cNvSpPr/>
          <p:nvPr/>
        </p:nvSpPr>
        <p:spPr>
          <a:xfrm>
            <a:off x="6078112" y="3332517"/>
            <a:ext cx="2464951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loginProgram.java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212AF8-EA05-4B2F-9BB5-7508E9AF2E15}"/>
              </a:ext>
            </a:extLst>
          </p:cNvPr>
          <p:cNvSpPr/>
          <p:nvPr/>
        </p:nvSpPr>
        <p:spPr>
          <a:xfrm>
            <a:off x="9513987" y="2732249"/>
            <a:ext cx="2282109" cy="627073"/>
          </a:xfrm>
          <a:prstGeom prst="rect">
            <a:avLst/>
          </a:prstGeom>
          <a:solidFill>
            <a:srgbClr val="39A0FF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Member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94E4F5-C579-4318-A2CB-AA2B87981607}"/>
              </a:ext>
            </a:extLst>
          </p:cNvPr>
          <p:cNvSpPr/>
          <p:nvPr/>
        </p:nvSpPr>
        <p:spPr>
          <a:xfrm>
            <a:off x="4502807" y="5476019"/>
            <a:ext cx="2371522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LoginSuccess.jsp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D7CA7B-94A2-486E-B65B-E0212BDA3A19}"/>
              </a:ext>
            </a:extLst>
          </p:cNvPr>
          <p:cNvSpPr/>
          <p:nvPr/>
        </p:nvSpPr>
        <p:spPr>
          <a:xfrm>
            <a:off x="7955360" y="5476019"/>
            <a:ext cx="2282109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loginFail.jsp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B77BF08-E20C-4CC7-9F51-F6031CD25199}"/>
              </a:ext>
            </a:extLst>
          </p:cNvPr>
          <p:cNvSpPr/>
          <p:nvPr/>
        </p:nvSpPr>
        <p:spPr>
          <a:xfrm>
            <a:off x="2226153" y="2073387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65A5CD4C-D057-497F-BE31-EDB2DD9E26DF}"/>
              </a:ext>
            </a:extLst>
          </p:cNvPr>
          <p:cNvSpPr/>
          <p:nvPr/>
        </p:nvSpPr>
        <p:spPr>
          <a:xfrm>
            <a:off x="2226153" y="3425068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B143ED-9BE0-476E-9D53-D317B395D723}"/>
              </a:ext>
            </a:extLst>
          </p:cNvPr>
          <p:cNvSpPr txBox="1"/>
          <p:nvPr/>
        </p:nvSpPr>
        <p:spPr>
          <a:xfrm>
            <a:off x="2114480" y="1704055"/>
            <a:ext cx="11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D9FDBE-ECF1-4DB6-BA33-BAD01C048C90}"/>
              </a:ext>
            </a:extLst>
          </p:cNvPr>
          <p:cNvSpPr txBox="1"/>
          <p:nvPr/>
        </p:nvSpPr>
        <p:spPr>
          <a:xfrm>
            <a:off x="2103077" y="3072622"/>
            <a:ext cx="11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F8863EC-3A6A-4B38-8FA5-9300E2658C67}"/>
              </a:ext>
            </a:extLst>
          </p:cNvPr>
          <p:cNvSpPr/>
          <p:nvPr/>
        </p:nvSpPr>
        <p:spPr>
          <a:xfrm>
            <a:off x="4997963" y="2028404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D6C8C11-D887-4C21-9D1C-D62108DA590C}"/>
              </a:ext>
            </a:extLst>
          </p:cNvPr>
          <p:cNvSpPr/>
          <p:nvPr/>
        </p:nvSpPr>
        <p:spPr>
          <a:xfrm>
            <a:off x="4993675" y="3592848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8AC2B2B-1668-43E3-9DEF-6797A9A083BF}"/>
              </a:ext>
            </a:extLst>
          </p:cNvPr>
          <p:cNvSpPr/>
          <p:nvPr/>
        </p:nvSpPr>
        <p:spPr>
          <a:xfrm rot="2274504">
            <a:off x="7699730" y="4957253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A5D0F47-E0A6-4DE1-8778-86CBA4473298}"/>
              </a:ext>
            </a:extLst>
          </p:cNvPr>
          <p:cNvSpPr/>
          <p:nvPr/>
        </p:nvSpPr>
        <p:spPr>
          <a:xfrm rot="19325496" flipH="1">
            <a:off x="6056582" y="4957253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49F45DF-2753-41CA-A748-346EFB17E9AB}"/>
              </a:ext>
            </a:extLst>
          </p:cNvPr>
          <p:cNvSpPr/>
          <p:nvPr/>
        </p:nvSpPr>
        <p:spPr>
          <a:xfrm rot="2274504">
            <a:off x="8632496" y="2272412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596A9AF-DDDE-408B-AA6B-841FD55669CE}"/>
              </a:ext>
            </a:extLst>
          </p:cNvPr>
          <p:cNvSpPr/>
          <p:nvPr/>
        </p:nvSpPr>
        <p:spPr>
          <a:xfrm rot="19325496" flipH="1">
            <a:off x="8534874" y="3477210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98941A-AD3F-4008-8BF7-6A905890D3AB}"/>
              </a:ext>
            </a:extLst>
          </p:cNvPr>
          <p:cNvSpPr txBox="1"/>
          <p:nvPr/>
        </p:nvSpPr>
        <p:spPr>
          <a:xfrm>
            <a:off x="476621" y="2985738"/>
            <a:ext cx="135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선택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06951-C6D7-4376-B471-6285265F0052}"/>
              </a:ext>
            </a:extLst>
          </p:cNvPr>
          <p:cNvSpPr txBox="1"/>
          <p:nvPr/>
        </p:nvSpPr>
        <p:spPr>
          <a:xfrm>
            <a:off x="3107658" y="2469569"/>
            <a:ext cx="199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패스워드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 입력하여 회원가입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95EEA-8C1E-4C0D-B50D-C7FC53F20EFE}"/>
              </a:ext>
            </a:extLst>
          </p:cNvPr>
          <p:cNvSpPr txBox="1"/>
          <p:nvPr/>
        </p:nvSpPr>
        <p:spPr>
          <a:xfrm>
            <a:off x="3107658" y="3964277"/>
            <a:ext cx="199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패스워드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입력하여 로그인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E9D497-042A-4C78-9785-C2235B90F4A1}"/>
              </a:ext>
            </a:extLst>
          </p:cNvPr>
          <p:cNvSpPr txBox="1"/>
          <p:nvPr/>
        </p:nvSpPr>
        <p:spPr>
          <a:xfrm>
            <a:off x="6356548" y="2411836"/>
            <a:ext cx="1993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입력한 값을 받아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Member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테이블에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레코드 삽입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BC1DB4-AE80-493B-8239-DB8DD68E9648}"/>
              </a:ext>
            </a:extLst>
          </p:cNvPr>
          <p:cNvSpPr txBox="1"/>
          <p:nvPr/>
        </p:nvSpPr>
        <p:spPr>
          <a:xfrm>
            <a:off x="6049475" y="3964277"/>
            <a:ext cx="260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입력한 값과 테이블에 값을 비교하여 조건에 맞는 페이지 출력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8CB85F-C43E-4E8F-AC23-3D5ED5DB597C}"/>
              </a:ext>
            </a:extLst>
          </p:cNvPr>
          <p:cNvSpPr txBox="1"/>
          <p:nvPr/>
        </p:nvSpPr>
        <p:spPr>
          <a:xfrm>
            <a:off x="5101586" y="4671811"/>
            <a:ext cx="14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로그인성공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C0FAEC-BEE9-48B8-9336-BE12F0873D4C}"/>
              </a:ext>
            </a:extLst>
          </p:cNvPr>
          <p:cNvSpPr txBox="1"/>
          <p:nvPr/>
        </p:nvSpPr>
        <p:spPr>
          <a:xfrm>
            <a:off x="8095072" y="4676124"/>
            <a:ext cx="14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로그인실패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BA1AC4F-077B-42C4-9C45-11186EB867B3}"/>
              </a:ext>
            </a:extLst>
          </p:cNvPr>
          <p:cNvSpPr/>
          <p:nvPr/>
        </p:nvSpPr>
        <p:spPr>
          <a:xfrm>
            <a:off x="5931337" y="1539046"/>
            <a:ext cx="2854177" cy="3049110"/>
          </a:xfrm>
          <a:prstGeom prst="rect">
            <a:avLst/>
          </a:prstGeom>
          <a:noFill/>
          <a:ln w="38100">
            <a:solidFill>
              <a:srgbClr val="39A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98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E59E9-C13D-4339-8B2F-96DE9F4FDBDB}"/>
              </a:ext>
            </a:extLst>
          </p:cNvPr>
          <p:cNvSpPr txBox="1"/>
          <p:nvPr/>
        </p:nvSpPr>
        <p:spPr>
          <a:xfrm>
            <a:off x="256184" y="2784459"/>
            <a:ext cx="253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Next</a:t>
            </a:r>
            <a:endParaRPr lang="ko-KR" altLang="en-US" sz="7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988376-1C94-449F-BEA7-31E169D64749}"/>
              </a:ext>
            </a:extLst>
          </p:cNvPr>
          <p:cNvSpPr/>
          <p:nvPr/>
        </p:nvSpPr>
        <p:spPr>
          <a:xfrm>
            <a:off x="-204186" y="217457"/>
            <a:ext cx="12202146" cy="642308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Top Best Web Development Services Company">
            <a:extLst>
              <a:ext uri="{FF2B5EF4-FFF2-40B4-BE49-F238E27FC236}">
                <a16:creationId xmlns:a16="http://schemas.microsoft.com/office/drawing/2014/main" id="{5B8118D2-9911-4E01-9B7A-28F2017C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67" y="611924"/>
            <a:ext cx="6165541" cy="61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31485D-F7FB-4D36-B706-605C83597EEA}"/>
              </a:ext>
            </a:extLst>
          </p:cNvPr>
          <p:cNvSpPr txBox="1"/>
          <p:nvPr/>
        </p:nvSpPr>
        <p:spPr>
          <a:xfrm>
            <a:off x="256184" y="4073541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ch7.</a:t>
            </a:r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4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Scope</a:t>
            </a:r>
            <a:endParaRPr lang="ko-KR" altLang="en-US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6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MVC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F0415-E067-41AA-8451-FC862C7AA121}"/>
              </a:ext>
            </a:extLst>
          </p:cNvPr>
          <p:cNvSpPr txBox="1"/>
          <p:nvPr/>
        </p:nvSpPr>
        <p:spPr>
          <a:xfrm>
            <a:off x="2316227" y="3047340"/>
            <a:ext cx="150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769C7-D277-486E-8B76-C808C3D07E7D}"/>
              </a:ext>
            </a:extLst>
          </p:cNvPr>
          <p:cNvSpPr/>
          <p:nvPr/>
        </p:nvSpPr>
        <p:spPr>
          <a:xfrm>
            <a:off x="1898018" y="2812132"/>
            <a:ext cx="2346411" cy="1055193"/>
          </a:xfrm>
          <a:prstGeom prst="rect">
            <a:avLst/>
          </a:prstGeom>
          <a:noFill/>
          <a:ln w="38100">
            <a:solidFill>
              <a:srgbClr val="FF98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BC099-3E5B-46DE-B39D-52213C4BAAEC}"/>
              </a:ext>
            </a:extLst>
          </p:cNvPr>
          <p:cNvSpPr/>
          <p:nvPr/>
        </p:nvSpPr>
        <p:spPr>
          <a:xfrm>
            <a:off x="4808970" y="2812132"/>
            <a:ext cx="2346411" cy="1055193"/>
          </a:xfrm>
          <a:prstGeom prst="rect">
            <a:avLst/>
          </a:prstGeom>
          <a:noFill/>
          <a:ln w="38100">
            <a:solidFill>
              <a:srgbClr val="FF98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F8752-1008-4F78-AFC8-849606400FAF}"/>
              </a:ext>
            </a:extLst>
          </p:cNvPr>
          <p:cNvSpPr txBox="1"/>
          <p:nvPr/>
        </p:nvSpPr>
        <p:spPr>
          <a:xfrm>
            <a:off x="5227179" y="3047340"/>
            <a:ext cx="150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View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617CD-36EB-4006-B636-78DA5C944841}"/>
              </a:ext>
            </a:extLst>
          </p:cNvPr>
          <p:cNvSpPr/>
          <p:nvPr/>
        </p:nvSpPr>
        <p:spPr>
          <a:xfrm>
            <a:off x="7719922" y="2812132"/>
            <a:ext cx="2346411" cy="1055193"/>
          </a:xfrm>
          <a:prstGeom prst="rect">
            <a:avLst/>
          </a:prstGeom>
          <a:noFill/>
          <a:ln w="38100">
            <a:solidFill>
              <a:srgbClr val="FF98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133C9-A596-4D06-933B-DEF3EA858F24}"/>
              </a:ext>
            </a:extLst>
          </p:cNvPr>
          <p:cNvSpPr txBox="1"/>
          <p:nvPr/>
        </p:nvSpPr>
        <p:spPr>
          <a:xfrm>
            <a:off x="7765413" y="3047340"/>
            <a:ext cx="225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701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MVC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B5799-A6EF-4B2B-AD20-6A1A08266146}"/>
              </a:ext>
            </a:extLst>
          </p:cNvPr>
          <p:cNvSpPr txBox="1"/>
          <p:nvPr/>
        </p:nvSpPr>
        <p:spPr>
          <a:xfrm>
            <a:off x="1544441" y="1478599"/>
            <a:ext cx="150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CC24F3-9802-412D-9C7E-8E8BC653BAA7}"/>
              </a:ext>
            </a:extLst>
          </p:cNvPr>
          <p:cNvSpPr/>
          <p:nvPr/>
        </p:nvSpPr>
        <p:spPr>
          <a:xfrm>
            <a:off x="1126232" y="1243391"/>
            <a:ext cx="2346411" cy="1055193"/>
          </a:xfrm>
          <a:prstGeom prst="rect">
            <a:avLst/>
          </a:prstGeom>
          <a:noFill/>
          <a:ln w="38100">
            <a:solidFill>
              <a:srgbClr val="FF98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822925-0AA4-4B14-8615-E8A4078A92FD}"/>
              </a:ext>
            </a:extLst>
          </p:cNvPr>
          <p:cNvSpPr/>
          <p:nvPr/>
        </p:nvSpPr>
        <p:spPr>
          <a:xfrm>
            <a:off x="1126232" y="3112907"/>
            <a:ext cx="2346411" cy="1055193"/>
          </a:xfrm>
          <a:prstGeom prst="rect">
            <a:avLst/>
          </a:prstGeom>
          <a:noFill/>
          <a:ln w="38100">
            <a:solidFill>
              <a:srgbClr val="FF98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6E4A3-EB72-4645-91F8-ABAC47E7699E}"/>
              </a:ext>
            </a:extLst>
          </p:cNvPr>
          <p:cNvSpPr txBox="1"/>
          <p:nvPr/>
        </p:nvSpPr>
        <p:spPr>
          <a:xfrm>
            <a:off x="1544441" y="3348115"/>
            <a:ext cx="150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View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ACB133-427B-4126-9779-05FDE1614397}"/>
              </a:ext>
            </a:extLst>
          </p:cNvPr>
          <p:cNvSpPr/>
          <p:nvPr/>
        </p:nvSpPr>
        <p:spPr>
          <a:xfrm>
            <a:off x="1126232" y="4982423"/>
            <a:ext cx="2346411" cy="1055193"/>
          </a:xfrm>
          <a:prstGeom prst="rect">
            <a:avLst/>
          </a:prstGeom>
          <a:noFill/>
          <a:ln w="38100">
            <a:solidFill>
              <a:srgbClr val="FF98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2701F-C7BD-4C85-9123-F72B2498CE7F}"/>
              </a:ext>
            </a:extLst>
          </p:cNvPr>
          <p:cNvSpPr txBox="1"/>
          <p:nvPr/>
        </p:nvSpPr>
        <p:spPr>
          <a:xfrm>
            <a:off x="1171723" y="5217631"/>
            <a:ext cx="225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Controller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DCC38B-0C2C-4E30-83A9-D31464DBE61B}"/>
              </a:ext>
            </a:extLst>
          </p:cNvPr>
          <p:cNvSpPr txBox="1"/>
          <p:nvPr/>
        </p:nvSpPr>
        <p:spPr>
          <a:xfrm>
            <a:off x="3781794" y="5217631"/>
            <a:ext cx="732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사용자의 입력처리와 흐름 제어 담당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7E781-3957-4B5D-BDC1-A654A6B4CD3D}"/>
              </a:ext>
            </a:extLst>
          </p:cNvPr>
          <p:cNvSpPr txBox="1"/>
          <p:nvPr/>
        </p:nvSpPr>
        <p:spPr>
          <a:xfrm>
            <a:off x="3781794" y="3348115"/>
            <a:ext cx="732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사용자가 보게 될 결과 화면 출력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36403-03EF-4EAD-BA68-248BB5302F75}"/>
              </a:ext>
            </a:extLst>
          </p:cNvPr>
          <p:cNvSpPr txBox="1"/>
          <p:nvPr/>
        </p:nvSpPr>
        <p:spPr>
          <a:xfrm>
            <a:off x="3781793" y="1472667"/>
            <a:ext cx="732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어플리케이션의 정보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4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MVC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D3E09-5B6D-4A93-94C0-9C1E985CB683}"/>
              </a:ext>
            </a:extLst>
          </p:cNvPr>
          <p:cNvSpPr txBox="1"/>
          <p:nvPr/>
        </p:nvSpPr>
        <p:spPr>
          <a:xfrm>
            <a:off x="2283488" y="2505670"/>
            <a:ext cx="284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9A0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B3A55-44A6-4E11-AEE5-649AA1F6FE55}"/>
              </a:ext>
            </a:extLst>
          </p:cNvPr>
          <p:cNvSpPr txBox="1"/>
          <p:nvPr/>
        </p:nvSpPr>
        <p:spPr>
          <a:xfrm>
            <a:off x="7031955" y="2505670"/>
            <a:ext cx="284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9A0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9BE6E-7B7C-42A7-97FC-4B2C3CE487EC}"/>
              </a:ext>
            </a:extLst>
          </p:cNvPr>
          <p:cNvSpPr txBox="1"/>
          <p:nvPr/>
        </p:nvSpPr>
        <p:spPr>
          <a:xfrm>
            <a:off x="1818520" y="3660538"/>
            <a:ext cx="3806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JSP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출력과 로직을 전부 컨트롤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E1A72-DB1D-47BE-A38B-987EE9D04AB8}"/>
              </a:ext>
            </a:extLst>
          </p:cNvPr>
          <p:cNvSpPr txBox="1"/>
          <p:nvPr/>
        </p:nvSpPr>
        <p:spPr>
          <a:xfrm>
            <a:off x="7031955" y="3691315"/>
            <a:ext cx="2843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JSP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에서는 출력만 처리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1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F203A-B72D-4044-BA8B-431C637508C5}"/>
              </a:ext>
            </a:extLst>
          </p:cNvPr>
          <p:cNvSpPr txBox="1"/>
          <p:nvPr/>
        </p:nvSpPr>
        <p:spPr>
          <a:xfrm>
            <a:off x="2536093" y="3017132"/>
            <a:ext cx="12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response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A066D3-BA19-4E06-A32B-20E7C0CFFE99}"/>
              </a:ext>
            </a:extLst>
          </p:cNvPr>
          <p:cNvSpPr/>
          <p:nvPr/>
        </p:nvSpPr>
        <p:spPr>
          <a:xfrm>
            <a:off x="783537" y="2373822"/>
            <a:ext cx="1749940" cy="828675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D6B8AF-BD51-47E2-9A92-432FF59850F3}"/>
              </a:ext>
            </a:extLst>
          </p:cNvPr>
          <p:cNvSpPr/>
          <p:nvPr/>
        </p:nvSpPr>
        <p:spPr>
          <a:xfrm>
            <a:off x="4048253" y="2214562"/>
            <a:ext cx="3921289" cy="1023720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JSP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(Controller + View)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46E00-413A-4506-A4CF-431BA9CFEDE9}"/>
              </a:ext>
            </a:extLst>
          </p:cNvPr>
          <p:cNvSpPr/>
          <p:nvPr/>
        </p:nvSpPr>
        <p:spPr>
          <a:xfrm>
            <a:off x="4048252" y="3952481"/>
            <a:ext cx="3921289" cy="1023720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AAD765-DC5A-414D-8E14-1F262DABAC7A}"/>
              </a:ext>
            </a:extLst>
          </p:cNvPr>
          <p:cNvSpPr/>
          <p:nvPr/>
        </p:nvSpPr>
        <p:spPr>
          <a:xfrm>
            <a:off x="9350095" y="4111740"/>
            <a:ext cx="1749940" cy="828675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DBMS</a:t>
            </a: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0D2296-3DFA-42F4-97E6-97AAC09FA356}"/>
              </a:ext>
            </a:extLst>
          </p:cNvPr>
          <p:cNvSpPr/>
          <p:nvPr/>
        </p:nvSpPr>
        <p:spPr>
          <a:xfrm>
            <a:off x="3885524" y="1950676"/>
            <a:ext cx="4259500" cy="3255873"/>
          </a:xfrm>
          <a:prstGeom prst="rect">
            <a:avLst/>
          </a:prstGeom>
          <a:noFill/>
          <a:ln w="38100">
            <a:solidFill>
              <a:srgbClr val="39A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6EB3D58-A200-40E6-A28D-318E50CDF76D}"/>
              </a:ext>
            </a:extLst>
          </p:cNvPr>
          <p:cNvSpPr/>
          <p:nvPr/>
        </p:nvSpPr>
        <p:spPr>
          <a:xfrm>
            <a:off x="2696206" y="2558642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6EF6300-C086-4A86-9DC1-1C09B30169FD}"/>
              </a:ext>
            </a:extLst>
          </p:cNvPr>
          <p:cNvSpPr/>
          <p:nvPr/>
        </p:nvSpPr>
        <p:spPr>
          <a:xfrm flipH="1">
            <a:off x="2684477" y="2880220"/>
            <a:ext cx="927839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3A89E18-AA8D-4EC7-8A33-98335E43702E}"/>
              </a:ext>
            </a:extLst>
          </p:cNvPr>
          <p:cNvSpPr/>
          <p:nvPr/>
        </p:nvSpPr>
        <p:spPr>
          <a:xfrm>
            <a:off x="8285380" y="4271394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D897593-6CB1-43D9-9A2A-3B59BEAF1E2B}"/>
              </a:ext>
            </a:extLst>
          </p:cNvPr>
          <p:cNvSpPr/>
          <p:nvPr/>
        </p:nvSpPr>
        <p:spPr>
          <a:xfrm flipH="1">
            <a:off x="8273651" y="4592972"/>
            <a:ext cx="927839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CB3F85-F331-466E-81FD-F30169CEEADF}"/>
              </a:ext>
            </a:extLst>
          </p:cNvPr>
          <p:cNvSpPr txBox="1"/>
          <p:nvPr/>
        </p:nvSpPr>
        <p:spPr>
          <a:xfrm>
            <a:off x="2605713" y="2189310"/>
            <a:ext cx="11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A267C3-49A6-4257-A84C-D3A89AB8E861}"/>
              </a:ext>
            </a:extLst>
          </p:cNvPr>
          <p:cNvSpPr txBox="1"/>
          <p:nvPr/>
        </p:nvSpPr>
        <p:spPr>
          <a:xfrm>
            <a:off x="5347416" y="1506119"/>
            <a:ext cx="13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Container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5EAD67-969E-4CF3-8C21-2CCB5B39B1D5}"/>
              </a:ext>
            </a:extLst>
          </p:cNvPr>
          <p:cNvSpPr/>
          <p:nvPr/>
        </p:nvSpPr>
        <p:spPr>
          <a:xfrm rot="16200000">
            <a:off x="5362935" y="3543654"/>
            <a:ext cx="547809" cy="15212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F2BE9A4-1C6E-42D9-ACB5-8C7EDAF30712}"/>
              </a:ext>
            </a:extLst>
          </p:cNvPr>
          <p:cNvSpPr/>
          <p:nvPr/>
        </p:nvSpPr>
        <p:spPr>
          <a:xfrm rot="5400000" flipV="1">
            <a:off x="6129130" y="3560929"/>
            <a:ext cx="547809" cy="15212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0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8A0EA3-42A4-4F22-B882-533A76A52DC2}"/>
              </a:ext>
            </a:extLst>
          </p:cNvPr>
          <p:cNvSpPr/>
          <p:nvPr/>
        </p:nvSpPr>
        <p:spPr>
          <a:xfrm>
            <a:off x="360163" y="2437046"/>
            <a:ext cx="1353856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0EEBD-0C09-4C7A-BFFB-DF38C5FBDCAB}"/>
              </a:ext>
            </a:extLst>
          </p:cNvPr>
          <p:cNvSpPr/>
          <p:nvPr/>
        </p:nvSpPr>
        <p:spPr>
          <a:xfrm>
            <a:off x="3311236" y="1915833"/>
            <a:ext cx="1353856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2665D6-7456-43CD-8D59-DE93A164E8B1}"/>
              </a:ext>
            </a:extLst>
          </p:cNvPr>
          <p:cNvSpPr/>
          <p:nvPr/>
        </p:nvSpPr>
        <p:spPr>
          <a:xfrm>
            <a:off x="3311236" y="3441259"/>
            <a:ext cx="1353856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B78AD3-73FF-4F7F-A70F-61497E1620A3}"/>
              </a:ext>
            </a:extLst>
          </p:cNvPr>
          <p:cNvSpPr/>
          <p:nvPr/>
        </p:nvSpPr>
        <p:spPr>
          <a:xfrm>
            <a:off x="6096000" y="1892563"/>
            <a:ext cx="2282109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joinProgram.jsp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451D3E-B509-4940-BD7B-F08B2218DFF2}"/>
              </a:ext>
            </a:extLst>
          </p:cNvPr>
          <p:cNvSpPr/>
          <p:nvPr/>
        </p:nvSpPr>
        <p:spPr>
          <a:xfrm>
            <a:off x="6059809" y="3451888"/>
            <a:ext cx="2303758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loginProgram.jsp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17FFF2-23E0-4071-8A41-21E081E47CF3}"/>
              </a:ext>
            </a:extLst>
          </p:cNvPr>
          <p:cNvSpPr/>
          <p:nvPr/>
        </p:nvSpPr>
        <p:spPr>
          <a:xfrm>
            <a:off x="9397529" y="2849323"/>
            <a:ext cx="2282109" cy="627073"/>
          </a:xfrm>
          <a:prstGeom prst="rect">
            <a:avLst/>
          </a:prstGeom>
          <a:solidFill>
            <a:srgbClr val="39A0FF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Member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59F4B-339D-4B42-BD79-93AD8A2639ED}"/>
              </a:ext>
            </a:extLst>
          </p:cNvPr>
          <p:cNvSpPr/>
          <p:nvPr/>
        </p:nvSpPr>
        <p:spPr>
          <a:xfrm>
            <a:off x="4386349" y="5593093"/>
            <a:ext cx="2341622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LoginSuccess.jsp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8DE070-2729-4699-939F-8A5B08C1CF67}"/>
              </a:ext>
            </a:extLst>
          </p:cNvPr>
          <p:cNvSpPr/>
          <p:nvPr/>
        </p:nvSpPr>
        <p:spPr>
          <a:xfrm>
            <a:off x="7838902" y="5593093"/>
            <a:ext cx="2282109" cy="627073"/>
          </a:xfrm>
          <a:prstGeom prst="rect">
            <a:avLst/>
          </a:prstGeom>
          <a:solidFill>
            <a:srgbClr val="FF9839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LoginFail.jsp</a:t>
            </a:r>
            <a:endParaRPr lang="ko-KR" altLang="en-US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42F5BEB-E008-4C75-87AF-FD822F975D60}"/>
              </a:ext>
            </a:extLst>
          </p:cNvPr>
          <p:cNvSpPr/>
          <p:nvPr/>
        </p:nvSpPr>
        <p:spPr>
          <a:xfrm>
            <a:off x="2109695" y="2190461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ACD5958-9B02-457B-9566-828A4AEE97C2}"/>
              </a:ext>
            </a:extLst>
          </p:cNvPr>
          <p:cNvSpPr/>
          <p:nvPr/>
        </p:nvSpPr>
        <p:spPr>
          <a:xfrm>
            <a:off x="2109695" y="3542142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07FAA-24D6-425C-B944-657253A3BFFE}"/>
              </a:ext>
            </a:extLst>
          </p:cNvPr>
          <p:cNvSpPr txBox="1"/>
          <p:nvPr/>
        </p:nvSpPr>
        <p:spPr>
          <a:xfrm>
            <a:off x="1998022" y="1821129"/>
            <a:ext cx="11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1E0E9-DFDC-4A57-B820-3574002F14B7}"/>
              </a:ext>
            </a:extLst>
          </p:cNvPr>
          <p:cNvSpPr txBox="1"/>
          <p:nvPr/>
        </p:nvSpPr>
        <p:spPr>
          <a:xfrm>
            <a:off x="1986619" y="3189696"/>
            <a:ext cx="11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CE1C8C5-7FEB-4021-8606-014221701933}"/>
              </a:ext>
            </a:extLst>
          </p:cNvPr>
          <p:cNvSpPr/>
          <p:nvPr/>
        </p:nvSpPr>
        <p:spPr>
          <a:xfrm>
            <a:off x="4881505" y="2145478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135338F-E434-4D8F-8669-B052B8A237E7}"/>
              </a:ext>
            </a:extLst>
          </p:cNvPr>
          <p:cNvSpPr/>
          <p:nvPr/>
        </p:nvSpPr>
        <p:spPr>
          <a:xfrm>
            <a:off x="4877217" y="3709922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1859453-6002-4699-9722-B52B8824FBB2}"/>
              </a:ext>
            </a:extLst>
          </p:cNvPr>
          <p:cNvSpPr/>
          <p:nvPr/>
        </p:nvSpPr>
        <p:spPr>
          <a:xfrm rot="2274504">
            <a:off x="7583272" y="5074327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A4137F9-33AD-4C3E-997E-BFA3AA4AA25B}"/>
              </a:ext>
            </a:extLst>
          </p:cNvPr>
          <p:cNvSpPr/>
          <p:nvPr/>
        </p:nvSpPr>
        <p:spPr>
          <a:xfrm rot="19325496" flipH="1">
            <a:off x="5940124" y="5074327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68D9BA-C314-4014-9AFB-FEE59326F2AB}"/>
              </a:ext>
            </a:extLst>
          </p:cNvPr>
          <p:cNvSpPr/>
          <p:nvPr/>
        </p:nvSpPr>
        <p:spPr>
          <a:xfrm rot="2274504">
            <a:off x="8380757" y="2448882"/>
            <a:ext cx="927838" cy="1677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5AA3CB-242C-45AB-81B7-A7AECC0B5FD5}"/>
              </a:ext>
            </a:extLst>
          </p:cNvPr>
          <p:cNvSpPr txBox="1"/>
          <p:nvPr/>
        </p:nvSpPr>
        <p:spPr>
          <a:xfrm>
            <a:off x="360163" y="3102812"/>
            <a:ext cx="135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선택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5E9D51-6066-428C-AA0C-869E8653024D}"/>
              </a:ext>
            </a:extLst>
          </p:cNvPr>
          <p:cNvSpPr txBox="1"/>
          <p:nvPr/>
        </p:nvSpPr>
        <p:spPr>
          <a:xfrm>
            <a:off x="2991200" y="2586643"/>
            <a:ext cx="199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패스워드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 입력하여 회원가입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26B49C-7F9F-47A0-8FE0-147D0BFD3945}"/>
              </a:ext>
            </a:extLst>
          </p:cNvPr>
          <p:cNvSpPr txBox="1"/>
          <p:nvPr/>
        </p:nvSpPr>
        <p:spPr>
          <a:xfrm>
            <a:off x="2991200" y="4081351"/>
            <a:ext cx="199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패스워드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입력하여 로그인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8CF5A-6644-4BBB-88CD-36C45E6A7C0B}"/>
              </a:ext>
            </a:extLst>
          </p:cNvPr>
          <p:cNvSpPr txBox="1"/>
          <p:nvPr/>
        </p:nvSpPr>
        <p:spPr>
          <a:xfrm>
            <a:off x="6240090" y="2528910"/>
            <a:ext cx="1993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입력한 값을 받아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Member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테이블에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레코드 삽입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942641-FF33-4B16-B4E0-5F7597D20D6B}"/>
              </a:ext>
            </a:extLst>
          </p:cNvPr>
          <p:cNvSpPr txBox="1"/>
          <p:nvPr/>
        </p:nvSpPr>
        <p:spPr>
          <a:xfrm>
            <a:off x="5933017" y="4081351"/>
            <a:ext cx="260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입력한 값과 테이블에 값을 비교하여 조건에 맞는 페이지 출력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7EE912-4DB2-427E-9B2B-0881C2BEA975}"/>
              </a:ext>
            </a:extLst>
          </p:cNvPr>
          <p:cNvSpPr txBox="1"/>
          <p:nvPr/>
        </p:nvSpPr>
        <p:spPr>
          <a:xfrm>
            <a:off x="4985128" y="4788885"/>
            <a:ext cx="14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로그인성공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96B207-9E49-4ADA-B350-44222FDB5C70}"/>
              </a:ext>
            </a:extLst>
          </p:cNvPr>
          <p:cNvSpPr txBox="1"/>
          <p:nvPr/>
        </p:nvSpPr>
        <p:spPr>
          <a:xfrm>
            <a:off x="7978614" y="4793198"/>
            <a:ext cx="14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로그인실패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1A7693BA-E299-4D3E-B131-F8816E44037A}"/>
              </a:ext>
            </a:extLst>
          </p:cNvPr>
          <p:cNvSpPr/>
          <p:nvPr/>
        </p:nvSpPr>
        <p:spPr>
          <a:xfrm rot="19723001">
            <a:off x="8367700" y="3428041"/>
            <a:ext cx="1040235" cy="16778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19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B39D14-FE2F-4E9D-BDC9-5DC75F567E57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1)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페이지 만들기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D65D5CE-E6FC-407B-AFF7-7C22162B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91" y="3075005"/>
            <a:ext cx="2820445" cy="174027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57EADEB-6641-4639-9D49-F8CB244637BB}"/>
              </a:ext>
            </a:extLst>
          </p:cNvPr>
          <p:cNvSpPr txBox="1"/>
          <p:nvPr/>
        </p:nvSpPr>
        <p:spPr>
          <a:xfrm>
            <a:off x="5480583" y="2953876"/>
            <a:ext cx="5390183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join.jsp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login.jsp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5610C-C083-44B4-9755-6028A21E5880}"/>
              </a:ext>
            </a:extLst>
          </p:cNvPr>
          <p:cNvSpPr txBox="1"/>
          <p:nvPr/>
        </p:nvSpPr>
        <p:spPr>
          <a:xfrm>
            <a:off x="156947" y="62146"/>
            <a:ext cx="83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46B974-45BD-452D-9C9F-6C47C017FC12}"/>
              </a:ext>
            </a:extLst>
          </p:cNvPr>
          <p:cNvSpPr/>
          <p:nvPr/>
        </p:nvSpPr>
        <p:spPr>
          <a:xfrm>
            <a:off x="0" y="637834"/>
            <a:ext cx="8488218" cy="83127"/>
          </a:xfrm>
          <a:prstGeom prst="rect">
            <a:avLst/>
          </a:prstGeom>
          <a:gradFill flip="none" rotWithShape="1">
            <a:gsLst>
              <a:gs pos="0">
                <a:srgbClr val="FF9839"/>
              </a:gs>
              <a:gs pos="100000">
                <a:srgbClr val="39A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EAD9-C4C9-444B-BFD6-B361049B0FD9}"/>
              </a:ext>
            </a:extLst>
          </p:cNvPr>
          <p:cNvSpPr txBox="1"/>
          <p:nvPr/>
        </p:nvSpPr>
        <p:spPr>
          <a:xfrm>
            <a:off x="201334" y="865464"/>
            <a:ext cx="11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프로그램을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(Model1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BAA3E-7856-4FE9-9041-CB1C0A0DD423}"/>
              </a:ext>
            </a:extLst>
          </p:cNvPr>
          <p:cNvSpPr txBox="1"/>
          <p:nvPr/>
        </p:nvSpPr>
        <p:spPr>
          <a:xfrm>
            <a:off x="747164" y="1875868"/>
            <a:ext cx="88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2)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페이지 만들기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join.jsp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F02C83-BA6E-4373-AC74-BA9A7EB5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1" y="2686170"/>
            <a:ext cx="4687217" cy="2298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581198-E81D-418D-8754-8C95364C2E44}"/>
              </a:ext>
            </a:extLst>
          </p:cNvPr>
          <p:cNvSpPr txBox="1"/>
          <p:nvPr/>
        </p:nvSpPr>
        <p:spPr>
          <a:xfrm>
            <a:off x="3449517" y="5333222"/>
            <a:ext cx="539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joinProgram.jsp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이동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post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820</Words>
  <Application>Microsoft Office PowerPoint</Application>
  <PresentationFormat>와이드스크린</PresentationFormat>
  <Paragraphs>183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210 맨발의청춘 B</vt:lpstr>
      <vt:lpstr>맑은 고딕</vt:lpstr>
      <vt:lpstr>210 맨발의청춘 L</vt:lpstr>
      <vt:lpstr>나눔스퀘어 Bold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kyg4914@gmail.com</dc:creator>
  <cp:lastModifiedBy>SMHRD</cp:lastModifiedBy>
  <cp:revision>84</cp:revision>
  <dcterms:created xsi:type="dcterms:W3CDTF">2021-06-24T00:38:21Z</dcterms:created>
  <dcterms:modified xsi:type="dcterms:W3CDTF">2022-12-26T05:11:13Z</dcterms:modified>
</cp:coreProperties>
</file>