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86559" autoAdjust="0"/>
  </p:normalViewPr>
  <p:slideViewPr>
    <p:cSldViewPr snapToGrid="0">
      <p:cViewPr>
        <p:scale>
          <a:sx n="50" d="100"/>
          <a:sy n="50" d="100"/>
        </p:scale>
        <p:origin x="-560" y="-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0395628" y="3597854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40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ClrTx/>
            </a:pPr>
            <a:r>
              <a:rPr lang="es-UY" sz="2400" b="1" dirty="0">
                <a:solidFill>
                  <a:schemeClr val="accent2"/>
                </a:solidFill>
              </a:rPr>
              <a:t>Team : 43</a:t>
            </a:r>
          </a:p>
          <a:p>
            <a:pPr>
              <a:buClrTx/>
            </a:pPr>
            <a:endParaRPr lang="es-UY" b="1" dirty="0">
              <a:solidFill>
                <a:schemeClr val="tx1"/>
              </a:solidFill>
            </a:endParaRP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s-UY" sz="3600" b="1" dirty="0">
                <a:solidFill>
                  <a:schemeClr val="accent2"/>
                </a:solidFill>
              </a:rPr>
              <a:t>Hostel Management  </a:t>
            </a:r>
            <a:r>
              <a:rPr lang="es-UY" sz="3600" b="1" dirty="0" smtClean="0">
                <a:solidFill>
                  <a:schemeClr val="accent2"/>
                </a:solidFill>
              </a:rPr>
              <a:t>System</a:t>
            </a:r>
            <a:br>
              <a:rPr lang="es-UY" sz="3600" b="1" dirty="0" smtClean="0">
                <a:solidFill>
                  <a:schemeClr val="accent2"/>
                </a:solidFill>
              </a:rPr>
            </a:br>
            <a:endParaRPr lang="es-UY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5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						Introduction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This Portal is being designed in the favour of the Hostel Management, which helps them to save the records of the students .</a:t>
            </a:r>
          </a:p>
          <a:p>
            <a:pPr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In order to ease the process, we are developing a portal which is user-friendly,  can handle all the related problems and has all the required functionalities.</a:t>
            </a:r>
          </a:p>
          <a:p>
            <a:pPr>
              <a:spcBef>
                <a:spcPts val="800"/>
              </a:spcBef>
              <a:buClrTx/>
              <a:buSzTx/>
              <a:buFontTx/>
              <a:buNone/>
            </a:pPr>
            <a:r>
              <a:rPr lang="en-US" sz="2000" dirty="0"/>
              <a:t>Customers :</a:t>
            </a:r>
          </a:p>
          <a:p>
            <a:pPr>
              <a:spcBef>
                <a:spcPts val="800"/>
              </a:spcBef>
              <a:buClrTx/>
              <a:buSzTx/>
              <a:buFontTx/>
              <a:buNone/>
            </a:pPr>
            <a:r>
              <a:rPr lang="en-US" sz="2000" dirty="0"/>
              <a:t>   The end-users would include </a:t>
            </a:r>
            <a:r>
              <a:rPr lang="en-US" sz="2000" dirty="0" smtClean="0"/>
              <a:t>students, privileged </a:t>
            </a:r>
            <a:r>
              <a:rPr lang="en-US" sz="2000" dirty="0"/>
              <a:t>students ,Hostel </a:t>
            </a:r>
            <a:r>
              <a:rPr lang="en-US" sz="2000" dirty="0" smtClean="0"/>
              <a:t>Administrator, </a:t>
            </a:r>
            <a:r>
              <a:rPr lang="en-US" sz="2000" dirty="0"/>
              <a:t>staff(security </a:t>
            </a:r>
            <a:r>
              <a:rPr lang="en-US" sz="2000" dirty="0" smtClean="0"/>
              <a:t>people , guards, caretakers</a:t>
            </a:r>
            <a:r>
              <a:rPr lang="en-US" sz="2000" dirty="0"/>
              <a:t>) .</a:t>
            </a:r>
          </a:p>
        </p:txBody>
      </p:sp>
    </p:spTree>
    <p:extLst>
      <p:ext uri="{BB962C8B-B14F-4D97-AF65-F5344CB8AC3E}">
        <p14:creationId xmlns="" xmlns:p14="http://schemas.microsoft.com/office/powerpoint/2010/main" val="6898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					Problem </a:t>
            </a:r>
            <a:r>
              <a:rPr lang="en-US" dirty="0">
                <a:solidFill>
                  <a:schemeClr val="accent2"/>
                </a:solidFill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We have got four hostels in our university, which consist of two boy’s hostel and two girl’s hostel. All these hostels at present are managed manually by the hostel office. 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Registers are maintained for keeping record of various things like , in and out details of students , laptop details , complaints etc.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Here we are dealing with the problems on managing a hostel and avoid the problems which occur when carried manually. </a:t>
            </a:r>
          </a:p>
        </p:txBody>
      </p:sp>
    </p:spTree>
    <p:extLst>
      <p:ext uri="{BB962C8B-B14F-4D97-AF65-F5344CB8AC3E}">
        <p14:creationId xmlns="" xmlns:p14="http://schemas.microsoft.com/office/powerpoint/2010/main" val="28447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							Design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sz="2000" dirty="0"/>
              <a:t>This portal is basically being designed in web2py framework and has </a:t>
            </a:r>
            <a:r>
              <a:rPr lang="en-US" sz="2000" dirty="0" smtClean="0"/>
              <a:t>4 interfaces :</a:t>
            </a:r>
            <a:endParaRPr lang="en-US" sz="2000" dirty="0"/>
          </a:p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None/>
            </a:pPr>
            <a:r>
              <a:rPr lang="en-US" sz="2000" dirty="0"/>
              <a:t>     → </a:t>
            </a:r>
            <a:r>
              <a:rPr lang="en-US" sz="2000" dirty="0" smtClean="0"/>
              <a:t>Admin and Wardens</a:t>
            </a:r>
            <a:endParaRPr lang="en-US" sz="2000" dirty="0"/>
          </a:p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None/>
            </a:pPr>
            <a:r>
              <a:rPr lang="en-US" sz="2000" dirty="0"/>
              <a:t>     → Student users</a:t>
            </a:r>
          </a:p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None/>
            </a:pPr>
            <a:r>
              <a:rPr lang="en-US" sz="2000" dirty="0"/>
              <a:t>     → Security </a:t>
            </a:r>
            <a:r>
              <a:rPr lang="en-US" sz="2000" dirty="0" smtClean="0"/>
              <a:t>or Care-takers</a:t>
            </a:r>
            <a:endParaRPr lang="en-US" sz="2000" dirty="0"/>
          </a:p>
          <a:p>
            <a:pPr>
              <a:spcBef>
                <a:spcPts val="800"/>
              </a:spcBef>
              <a:buSzPct val="45000"/>
              <a:buFont typeface="Wingdings" panose="05000000000000000000" pitchFamily="2" charset="2"/>
              <a:buNone/>
            </a:pPr>
            <a:r>
              <a:rPr lang="en-US" sz="2000" dirty="0"/>
              <a:t>     → Privileged </a:t>
            </a:r>
            <a:r>
              <a:rPr lang="en-US" sz="2000" dirty="0" smtClean="0"/>
              <a:t>students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3124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 smtClean="0">
                <a:solidFill>
                  <a:schemeClr val="accent2"/>
                </a:solidFill>
              </a:rPr>
              <a:t>Functionalities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R1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0276347"/>
              </p:ext>
            </p:extLst>
          </p:nvPr>
        </p:nvGraphicFramePr>
        <p:xfrm>
          <a:off x="492278" y="1511510"/>
          <a:ext cx="9215602" cy="478608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44632"/>
                <a:gridCol w="2995392"/>
                <a:gridCol w="5475578"/>
              </a:tblGrid>
              <a:tr h="127741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Search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ymbol" panose="05050102010706020507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Student can be searched by: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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Name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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Roll no.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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Room no.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112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Complaint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 student can :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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Register Complaint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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View Complaints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buChar char="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Delete Complaints</a:t>
                      </a:r>
                    </a:p>
                  </a:txBody>
                  <a:tcPr/>
                </a:tc>
              </a:tr>
              <a:tr h="91320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View User Profile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 can view the profile of the searched students .</a:t>
                      </a:r>
                    </a:p>
                  </a:txBody>
                  <a:tcPr/>
                </a:tc>
              </a:tr>
              <a:tr h="125435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Outing</a:t>
                      </a:r>
                      <a:r>
                        <a:rPr lang="en-US" baseline="0" dirty="0" smtClean="0"/>
                        <a:t>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staff will maintain a record of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students outings 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264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 smtClean="0">
                <a:solidFill>
                  <a:schemeClr val="accent2"/>
                </a:solidFill>
              </a:rPr>
              <a:t>Functionalities </a:t>
            </a:r>
            <a:r>
              <a:rPr lang="en-US" dirty="0">
                <a:solidFill>
                  <a:schemeClr val="accent2"/>
                </a:solidFill>
              </a:rPr>
              <a:t>in R1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95850809"/>
              </p:ext>
            </p:extLst>
          </p:nvPr>
        </p:nvGraphicFramePr>
        <p:xfrm>
          <a:off x="509452" y="1432559"/>
          <a:ext cx="8934994" cy="4450081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18079"/>
                <a:gridCol w="2687723"/>
                <a:gridCol w="5229192"/>
              </a:tblGrid>
              <a:tr h="123341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News Feeds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Only student reps and admin can post news the posted news is displayed to the users of the hostel to which it is addressed to.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7222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students reps. can create polls on various issues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</a:t>
                      </a:r>
                    </a:p>
                  </a:txBody>
                  <a:tcPr/>
                </a:tc>
              </a:tr>
              <a:tr h="1072221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Entering laptop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staff will maintain a record of laptop details of the students.</a:t>
                      </a:r>
                    </a:p>
                  </a:txBody>
                  <a:tcPr/>
                </a:tc>
              </a:tr>
              <a:tr h="1072221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Laptop Movement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staff can maintain the laptop entries by their roll nos.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492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				Functionalities </a:t>
            </a:r>
            <a:r>
              <a:rPr lang="en-US" dirty="0">
                <a:solidFill>
                  <a:schemeClr val="accent2"/>
                </a:solidFill>
              </a:rPr>
              <a:t>in R2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15932420"/>
              </p:ext>
            </p:extLst>
          </p:nvPr>
        </p:nvGraphicFramePr>
        <p:xfrm>
          <a:off x="470262" y="1724296"/>
          <a:ext cx="9757953" cy="4937761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87483"/>
                <a:gridCol w="3410458"/>
                <a:gridCol w="5560012"/>
              </a:tblGrid>
              <a:tr h="1204331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 Generation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be able to generate and view the reports of complaints based on category and date. (Between Specific Dates). </a:t>
                      </a:r>
                      <a:endParaRPr lang="en-IN" dirty="0"/>
                    </a:p>
                  </a:txBody>
                  <a:tcPr/>
                </a:tc>
              </a:tr>
              <a:tr h="843033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 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can promote some user to Admin. He can also view the list of current administrators. </a:t>
                      </a:r>
                      <a:endParaRPr lang="en-IN" dirty="0"/>
                    </a:p>
                  </a:txBody>
                  <a:tcPr/>
                </a:tc>
              </a:tr>
              <a:tr h="843033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 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 can add a user to the staff category. He can also view the list of all the staff members</a:t>
                      </a:r>
                      <a:endParaRPr lang="en-IN" dirty="0"/>
                    </a:p>
                  </a:txBody>
                  <a:tcPr/>
                </a:tc>
              </a:tr>
              <a:tr h="120433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Rules And </a:t>
                      </a:r>
                      <a:r>
                        <a:rPr lang="en-US" dirty="0" smtClean="0"/>
                        <a:t>Regulations and doctor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will be a link to view all the rules and regulations of hostel in the home page. Admin can manage these rules and regulations</a:t>
                      </a:r>
                      <a:endParaRPr lang="en-IN" dirty="0"/>
                    </a:p>
                  </a:txBody>
                  <a:tcPr/>
                </a:tc>
              </a:tr>
              <a:tr h="843033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with CAS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</a:t>
                      </a:r>
                      <a:r>
                        <a:rPr lang="en-US" baseline="0" dirty="0" smtClean="0"/>
                        <a:t> with CAS to provide login with college id.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307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				Functionalities </a:t>
            </a:r>
            <a:r>
              <a:rPr lang="en-US" dirty="0">
                <a:solidFill>
                  <a:schemeClr val="accent2"/>
                </a:solidFill>
              </a:rPr>
              <a:t>in R2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15932420"/>
              </p:ext>
            </p:extLst>
          </p:nvPr>
        </p:nvGraphicFramePr>
        <p:xfrm>
          <a:off x="470262" y="1724296"/>
          <a:ext cx="9757953" cy="373343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87483"/>
                <a:gridCol w="3410458"/>
                <a:gridCol w="5560012"/>
              </a:tblGrid>
              <a:tr h="120433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Multilogin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issues and final layout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 be handled</a:t>
                      </a:r>
                      <a:r>
                        <a:rPr lang="en-US" baseline="0" dirty="0" smtClean="0"/>
                        <a:t> in R2.</a:t>
                      </a:r>
                      <a:endParaRPr lang="en-IN" dirty="0"/>
                    </a:p>
                  </a:txBody>
                  <a:tcPr/>
                </a:tc>
              </a:tr>
              <a:tr h="843033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and security</a:t>
                      </a:r>
                      <a:r>
                        <a:rPr lang="en-US" baseline="0" dirty="0" smtClean="0"/>
                        <a:t> issues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Authentication.</a:t>
                      </a:r>
                      <a:endParaRPr lang="en-IN" dirty="0"/>
                    </a:p>
                  </a:txBody>
                  <a:tcPr/>
                </a:tc>
              </a:tr>
              <a:tr h="843033">
                <a:tc>
                  <a:txBody>
                    <a:bodyPr/>
                    <a:lstStyle/>
                    <a:p>
                      <a:r>
                        <a:rPr lang="en-IN" dirty="0" smtClean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 interface</a:t>
                      </a:r>
                      <a:r>
                        <a:rPr lang="en-IN" baseline="0" dirty="0" smtClean="0"/>
                        <a:t> will be implemented in R2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As mentioned Earlier Functionalities like managing </a:t>
                      </a:r>
                      <a:r>
                        <a:rPr lang="en-IN" dirty="0" err="1" smtClean="0"/>
                        <a:t>permissons</a:t>
                      </a:r>
                      <a:r>
                        <a:rPr lang="en-IN" dirty="0" smtClean="0"/>
                        <a:t> , reports.</a:t>
                      </a:r>
                      <a:endParaRPr lang="en-IN" dirty="0"/>
                    </a:p>
                  </a:txBody>
                  <a:tcPr/>
                </a:tc>
              </a:tr>
              <a:tr h="843033">
                <a:tc>
                  <a:txBody>
                    <a:bodyPr/>
                    <a:lstStyle/>
                    <a:p>
                      <a:r>
                        <a:rPr lang="en-IN" dirty="0" smtClean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Testing and final release!!!!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Exhaustive</a:t>
                      </a:r>
                      <a:r>
                        <a:rPr lang="en-IN" baseline="0" dirty="0" smtClean="0"/>
                        <a:t> testing has to be done before the final release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307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429" y="1731673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Thank You….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 HD - cor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519</Words>
  <Application>Microsoft Office PowerPoint</Application>
  <PresentationFormat>Custom</PresentationFormat>
  <Paragraphs>92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Hostel Management  System </vt:lpstr>
      <vt:lpstr>      Introduction</vt:lpstr>
      <vt:lpstr>     Problem Statement</vt:lpstr>
      <vt:lpstr>       Design</vt:lpstr>
      <vt:lpstr>    Functionalities in R1</vt:lpstr>
      <vt:lpstr>    Functionalities in R1</vt:lpstr>
      <vt:lpstr>    Functionalities in R2</vt:lpstr>
      <vt:lpstr>    Functionalities in R2</vt:lpstr>
      <vt:lpstr>Thank You….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 System</dc:title>
  <dc:creator>Snigdha</dc:creator>
  <cp:lastModifiedBy>bhanu</cp:lastModifiedBy>
  <cp:revision>44</cp:revision>
  <dcterms:created xsi:type="dcterms:W3CDTF">2012-10-16T14:51:46Z</dcterms:created>
  <dcterms:modified xsi:type="dcterms:W3CDTF">2012-10-17T13:28:04Z</dcterms:modified>
</cp:coreProperties>
</file>