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822F-0922-41E3-9B95-B81812212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513C1-C714-4E03-92F7-088F1FF1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8AE25-C423-477F-9262-2A27FB0F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E08B6-63A5-491E-B979-14984F0D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E1432-7807-420E-BD0A-2D3543C5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9D261-208C-4A53-8DBB-35843B1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7AF20-43D2-4829-8DBC-04525BD3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96001-7BF9-40F8-8021-2C745ADD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76994-6238-46AF-9A2B-523C1940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F6720-10C3-4517-8366-4A59AB68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2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B9ADC4-94F8-44C5-9A14-3E8B33370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8E014-8F73-4437-93FB-13724B17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B89CA-032F-46B1-AAC9-1D858E5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0431B-3EF0-461B-B16E-18F79E0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065E-F14A-4B1A-AE96-8619DE0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C78D3-FD1F-42B7-904B-8D04EF97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6C03-C571-4D7C-9AD4-AB9988EF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2ED45-7173-4549-898E-CA4E0CE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338DB-7D31-43A3-A67F-DB1518A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0BF70-C332-4017-8177-33D91338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3B223-75EE-4887-B3A5-C68BBFC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B61C8-E8F9-4D51-869F-66B2B7782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D1568-7F30-4AFD-8C9D-922CE6D1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3789C-269D-470E-A741-394C35C7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059F-FBD3-4D94-BADF-7EB9924F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3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5B80-5277-416E-B89B-D152DC1F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138-B1EE-4A37-A2B9-F332C4FF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B451D-DEBE-4B9E-8E84-6BB4C0D84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F3CB6-2F57-450E-A7D3-66AEC600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C21A6-25FE-4851-9A90-A2168E4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1097C-0E40-4A60-96F1-C87289F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3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BD57-8546-4107-8E69-01CADC0F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50D33-8041-46E7-89BA-E40CB8CF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E3E53-BA88-481B-B8E0-7F9A27E4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5F670-777D-4B41-B3CD-862396CB2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CB7E5D-9721-4F0A-B67E-79FA6E22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344F2-3A8B-4543-A24B-58E5476B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36415F-9181-4727-8485-DA088DF9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2ADA2A-72B9-459F-A539-AB2C8B87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1BB8E-515C-4645-AA34-B491728D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182C50-20EE-426F-9458-1FEE6B55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FB83-BE03-4C99-9C9E-8773B1E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89399-6964-4391-88B7-774568EC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510764-7167-4B25-90C6-7BB57FB1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686C2-7317-4272-88C0-669E1A89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45040-BCC7-4B86-8E96-351D5D2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ED709-43EC-4A17-A710-EC1CD5BF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43CAF-2335-4CB2-9CEC-3A03681F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45A8E-76D0-4B64-AB44-537316C3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11C99-2F6B-4B19-A1E0-6ED37D5B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35241B-1CB6-4E41-9B75-D49D80C2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2E488-D866-4F29-A6D5-F2879E72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814F9-20A1-4B02-B457-14E2649F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2E0F9D-1E57-41F7-BD9C-6DD6D76E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2151-16B6-4F71-A551-9CB7FADE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CC467-BD36-4B66-9FCF-CF17290A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2911A-8640-4FBC-A32A-3E813DE5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DCC66-EB02-4E1F-B09A-0B000C80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99F10-1CE9-4709-84A4-39775EA0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21CC2-BD61-460D-9633-62DA42EE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E45B1-79E4-480B-9819-25F1FA16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020D-AECB-4A39-A94F-39F9B2EDF78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B37A-379C-4B48-8EDF-99CD4177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C5AF2-9DAB-4ABE-8DE2-67F312BCC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FA67-B7A1-4FE2-BC56-FD3395664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1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7C648-7586-46C0-AB4E-48A9E913BD58}"/>
              </a:ext>
            </a:extLst>
          </p:cNvPr>
          <p:cNvSpPr txBox="1"/>
          <p:nvPr/>
        </p:nvSpPr>
        <p:spPr>
          <a:xfrm>
            <a:off x="4978978" y="729842"/>
            <a:ext cx="1426128" cy="3691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App.vue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E2B59-17E4-4596-B412-75875165DFC3}"/>
              </a:ext>
            </a:extLst>
          </p:cNvPr>
          <p:cNvSpPr txBox="1"/>
          <p:nvPr/>
        </p:nvSpPr>
        <p:spPr>
          <a:xfrm>
            <a:off x="670417" y="2065613"/>
            <a:ext cx="1359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Home.vue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37751-3555-4891-9BC5-EC9BFBD0C06D}"/>
              </a:ext>
            </a:extLst>
          </p:cNvPr>
          <p:cNvSpPr txBox="1"/>
          <p:nvPr/>
        </p:nvSpPr>
        <p:spPr>
          <a:xfrm>
            <a:off x="675151" y="3200426"/>
            <a:ext cx="135428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MovieSearch.vue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65709-A00F-44F6-937D-47762FDA7549}"/>
              </a:ext>
            </a:extLst>
          </p:cNvPr>
          <p:cNvSpPr txBox="1"/>
          <p:nvPr/>
        </p:nvSpPr>
        <p:spPr>
          <a:xfrm>
            <a:off x="460359" y="4259685"/>
            <a:ext cx="177439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MovieSearchResult.vue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AE071-0855-4432-9164-269B22CA558A}"/>
              </a:ext>
            </a:extLst>
          </p:cNvPr>
          <p:cNvSpPr txBox="1"/>
          <p:nvPr/>
        </p:nvSpPr>
        <p:spPr>
          <a:xfrm>
            <a:off x="3578030" y="2074002"/>
            <a:ext cx="11063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accounts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6EFED-8C14-446C-A4AB-E2A5A4253904}"/>
              </a:ext>
            </a:extLst>
          </p:cNvPr>
          <p:cNvSpPr txBox="1"/>
          <p:nvPr/>
        </p:nvSpPr>
        <p:spPr>
          <a:xfrm>
            <a:off x="2746415" y="3200641"/>
            <a:ext cx="11766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LoginView.vue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A5F0A-8213-46FB-A9F6-F09CA971F9CC}"/>
              </a:ext>
            </a:extLst>
          </p:cNvPr>
          <p:cNvSpPr txBox="1"/>
          <p:nvPr/>
        </p:nvSpPr>
        <p:spPr>
          <a:xfrm>
            <a:off x="4340951" y="3204646"/>
            <a:ext cx="127605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SignupView.vue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73195-5A11-422A-A2E6-18F631A5B364}"/>
              </a:ext>
            </a:extLst>
          </p:cNvPr>
          <p:cNvSpPr txBox="1"/>
          <p:nvPr/>
        </p:nvSpPr>
        <p:spPr>
          <a:xfrm>
            <a:off x="6618913" y="2074002"/>
            <a:ext cx="81785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4C195-4029-4ECF-B460-5DEAB29AF664}"/>
              </a:ext>
            </a:extLst>
          </p:cNvPr>
          <p:cNvSpPr txBox="1"/>
          <p:nvPr/>
        </p:nvSpPr>
        <p:spPr>
          <a:xfrm>
            <a:off x="9039608" y="2074002"/>
            <a:ext cx="135485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EC2B0-F0A4-44DC-A6C1-98AD9FF10498}"/>
              </a:ext>
            </a:extLst>
          </p:cNvPr>
          <p:cNvSpPr txBox="1"/>
          <p:nvPr/>
        </p:nvSpPr>
        <p:spPr>
          <a:xfrm>
            <a:off x="6382471" y="3205598"/>
            <a:ext cx="129073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movieDetail.vue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C1156-CE8F-432B-ADC8-C09930051364}"/>
              </a:ext>
            </a:extLst>
          </p:cNvPr>
          <p:cNvSpPr txBox="1"/>
          <p:nvPr/>
        </p:nvSpPr>
        <p:spPr>
          <a:xfrm>
            <a:off x="6365693" y="4121184"/>
            <a:ext cx="135646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commentList.vue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DFE24-1851-4A68-A46B-14196AE860B5}"/>
              </a:ext>
            </a:extLst>
          </p:cNvPr>
          <p:cNvSpPr txBox="1"/>
          <p:nvPr/>
        </p:nvSpPr>
        <p:spPr>
          <a:xfrm>
            <a:off x="6268305" y="5085427"/>
            <a:ext cx="15694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commentCreate.vue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9F080-8A1A-493D-80CB-3A109E95BFCE}"/>
              </a:ext>
            </a:extLst>
          </p:cNvPr>
          <p:cNvSpPr txBox="1"/>
          <p:nvPr/>
        </p:nvSpPr>
        <p:spPr>
          <a:xfrm>
            <a:off x="8023817" y="3201378"/>
            <a:ext cx="16932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scheduledRelease.vue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08E27-F21C-4F73-9B8F-7DB91390EC30}"/>
              </a:ext>
            </a:extLst>
          </p:cNvPr>
          <p:cNvSpPr txBox="1"/>
          <p:nvPr/>
        </p:nvSpPr>
        <p:spPr>
          <a:xfrm>
            <a:off x="10041622" y="3200426"/>
            <a:ext cx="147829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communityList.vue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A4A16-7C47-4223-AD17-68B4B277D288}"/>
              </a:ext>
            </a:extLst>
          </p:cNvPr>
          <p:cNvSpPr txBox="1"/>
          <p:nvPr/>
        </p:nvSpPr>
        <p:spPr>
          <a:xfrm>
            <a:off x="9935151" y="4121185"/>
            <a:ext cx="16912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communityCreate.vue</a:t>
            </a:r>
            <a:endParaRPr lang="ko-KR" altLang="en-US" sz="12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E11E646-F93F-491B-AF5A-F305E1CBF5F1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V="1">
            <a:off x="460359" y="2250279"/>
            <a:ext cx="210058" cy="2147906"/>
          </a:xfrm>
          <a:prstGeom prst="bentConnector3">
            <a:avLst>
              <a:gd name="adj1" fmla="val 208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FEBE6B-C62D-405E-8296-8D9420F43D1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1349925" y="2434945"/>
            <a:ext cx="2367" cy="76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CF486A8-2F6A-446F-9C52-F5FC6CE8B0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037655" y="-588773"/>
            <a:ext cx="966656" cy="4342117"/>
          </a:xfrm>
          <a:prstGeom prst="bentConnector3">
            <a:avLst>
              <a:gd name="adj1" fmla="val 65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978491-A061-4CA2-AD51-74ABCC1983EC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5400000" flipH="1" flipV="1">
            <a:off x="4424112" y="806073"/>
            <a:ext cx="975045" cy="156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E87C46B-0E70-48BA-856B-6A2AB4D300B8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5872419" y="918581"/>
            <a:ext cx="975045" cy="1335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15DC854-41D3-479B-8E73-35D92E9AA08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16200000" flipV="1">
            <a:off x="7217018" y="-426018"/>
            <a:ext cx="975045" cy="4024995"/>
          </a:xfrm>
          <a:prstGeom prst="bentConnector3">
            <a:avLst>
              <a:gd name="adj1" fmla="val 65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9114233-577F-4D95-931D-94436CDA27A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027840" y="2443334"/>
            <a:ext cx="0" cy="76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91DCFCC-1E3E-42F7-AE94-6C041942E91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027840" y="3482597"/>
            <a:ext cx="16084" cy="63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44A26F3-FA62-4131-8F72-36944AA99AA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043924" y="4398183"/>
            <a:ext cx="9083" cy="68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5EC6D0F-E0BA-425C-810D-F2D62974C70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5400000">
            <a:off x="8914710" y="2399051"/>
            <a:ext cx="758044" cy="846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80F915D-0EA4-40F9-B926-B792478CA8F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9870356" y="2290015"/>
            <a:ext cx="757092" cy="1063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6FE3387-B2E2-4155-B99E-0D8F6DA8E8C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0780767" y="3477425"/>
            <a:ext cx="0" cy="64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B7D37B-236B-4FAE-BEFF-EC92BDFACB00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16200000" flipV="1">
            <a:off x="4174447" y="2400114"/>
            <a:ext cx="761312" cy="84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23EF2CC-FF5C-451D-82C9-D8540DB4E0AA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5400000" flipH="1" flipV="1">
            <a:off x="3354335" y="2423750"/>
            <a:ext cx="757307" cy="796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김성웅</dc:creator>
  <cp:lastModifiedBy>김성웅</cp:lastModifiedBy>
  <cp:revision>3</cp:revision>
  <dcterms:created xsi:type="dcterms:W3CDTF">2020-06-11T15:46:37Z</dcterms:created>
  <dcterms:modified xsi:type="dcterms:W3CDTF">2020-06-11T15:57:16Z</dcterms:modified>
</cp:coreProperties>
</file>