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68"/>
    <p:restoredTop sz="94686"/>
  </p:normalViewPr>
  <p:slideViewPr>
    <p:cSldViewPr snapToGrid="0" snapToObjects="1">
      <p:cViewPr varScale="1">
        <p:scale>
          <a:sx n="113" d="100"/>
          <a:sy n="113" d="100"/>
        </p:scale>
        <p:origin x="17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9F76-28BD-6844-B0CA-0A40E2BBC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3E92A-4CDF-FB4B-AC39-F9DCFFBF5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DD1E7-6C1A-D941-81CC-951B66F2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8D48-E676-374F-9AFA-EBA8E31AD741}" type="datetimeFigureOut">
              <a:rPr lang="pl-PL" smtClean="0"/>
              <a:t>30.01.2018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150EE-A8EF-CF42-9E5C-2F144591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68B89-3497-FA42-8351-1A4FFB08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BB90-2AB1-754C-B498-521CA14558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940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C95F-C914-384F-AA35-70EF6B66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0B741-758C-7845-B02A-EB37209C7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E2125-B69B-CE4D-9E86-9873BB1EE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8D48-E676-374F-9AFA-EBA8E31AD741}" type="datetimeFigureOut">
              <a:rPr lang="pl-PL" smtClean="0"/>
              <a:t>30.01.2018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969D0-3F67-6E41-A08D-EA289C55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A4250-4B2C-FF4B-8D7D-868BDE3C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BB90-2AB1-754C-B498-521CA14558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843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470B1-4439-204F-BD65-307290AF3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B8A6E-97C5-F149-BE54-D58370FCB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38CCF-38C4-2E49-AD1B-E477AD37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8D48-E676-374F-9AFA-EBA8E31AD741}" type="datetimeFigureOut">
              <a:rPr lang="pl-PL" smtClean="0"/>
              <a:t>30.01.2018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D70E4-8AB1-D44A-B765-FB088815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C163E-8F91-AE4B-940E-A300958C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BB90-2AB1-754C-B498-521CA14558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429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3D5B-1567-8D49-A0B4-6DB70C4E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D1CE5-BF7F-6C4E-A601-37E2FB51D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34173-BF16-764A-AA53-3519B825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8D48-E676-374F-9AFA-EBA8E31AD741}" type="datetimeFigureOut">
              <a:rPr lang="pl-PL" smtClean="0"/>
              <a:t>30.01.2018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6A2C0-152A-384A-BABB-5338994C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2C14D-1134-5A45-B92E-2C747010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BB90-2AB1-754C-B498-521CA14558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501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F580-1A8B-D847-8971-CB897D733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6DA74-EEFC-174E-AAA0-779F28B25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3D2B9-00E9-6947-BE8D-F397C032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8D48-E676-374F-9AFA-EBA8E31AD741}" type="datetimeFigureOut">
              <a:rPr lang="pl-PL" smtClean="0"/>
              <a:t>30.01.2018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CEC6E-9805-3A40-9E27-1A2A0B53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90976-9FA9-9F4F-9925-40659990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BB90-2AB1-754C-B498-521CA14558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868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599C6-0AC3-DA43-A2EB-363C18D8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2C6FA-4251-2740-BC93-FEF0FCF12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54C7F-3E13-B247-BE73-7CEAEE7D5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34D1C-6B38-2243-9CDC-AE3AF9AC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8D48-E676-374F-9AFA-EBA8E31AD741}" type="datetimeFigureOut">
              <a:rPr lang="pl-PL" smtClean="0"/>
              <a:t>30.01.2018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A4596-47EB-7E45-99D1-6ABDE949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D565B-3430-0642-82A0-0D261F49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BB90-2AB1-754C-B498-521CA14558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476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49F7-B0BE-6345-9513-672808696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FB541-C168-3B40-A5B1-34E3B1624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6E02F-6E8F-B74C-B4E2-FE8197AF1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0B56C-1551-9541-A27C-D18B4E605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6A5FD-9E3A-E645-BE80-F3C103C6D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109D96-4053-2340-8092-DD811B7E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8D48-E676-374F-9AFA-EBA8E31AD741}" type="datetimeFigureOut">
              <a:rPr lang="pl-PL" smtClean="0"/>
              <a:t>30.01.2018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68ED2-9979-DA40-93CB-19790D50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2F0B55-16A3-A94E-9760-4BE64534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BB90-2AB1-754C-B498-521CA14558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493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820AD-1D44-404E-A8DE-87671E22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8170C5-CF17-904B-99C4-086623E64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8D48-E676-374F-9AFA-EBA8E31AD741}" type="datetimeFigureOut">
              <a:rPr lang="pl-PL" smtClean="0"/>
              <a:t>30.01.2018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1CAE2-CAD0-CC4F-B726-86803720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8BE72-DD80-C14B-A864-63A0CB81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BB90-2AB1-754C-B498-521CA14558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913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0BE4DD-FC66-614E-855B-A0E94C30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8D48-E676-374F-9AFA-EBA8E31AD741}" type="datetimeFigureOut">
              <a:rPr lang="pl-PL" smtClean="0"/>
              <a:t>30.01.2018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DBA65-D80B-2A41-8584-EED147239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30ED6-E7E4-0E43-8527-C6639F54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BB90-2AB1-754C-B498-521CA14558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103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FB29-7E57-6B42-B1B6-A0C7131A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1725E-F817-4542-B8B0-B7836D433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ECFD4-30B9-3A48-B314-23D709E5A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86BCE-1B38-2746-B1A0-32BDC293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8D48-E676-374F-9AFA-EBA8E31AD741}" type="datetimeFigureOut">
              <a:rPr lang="pl-PL" smtClean="0"/>
              <a:t>30.01.2018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4DF88-45C1-9E46-869F-AC023CCD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52A48-D87D-7D46-B274-EDCAA8CB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BB90-2AB1-754C-B498-521CA14558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499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AE0E-06F9-444C-8ED2-A065A541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1C6BD1-E897-DB43-895E-103655C6E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FB805-E7C7-C741-B17F-227B73A5E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CF5E7-24B0-0A40-BB9E-564B203B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8D48-E676-374F-9AFA-EBA8E31AD741}" type="datetimeFigureOut">
              <a:rPr lang="pl-PL" smtClean="0"/>
              <a:t>30.01.2018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42A41-2BB0-FE40-8D3A-F8572A58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2A441-EB4A-1E45-81BF-0B277D4F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BB90-2AB1-754C-B498-521CA14558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56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EB4A75-F2A4-CB47-B5B2-C96E54B95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34530-BBFD-1543-902E-0AEC75B18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6F666-3F44-7346-BAB6-5AA2A9B08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18D48-E676-374F-9AFA-EBA8E31AD741}" type="datetimeFigureOut">
              <a:rPr lang="pl-PL" smtClean="0"/>
              <a:t>30.01.2018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CD553-F8F6-7940-B104-88B2F8DE3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6CF51-D0E6-1A4D-AF24-83E8EB622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CBB90-2AB1-754C-B498-521CA14558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747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Grammar-Graphics-Statistics-Computing/dp/0387245448" TargetMode="External"/><Relationship Id="rId2" Type="http://schemas.openxmlformats.org/officeDocument/2006/relationships/hyperlink" Target="http://ggplot2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5689-5708-C946-B336-982B2D80B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778" y="2977979"/>
            <a:ext cx="9144000" cy="952114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Wizualizacja danych w R #1</a:t>
            </a:r>
          </a:p>
        </p:txBody>
      </p:sp>
    </p:spTree>
    <p:extLst>
      <p:ext uri="{BB962C8B-B14F-4D97-AF65-F5344CB8AC3E}">
        <p14:creationId xmlns:p14="http://schemas.microsoft.com/office/powerpoint/2010/main" val="321556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175C-10CE-134B-B4DF-478F4D6B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95FE0-5368-9F4B-BC38-684DFE777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u="sng" dirty="0">
                <a:solidFill>
                  <a:schemeClr val="bg1"/>
                </a:solidFill>
                <a:hlinkClick r:id="rId2"/>
              </a:rPr>
              <a:t>http://ggplot2.org/</a:t>
            </a:r>
            <a:endParaRPr lang="pl-PL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dirty="0" err="1">
                <a:solidFill>
                  <a:schemeClr val="bg1"/>
                </a:solidFill>
              </a:rPr>
              <a:t>Inspired</a:t>
            </a:r>
            <a:r>
              <a:rPr lang="pl-PL" dirty="0">
                <a:solidFill>
                  <a:schemeClr val="bg1"/>
                </a:solidFill>
              </a:rPr>
              <a:t> by “The </a:t>
            </a:r>
            <a:r>
              <a:rPr lang="pl-PL" dirty="0" err="1">
                <a:solidFill>
                  <a:schemeClr val="bg1"/>
                </a:solidFill>
              </a:rPr>
              <a:t>Grammar</a:t>
            </a:r>
            <a:r>
              <a:rPr lang="pl-PL" dirty="0">
                <a:solidFill>
                  <a:schemeClr val="bg1"/>
                </a:solidFill>
              </a:rPr>
              <a:t> of Graphics” </a:t>
            </a:r>
            <a:r>
              <a:rPr lang="pl-PL" u="sng" dirty="0">
                <a:solidFill>
                  <a:schemeClr val="bg1"/>
                </a:solidFill>
                <a:hlinkClick r:id="rId3"/>
              </a:rPr>
              <a:t>Leland Wilkinson 1999</a:t>
            </a:r>
            <a:endParaRPr lang="pl-PL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555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ymjYAJpHjYcIS2_1NddCuVVRKyJuvVGV_58rN3TlO8ZAmiMaJiKVQhjDvwMpLbu2TsP7QQp3Qw3avIXCVl6ZTy8j_DHrjpMc_sY8jhcNMNiQPy41aEquIe5WhRIjRGSTy2-wdkKgotE">
            <a:extLst>
              <a:ext uri="{FF2B5EF4-FFF2-40B4-BE49-F238E27FC236}">
                <a16:creationId xmlns:a16="http://schemas.microsoft.com/office/drawing/2014/main" id="{B1E5102D-143F-1E43-95B5-7F57302E4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200" y="1631950"/>
            <a:ext cx="5588000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5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24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Wizualizacja danych w R #1</vt:lpstr>
      <vt:lpstr>ggplot2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Wizualizacja danych w R #1</dc:title>
  <dc:creator>Ksawery Oleszyński</dc:creator>
  <cp:lastModifiedBy>Ksawery Oleszyński</cp:lastModifiedBy>
  <cp:revision>2</cp:revision>
  <dcterms:created xsi:type="dcterms:W3CDTF">2018-01-30T20:00:22Z</dcterms:created>
  <dcterms:modified xsi:type="dcterms:W3CDTF">2018-01-30T22:43:04Z</dcterms:modified>
</cp:coreProperties>
</file>