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8" r:id="rId3"/>
    <p:sldId id="289" r:id="rId4"/>
    <p:sldId id="290" r:id="rId5"/>
    <p:sldId id="287" r:id="rId6"/>
    <p:sldId id="256" r:id="rId7"/>
    <p:sldId id="257" r:id="rId8"/>
    <p:sldId id="267" r:id="rId9"/>
    <p:sldId id="276" r:id="rId10"/>
    <p:sldId id="258" r:id="rId11"/>
    <p:sldId id="259" r:id="rId12"/>
    <p:sldId id="260" r:id="rId13"/>
    <p:sldId id="261" r:id="rId14"/>
    <p:sldId id="262" r:id="rId15"/>
    <p:sldId id="263" r:id="rId16"/>
    <p:sldId id="269" r:id="rId17"/>
    <p:sldId id="286" r:id="rId18"/>
    <p:sldId id="265" r:id="rId19"/>
    <p:sldId id="272" r:id="rId20"/>
    <p:sldId id="277" r:id="rId21"/>
    <p:sldId id="283" r:id="rId22"/>
    <p:sldId id="273" r:id="rId23"/>
    <p:sldId id="284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37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46D-6139-4AB3-BFA4-3B957A1EBC1E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86B2-5323-4C7D-8C2A-83AD77B6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5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D546D-6139-4AB3-BFA4-3B957A1EBC1E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286B2-5323-4C7D-8C2A-83AD77B6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F00 –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1. </a:t>
            </a:r>
            <a:r>
              <a:rPr lang="ko-KR" altLang="en-US" dirty="0" smtClean="0"/>
              <a:t>메뉴에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추가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필수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65200"/>
            <a:ext cx="11537109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86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F03 - </a:t>
            </a:r>
            <a:r>
              <a:rPr lang="ko-KR" altLang="en-US" dirty="0" smtClean="0"/>
              <a:t>관심 지역 정보 관리 </a:t>
            </a:r>
            <a:r>
              <a:rPr lang="en-US" altLang="ko-KR" b="1" dirty="0"/>
              <a:t>(</a:t>
            </a:r>
            <a:r>
              <a:rPr lang="ko-KR" altLang="en-US" b="1" dirty="0" smtClean="0"/>
              <a:t>추가</a:t>
            </a:r>
            <a:r>
              <a:rPr lang="en-US" altLang="ko-KR" b="1" dirty="0" smtClean="0"/>
              <a:t>)</a:t>
            </a:r>
            <a:br>
              <a:rPr lang="en-US" altLang="ko-KR" b="1" dirty="0" smtClean="0"/>
            </a:br>
            <a:r>
              <a:rPr lang="ko-KR" altLang="en-US" dirty="0" smtClean="0"/>
              <a:t>로그인한 사용자에게만 보이는 메뉴</a:t>
            </a:r>
            <a:r>
              <a:rPr lang="en-US" altLang="ko-KR" dirty="0" smtClean="0"/>
              <a:t>. [</a:t>
            </a:r>
            <a:r>
              <a:rPr lang="ko-KR" altLang="en-US" dirty="0" smtClean="0"/>
              <a:t>관심 지역 추가</a:t>
            </a:r>
            <a:r>
              <a:rPr lang="en-US" altLang="ko-KR" dirty="0" smtClean="0"/>
              <a:t>], [</a:t>
            </a:r>
            <a:r>
              <a:rPr lang="ko-KR" altLang="en-US" dirty="0" smtClean="0"/>
              <a:t>관심지역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ko-KR" altLang="en-US" dirty="0" smtClean="0"/>
              <a:t>관심지역을 설정하여 그 지역의 정보를 조회하는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44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F04 – </a:t>
            </a:r>
            <a:r>
              <a:rPr lang="ko-KR" altLang="en-US" dirty="0" err="1" smtClean="0"/>
              <a:t>주변탐방</a:t>
            </a:r>
            <a:r>
              <a:rPr lang="ko-KR" altLang="en-US" dirty="0" smtClean="0"/>
              <a:t> 정보 수집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추가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43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F05 – </a:t>
            </a:r>
            <a:r>
              <a:rPr lang="ko-KR" altLang="en-US" dirty="0" err="1" smtClean="0"/>
              <a:t>주변탐방</a:t>
            </a:r>
            <a:r>
              <a:rPr lang="ko-KR" altLang="en-US" dirty="0" smtClean="0"/>
              <a:t> 업종 정보 검색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추가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34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605756"/>
            <a:ext cx="10712116" cy="4833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F06 – </a:t>
            </a:r>
            <a:r>
              <a:rPr lang="ko-KR" altLang="en-US" dirty="0" smtClean="0"/>
              <a:t>주변 환경 정보 수집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추가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33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F07 – </a:t>
            </a:r>
            <a:r>
              <a:rPr lang="ko-KR" altLang="en-US" dirty="0" smtClean="0"/>
              <a:t>주변 환경 정보 검색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추가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64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F08 – </a:t>
            </a:r>
            <a:r>
              <a:rPr lang="ko-KR" altLang="en-US" dirty="0" smtClean="0"/>
              <a:t>주택 관련 뉴스 정보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심화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11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F11 – </a:t>
            </a:r>
            <a:r>
              <a:rPr lang="ko-KR" altLang="en-US" dirty="0" smtClean="0"/>
              <a:t>공지사항 관리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심화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03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F09 – </a:t>
            </a:r>
            <a:r>
              <a:rPr lang="ko-KR" altLang="en-US" dirty="0" smtClean="0"/>
              <a:t>주택 관련 뉴스 정보 제공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번외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42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F10 – </a:t>
            </a:r>
            <a:r>
              <a:rPr lang="ko-KR" altLang="en-US" dirty="0" smtClean="0"/>
              <a:t>주택 관련 정보 제공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번외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73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F14 – </a:t>
            </a:r>
            <a:r>
              <a:rPr lang="ko-KR" altLang="en-US" dirty="0" smtClean="0"/>
              <a:t>동네 구성원 정보 수집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번외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41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F00 –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2.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목록 서비스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필수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88" y="848498"/>
            <a:ext cx="10783024" cy="581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8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F15 – </a:t>
            </a:r>
            <a:r>
              <a:rPr lang="ko-KR" altLang="en-US" dirty="0" smtClean="0"/>
              <a:t>동네 구성원 정보 검색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번외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727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F16 – </a:t>
            </a:r>
            <a:r>
              <a:rPr lang="ko-KR" altLang="en-US" dirty="0" smtClean="0"/>
              <a:t>동네 </a:t>
            </a:r>
            <a:r>
              <a:rPr lang="en-US" altLang="ko-KR" dirty="0" smtClean="0"/>
              <a:t>CCTV </a:t>
            </a:r>
            <a:r>
              <a:rPr lang="ko-KR" altLang="en-US" dirty="0" smtClean="0"/>
              <a:t>설치 현황 정보 수집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번외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297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F17 –</a:t>
            </a:r>
            <a:r>
              <a:rPr lang="ko-KR" altLang="en-US" dirty="0" smtClean="0"/>
              <a:t>동네 </a:t>
            </a:r>
            <a:r>
              <a:rPr lang="en-US" altLang="ko-KR" dirty="0" smtClean="0"/>
              <a:t>CCTV </a:t>
            </a:r>
            <a:r>
              <a:rPr lang="ko-KR" altLang="en-US" dirty="0" smtClean="0"/>
              <a:t>설치 현황 검색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번외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024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F18 – </a:t>
            </a:r>
            <a:r>
              <a:rPr lang="ko-KR" altLang="en-US" dirty="0" smtClean="0"/>
              <a:t>코로나 선별 진료소 검색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번외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90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F19 – </a:t>
            </a:r>
            <a:r>
              <a:rPr lang="ko-KR" altLang="en-US" dirty="0" err="1" smtClean="0"/>
              <a:t>안심병원</a:t>
            </a:r>
            <a:r>
              <a:rPr lang="ko-KR" altLang="en-US" dirty="0" smtClean="0"/>
              <a:t> 검색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번외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44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F00 –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3.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입력 서비스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필수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939799"/>
            <a:ext cx="11023600" cy="570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9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F00 –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4.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 검색 서비스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필수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81" y="975498"/>
            <a:ext cx="5893519" cy="37122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0" y="848498"/>
            <a:ext cx="5499100" cy="29685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0" y="3804004"/>
            <a:ext cx="5626100" cy="30539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5" y="3867085"/>
            <a:ext cx="5429575" cy="28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7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F00 – </a:t>
            </a:r>
            <a:r>
              <a:rPr lang="ko-KR" altLang="en-US" dirty="0" smtClean="0"/>
              <a:t>메인 페이지 및 메뉴 구성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필수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65200"/>
            <a:ext cx="11537109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2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37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F01 - </a:t>
            </a:r>
            <a:r>
              <a:rPr lang="ko-KR" altLang="en-US" dirty="0"/>
              <a:t>주택 </a:t>
            </a:r>
            <a:r>
              <a:rPr lang="ko-KR" altLang="en-US" dirty="0" err="1"/>
              <a:t>실거래가</a:t>
            </a:r>
            <a:r>
              <a:rPr lang="ko-KR" altLang="en-US" dirty="0"/>
              <a:t> 정보 </a:t>
            </a:r>
            <a:r>
              <a:rPr lang="ko-KR" altLang="en-US" dirty="0" smtClean="0"/>
              <a:t>수집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필수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33" y="786143"/>
            <a:ext cx="8733333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8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F02 - </a:t>
            </a:r>
            <a:r>
              <a:rPr lang="ko-KR" altLang="en-US" dirty="0"/>
              <a:t>주택 </a:t>
            </a:r>
            <a:r>
              <a:rPr lang="ko-KR" altLang="en-US" dirty="0" err="1"/>
              <a:t>실거래가</a:t>
            </a:r>
            <a:r>
              <a:rPr lang="ko-KR" altLang="en-US" dirty="0"/>
              <a:t> </a:t>
            </a:r>
            <a:r>
              <a:rPr lang="ko-KR" altLang="en-US" dirty="0" smtClean="0"/>
              <a:t>검색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필수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16646"/>
            <a:ext cx="6732754" cy="571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4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F12 – </a:t>
            </a:r>
            <a:r>
              <a:rPr lang="ko-KR" altLang="en-US" dirty="0" smtClean="0"/>
              <a:t>회원 관리</a:t>
            </a:r>
            <a:r>
              <a:rPr lang="en-US" altLang="ko-KR" b="1" dirty="0" smtClean="0">
                <a:solidFill>
                  <a:srgbClr val="FF0000"/>
                </a:solidFill>
              </a:rPr>
              <a:t> (</a:t>
            </a:r>
            <a:r>
              <a:rPr lang="ko-KR" altLang="en-US" b="1" dirty="0" smtClean="0">
                <a:solidFill>
                  <a:srgbClr val="FF0000"/>
                </a:solidFill>
              </a:rPr>
              <a:t>필수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24" y="1138538"/>
            <a:ext cx="5797079" cy="34080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722619"/>
            <a:ext cx="4903347" cy="3417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71" y="3114761"/>
            <a:ext cx="5866929" cy="36816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999" y="3546099"/>
            <a:ext cx="5393549" cy="31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5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F13 – </a:t>
            </a:r>
            <a:r>
              <a:rPr lang="ko-KR" altLang="en-US" dirty="0" smtClean="0"/>
              <a:t>로그인 관리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필수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19" y="1157519"/>
            <a:ext cx="7535281" cy="30002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785" y="4157750"/>
            <a:ext cx="7261991" cy="254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0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234</Words>
  <Application>Microsoft Office PowerPoint</Application>
  <PresentationFormat>와이드스크린</PresentationFormat>
  <Paragraphs>24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F00 – QnA 게시판 – 1. 메뉴에 QnA 게시판 추가 (필수)</vt:lpstr>
      <vt:lpstr>F00 – QnA 게시판 – 2. 게시글 목록 서비스 (필수)</vt:lpstr>
      <vt:lpstr>F00 – QnA 게시판 – 3. 게시글 입력 서비스 (필수)</vt:lpstr>
      <vt:lpstr>F00 – QnA 게시판 – 4. 게시글 수정, 삭제, 상세 검색 서비스 (필수)</vt:lpstr>
      <vt:lpstr>F00 – 메인 페이지 및 메뉴 구성 (필수)</vt:lpstr>
      <vt:lpstr>F01 - 주택 실거래가 정보 수집 (필수)</vt:lpstr>
      <vt:lpstr>F02 - 주택 실거래가 검색 (필수)</vt:lpstr>
      <vt:lpstr>F12 – 회원 관리 (필수)</vt:lpstr>
      <vt:lpstr>F13 – 로그인 관리 (필수)</vt:lpstr>
      <vt:lpstr>F03 - 관심 지역 정보 관리 (추가) 로그인한 사용자에게만 보이는 메뉴. [관심 지역 추가], [관심지역] 관심지역을 설정하여 그 지역의 정보를 조회하는 기능</vt:lpstr>
      <vt:lpstr>F04 – 주변탐방 정보 수집 (추가)</vt:lpstr>
      <vt:lpstr>F05 – 주변탐방 업종 정보 검색 (추가)</vt:lpstr>
      <vt:lpstr>F06 – 주변 환경 정보 수집 (추가)</vt:lpstr>
      <vt:lpstr>F07 – 주변 환경 정보 검색 (추가)</vt:lpstr>
      <vt:lpstr>F08 – 주택 관련 뉴스 정보 크롤링 (심화)</vt:lpstr>
      <vt:lpstr>F11 – 공지사항 관리 (심화)</vt:lpstr>
      <vt:lpstr>F09 – 주택 관련 뉴스 정보 제공 (번외)</vt:lpstr>
      <vt:lpstr>F10 – 주택 관련 정보 제공 (번외)</vt:lpstr>
      <vt:lpstr>F14 – 동네 구성원 정보 수집 (번외)</vt:lpstr>
      <vt:lpstr>F15 – 동네 구성원 정보 검색 (번외)</vt:lpstr>
      <vt:lpstr>F16 – 동네 CCTV 설치 현황 정보 수집 (번외)</vt:lpstr>
      <vt:lpstr>F17 –동네 CCTV 설치 현황 검색 (번외)</vt:lpstr>
      <vt:lpstr>F18 – 코로나 선별 진료소 검색 (번외)</vt:lpstr>
      <vt:lpstr>F19 – 안심병원 검색 (번외)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49</cp:revision>
  <dcterms:created xsi:type="dcterms:W3CDTF">2022-09-07T03:54:30Z</dcterms:created>
  <dcterms:modified xsi:type="dcterms:W3CDTF">2023-05-17T08:37:57Z</dcterms:modified>
</cp:coreProperties>
</file>