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BAA61-FF07-4DF3-933F-2B0242F162F6}" v="144" dt="2023-06-05T09:06:3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eon Kim" userId="33d0da69a212d728" providerId="LiveId" clId="{F72BAA61-FF07-4DF3-933F-2B0242F162F6}"/>
    <pc:docChg chg="undo custSel addSld delSld modSld sldOrd">
      <pc:chgData name="seyeon Kim" userId="33d0da69a212d728" providerId="LiveId" clId="{F72BAA61-FF07-4DF3-933F-2B0242F162F6}" dt="2023-06-05T09:08:26.609" v="2013" actId="1076"/>
      <pc:docMkLst>
        <pc:docMk/>
      </pc:docMkLst>
      <pc:sldChg chg="new del">
        <pc:chgData name="seyeon Kim" userId="33d0da69a212d728" providerId="LiveId" clId="{F72BAA61-FF07-4DF3-933F-2B0242F162F6}" dt="2023-06-05T09:06:04.506" v="1978" actId="2696"/>
        <pc:sldMkLst>
          <pc:docMk/>
          <pc:sldMk cId="4273907791" sldId="258"/>
        </pc:sldMkLst>
      </pc:sldChg>
      <pc:sldChg chg="addSp modSp new mod">
        <pc:chgData name="seyeon Kim" userId="33d0da69a212d728" providerId="LiveId" clId="{F72BAA61-FF07-4DF3-933F-2B0242F162F6}" dt="2023-06-05T08:49:22.042" v="1334"/>
        <pc:sldMkLst>
          <pc:docMk/>
          <pc:sldMk cId="3467226562" sldId="259"/>
        </pc:sldMkLst>
        <pc:spChg chg="mod">
          <ac:chgData name="seyeon Kim" userId="33d0da69a212d728" providerId="LiveId" clId="{F72BAA61-FF07-4DF3-933F-2B0242F162F6}" dt="2023-06-05T08:40:15.437" v="27" actId="14100"/>
          <ac:spMkLst>
            <pc:docMk/>
            <pc:sldMk cId="3467226562" sldId="259"/>
            <ac:spMk id="2" creationId="{03AF5B02-E3F2-90B6-336E-38360182273E}"/>
          </ac:spMkLst>
        </pc:spChg>
        <pc:spChg chg="mod">
          <ac:chgData name="seyeon Kim" userId="33d0da69a212d728" providerId="LiveId" clId="{F72BAA61-FF07-4DF3-933F-2B0242F162F6}" dt="2023-06-05T08:49:22.042" v="1334"/>
          <ac:spMkLst>
            <pc:docMk/>
            <pc:sldMk cId="3467226562" sldId="259"/>
            <ac:spMk id="3" creationId="{875E2E92-504D-E5AC-17FB-264AB68C9B4F}"/>
          </ac:spMkLst>
        </pc:spChg>
        <pc:picChg chg="add mod">
          <ac:chgData name="seyeon Kim" userId="33d0da69a212d728" providerId="LiveId" clId="{F72BAA61-FF07-4DF3-933F-2B0242F162F6}" dt="2023-06-05T08:43:58.662" v="304" actId="14100"/>
          <ac:picMkLst>
            <pc:docMk/>
            <pc:sldMk cId="3467226562" sldId="259"/>
            <ac:picMk id="5" creationId="{535741B4-A1D0-55F0-E9CA-8690873BF9D2}"/>
          </ac:picMkLst>
        </pc:picChg>
      </pc:sldChg>
      <pc:sldChg chg="modSp new mod">
        <pc:chgData name="seyeon Kim" userId="33d0da69a212d728" providerId="LiveId" clId="{F72BAA61-FF07-4DF3-933F-2B0242F162F6}" dt="2023-06-05T08:49:05.367" v="1319" actId="20577"/>
        <pc:sldMkLst>
          <pc:docMk/>
          <pc:sldMk cId="3005009656" sldId="260"/>
        </pc:sldMkLst>
        <pc:spChg chg="mod">
          <ac:chgData name="seyeon Kim" userId="33d0da69a212d728" providerId="LiveId" clId="{F72BAA61-FF07-4DF3-933F-2B0242F162F6}" dt="2023-06-05T08:44:30.949" v="342" actId="27636"/>
          <ac:spMkLst>
            <pc:docMk/>
            <pc:sldMk cId="3005009656" sldId="260"/>
            <ac:spMk id="2" creationId="{00A72491-C6F6-2CCA-120D-2F22B25A81D2}"/>
          </ac:spMkLst>
        </pc:spChg>
        <pc:spChg chg="mod">
          <ac:chgData name="seyeon Kim" userId="33d0da69a212d728" providerId="LiveId" clId="{F72BAA61-FF07-4DF3-933F-2B0242F162F6}" dt="2023-06-05T08:49:05.367" v="1319" actId="20577"/>
          <ac:spMkLst>
            <pc:docMk/>
            <pc:sldMk cId="3005009656" sldId="260"/>
            <ac:spMk id="3" creationId="{62834CE5-4996-342B-5F9F-8B704B7DE9C9}"/>
          </ac:spMkLst>
        </pc:spChg>
      </pc:sldChg>
      <pc:sldChg chg="addSp delSp modSp new mod">
        <pc:chgData name="seyeon Kim" userId="33d0da69a212d728" providerId="LiveId" clId="{F72BAA61-FF07-4DF3-933F-2B0242F162F6}" dt="2023-06-05T08:54:47.570" v="1428" actId="1076"/>
        <pc:sldMkLst>
          <pc:docMk/>
          <pc:sldMk cId="937853058" sldId="261"/>
        </pc:sldMkLst>
        <pc:spChg chg="mod">
          <ac:chgData name="seyeon Kim" userId="33d0da69a212d728" providerId="LiveId" clId="{F72BAA61-FF07-4DF3-933F-2B0242F162F6}" dt="2023-06-05T08:49:51.799" v="1363" actId="14100"/>
          <ac:spMkLst>
            <pc:docMk/>
            <pc:sldMk cId="937853058" sldId="261"/>
            <ac:spMk id="2" creationId="{D40F8EA7-2685-3075-E31F-392E632EE38F}"/>
          </ac:spMkLst>
        </pc:spChg>
        <pc:spChg chg="mod">
          <ac:chgData name="seyeon Kim" userId="33d0da69a212d728" providerId="LiveId" clId="{F72BAA61-FF07-4DF3-933F-2B0242F162F6}" dt="2023-06-05T08:51:08.111" v="1407" actId="5793"/>
          <ac:spMkLst>
            <pc:docMk/>
            <pc:sldMk cId="937853058" sldId="261"/>
            <ac:spMk id="3" creationId="{8DB982A1-E4DA-FB05-EE65-061CFC507B2B}"/>
          </ac:spMkLst>
        </pc:spChg>
        <pc:picChg chg="add mod">
          <ac:chgData name="seyeon Kim" userId="33d0da69a212d728" providerId="LiveId" clId="{F72BAA61-FF07-4DF3-933F-2B0242F162F6}" dt="2023-06-05T08:52:06.568" v="1410" actId="14100"/>
          <ac:picMkLst>
            <pc:docMk/>
            <pc:sldMk cId="937853058" sldId="261"/>
            <ac:picMk id="5" creationId="{8CA3C720-94B8-FEF5-8619-55B06F15225C}"/>
          </ac:picMkLst>
        </pc:picChg>
        <pc:picChg chg="add del mod">
          <ac:chgData name="seyeon Kim" userId="33d0da69a212d728" providerId="LiveId" clId="{F72BAA61-FF07-4DF3-933F-2B0242F162F6}" dt="2023-06-05T08:53:37.906" v="1418" actId="478"/>
          <ac:picMkLst>
            <pc:docMk/>
            <pc:sldMk cId="937853058" sldId="261"/>
            <ac:picMk id="7" creationId="{4DD2BE75-01E2-36D0-99D1-1D16E37CA09E}"/>
          </ac:picMkLst>
        </pc:picChg>
        <pc:picChg chg="add mod">
          <ac:chgData name="seyeon Kim" userId="33d0da69a212d728" providerId="LiveId" clId="{F72BAA61-FF07-4DF3-933F-2B0242F162F6}" dt="2023-06-05T08:54:37.280" v="1427" actId="1076"/>
          <ac:picMkLst>
            <pc:docMk/>
            <pc:sldMk cId="937853058" sldId="261"/>
            <ac:picMk id="9" creationId="{254CE819-E227-20E7-DE5B-4CDC72C2AB28}"/>
          </ac:picMkLst>
        </pc:picChg>
        <pc:picChg chg="add mod">
          <ac:chgData name="seyeon Kim" userId="33d0da69a212d728" providerId="LiveId" clId="{F72BAA61-FF07-4DF3-933F-2B0242F162F6}" dt="2023-06-05T08:54:47.570" v="1428" actId="1076"/>
          <ac:picMkLst>
            <pc:docMk/>
            <pc:sldMk cId="937853058" sldId="261"/>
            <ac:picMk id="11" creationId="{895B3BAC-35A9-C14D-6693-FC453290AA1A}"/>
          </ac:picMkLst>
        </pc:picChg>
      </pc:sldChg>
      <pc:sldChg chg="addSp modSp new mod">
        <pc:chgData name="seyeon Kim" userId="33d0da69a212d728" providerId="LiveId" clId="{F72BAA61-FF07-4DF3-933F-2B0242F162F6}" dt="2023-06-05T09:01:57.112" v="1867" actId="1076"/>
        <pc:sldMkLst>
          <pc:docMk/>
          <pc:sldMk cId="3109083340" sldId="262"/>
        </pc:sldMkLst>
        <pc:spChg chg="mod">
          <ac:chgData name="seyeon Kim" userId="33d0da69a212d728" providerId="LiveId" clId="{F72BAA61-FF07-4DF3-933F-2B0242F162F6}" dt="2023-06-05T08:55:42.337" v="1453" actId="27636"/>
          <ac:spMkLst>
            <pc:docMk/>
            <pc:sldMk cId="3109083340" sldId="262"/>
            <ac:spMk id="2" creationId="{FABC12BE-DD42-CDEB-109E-875E3406FDAA}"/>
          </ac:spMkLst>
        </pc:spChg>
        <pc:spChg chg="mod">
          <ac:chgData name="seyeon Kim" userId="33d0da69a212d728" providerId="LiveId" clId="{F72BAA61-FF07-4DF3-933F-2B0242F162F6}" dt="2023-06-05T08:59:24.381" v="1711" actId="20577"/>
          <ac:spMkLst>
            <pc:docMk/>
            <pc:sldMk cId="3109083340" sldId="262"/>
            <ac:spMk id="3" creationId="{B84BFF21-3FEA-E8AC-CD30-AB06E340FDDC}"/>
          </ac:spMkLst>
        </pc:spChg>
        <pc:picChg chg="add mod">
          <ac:chgData name="seyeon Kim" userId="33d0da69a212d728" providerId="LiveId" clId="{F72BAA61-FF07-4DF3-933F-2B0242F162F6}" dt="2023-06-05T08:58:33.404" v="1682" actId="14100"/>
          <ac:picMkLst>
            <pc:docMk/>
            <pc:sldMk cId="3109083340" sldId="262"/>
            <ac:picMk id="5" creationId="{764368AD-38F6-E66B-01F5-5307328E4A41}"/>
          </ac:picMkLst>
        </pc:picChg>
        <pc:picChg chg="add mod">
          <ac:chgData name="seyeon Kim" userId="33d0da69a212d728" providerId="LiveId" clId="{F72BAA61-FF07-4DF3-933F-2B0242F162F6}" dt="2023-06-05T08:59:12.441" v="1689" actId="1076"/>
          <ac:picMkLst>
            <pc:docMk/>
            <pc:sldMk cId="3109083340" sldId="262"/>
            <ac:picMk id="7" creationId="{C09AECE3-502F-491A-BD59-2ADBEE17CA7B}"/>
          </ac:picMkLst>
        </pc:picChg>
        <pc:picChg chg="add mod">
          <ac:chgData name="seyeon Kim" userId="33d0da69a212d728" providerId="LiveId" clId="{F72BAA61-FF07-4DF3-933F-2B0242F162F6}" dt="2023-06-05T09:01:57.112" v="1867" actId="1076"/>
          <ac:picMkLst>
            <pc:docMk/>
            <pc:sldMk cId="3109083340" sldId="262"/>
            <ac:picMk id="9" creationId="{19706FE5-D00F-6634-B283-39D25941BE16}"/>
          </ac:picMkLst>
        </pc:picChg>
      </pc:sldChg>
      <pc:sldChg chg="new del">
        <pc:chgData name="seyeon Kim" userId="33d0da69a212d728" providerId="LiveId" clId="{F72BAA61-FF07-4DF3-933F-2B0242F162F6}" dt="2023-06-05T08:55:26.247" v="1430" actId="2696"/>
        <pc:sldMkLst>
          <pc:docMk/>
          <pc:sldMk cId="3738184688" sldId="262"/>
        </pc:sldMkLst>
      </pc:sldChg>
      <pc:sldChg chg="addSp modSp new mod">
        <pc:chgData name="seyeon Kim" userId="33d0da69a212d728" providerId="LiveId" clId="{F72BAA61-FF07-4DF3-933F-2B0242F162F6}" dt="2023-06-05T09:02:20.211" v="1869" actId="1076"/>
        <pc:sldMkLst>
          <pc:docMk/>
          <pc:sldMk cId="2141180466" sldId="263"/>
        </pc:sldMkLst>
        <pc:spChg chg="mod">
          <ac:chgData name="seyeon Kim" userId="33d0da69a212d728" providerId="LiveId" clId="{F72BAA61-FF07-4DF3-933F-2B0242F162F6}" dt="2023-06-05T08:59:50.776" v="1748"/>
          <ac:spMkLst>
            <pc:docMk/>
            <pc:sldMk cId="2141180466" sldId="263"/>
            <ac:spMk id="2" creationId="{825C8BFC-A992-1DF5-250D-0D6AFD7115AC}"/>
          </ac:spMkLst>
        </pc:spChg>
        <pc:spChg chg="mod">
          <ac:chgData name="seyeon Kim" userId="33d0da69a212d728" providerId="LiveId" clId="{F72BAA61-FF07-4DF3-933F-2B0242F162F6}" dt="2023-06-05T09:00:11.276" v="1862"/>
          <ac:spMkLst>
            <pc:docMk/>
            <pc:sldMk cId="2141180466" sldId="263"/>
            <ac:spMk id="3" creationId="{603DECD2-B306-E979-1760-F52C2C560AF8}"/>
          </ac:spMkLst>
        </pc:spChg>
        <pc:picChg chg="add mod">
          <ac:chgData name="seyeon Kim" userId="33d0da69a212d728" providerId="LiveId" clId="{F72BAA61-FF07-4DF3-933F-2B0242F162F6}" dt="2023-06-05T09:00:59.080" v="1864" actId="1076"/>
          <ac:picMkLst>
            <pc:docMk/>
            <pc:sldMk cId="2141180466" sldId="263"/>
            <ac:picMk id="5" creationId="{0437745E-489D-B747-E3A7-731557BAFF25}"/>
          </ac:picMkLst>
        </pc:picChg>
        <pc:picChg chg="add mod">
          <ac:chgData name="seyeon Kim" userId="33d0da69a212d728" providerId="LiveId" clId="{F72BAA61-FF07-4DF3-933F-2B0242F162F6}" dt="2023-06-05T09:02:20.211" v="1869" actId="1076"/>
          <ac:picMkLst>
            <pc:docMk/>
            <pc:sldMk cId="2141180466" sldId="263"/>
            <ac:picMk id="7" creationId="{0B8182ED-2D24-86DF-D5B3-E8B29C560E6D}"/>
          </ac:picMkLst>
        </pc:picChg>
      </pc:sldChg>
      <pc:sldChg chg="addSp delSp modSp new mod ord">
        <pc:chgData name="seyeon Kim" userId="33d0da69a212d728" providerId="LiveId" clId="{F72BAA61-FF07-4DF3-933F-2B0242F162F6}" dt="2023-06-05T09:05:35.219" v="1973"/>
        <pc:sldMkLst>
          <pc:docMk/>
          <pc:sldMk cId="188839007" sldId="264"/>
        </pc:sldMkLst>
        <pc:spChg chg="mod">
          <ac:chgData name="seyeon Kim" userId="33d0da69a212d728" providerId="LiveId" clId="{F72BAA61-FF07-4DF3-933F-2B0242F162F6}" dt="2023-06-05T09:02:46.472" v="1889"/>
          <ac:spMkLst>
            <pc:docMk/>
            <pc:sldMk cId="188839007" sldId="264"/>
            <ac:spMk id="2" creationId="{6601C995-1583-6CD1-19CF-1DCD858FD25E}"/>
          </ac:spMkLst>
        </pc:spChg>
        <pc:spChg chg="mod">
          <ac:chgData name="seyeon Kim" userId="33d0da69a212d728" providerId="LiveId" clId="{F72BAA61-FF07-4DF3-933F-2B0242F162F6}" dt="2023-06-05T09:04:23.211" v="1962" actId="20577"/>
          <ac:spMkLst>
            <pc:docMk/>
            <pc:sldMk cId="188839007" sldId="264"/>
            <ac:spMk id="3" creationId="{F53AFD4C-0DD2-D071-8346-C1C32C33822D}"/>
          </ac:spMkLst>
        </pc:spChg>
        <pc:picChg chg="add mod">
          <ac:chgData name="seyeon Kim" userId="33d0da69a212d728" providerId="LiveId" clId="{F72BAA61-FF07-4DF3-933F-2B0242F162F6}" dt="2023-06-05T09:05:25.175" v="1971" actId="1076"/>
          <ac:picMkLst>
            <pc:docMk/>
            <pc:sldMk cId="188839007" sldId="264"/>
            <ac:picMk id="5" creationId="{F544EBF7-1132-34DE-7DA1-4F58B8BBF14B}"/>
          </ac:picMkLst>
        </pc:picChg>
        <pc:picChg chg="add del mod">
          <ac:chgData name="seyeon Kim" userId="33d0da69a212d728" providerId="LiveId" clId="{F72BAA61-FF07-4DF3-933F-2B0242F162F6}" dt="2023-06-05T09:04:59.398" v="1966" actId="478"/>
          <ac:picMkLst>
            <pc:docMk/>
            <pc:sldMk cId="188839007" sldId="264"/>
            <ac:picMk id="7" creationId="{331759B6-62BC-6DF9-8B82-F979DDD079EF}"/>
          </ac:picMkLst>
        </pc:picChg>
        <pc:picChg chg="add mod">
          <ac:chgData name="seyeon Kim" userId="33d0da69a212d728" providerId="LiveId" clId="{F72BAA61-FF07-4DF3-933F-2B0242F162F6}" dt="2023-06-05T09:05:20.330" v="1970" actId="1076"/>
          <ac:picMkLst>
            <pc:docMk/>
            <pc:sldMk cId="188839007" sldId="264"/>
            <ac:picMk id="9" creationId="{6BF818F7-C04A-86F8-F9F1-6EBD03DDA127}"/>
          </ac:picMkLst>
        </pc:picChg>
      </pc:sldChg>
      <pc:sldChg chg="addSp delSp modSp new mod">
        <pc:chgData name="seyeon Kim" userId="33d0da69a212d728" providerId="LiveId" clId="{F72BAA61-FF07-4DF3-933F-2B0242F162F6}" dt="2023-06-05T09:08:26.609" v="2013" actId="1076"/>
        <pc:sldMkLst>
          <pc:docMk/>
          <pc:sldMk cId="532235963" sldId="265"/>
        </pc:sldMkLst>
        <pc:spChg chg="mod">
          <ac:chgData name="seyeon Kim" userId="33d0da69a212d728" providerId="LiveId" clId="{F72BAA61-FF07-4DF3-933F-2B0242F162F6}" dt="2023-06-05T09:06:40.717" v="2002" actId="14100"/>
          <ac:spMkLst>
            <pc:docMk/>
            <pc:sldMk cId="532235963" sldId="265"/>
            <ac:spMk id="2" creationId="{2578A693-2886-51C2-32D4-D9A59E666D91}"/>
          </ac:spMkLst>
        </pc:spChg>
        <pc:spChg chg="del mod">
          <ac:chgData name="seyeon Kim" userId="33d0da69a212d728" providerId="LiveId" clId="{F72BAA61-FF07-4DF3-933F-2B0242F162F6}" dt="2023-06-05T09:07:08.521" v="2004" actId="22"/>
          <ac:spMkLst>
            <pc:docMk/>
            <pc:sldMk cId="532235963" sldId="265"/>
            <ac:spMk id="3" creationId="{3448C233-A4F2-53D3-0EBE-EA76BCAF9D5A}"/>
          </ac:spMkLst>
        </pc:spChg>
        <pc:picChg chg="add mod ord">
          <ac:chgData name="seyeon Kim" userId="33d0da69a212d728" providerId="LiveId" clId="{F72BAA61-FF07-4DF3-933F-2B0242F162F6}" dt="2023-06-05T09:08:22.839" v="2012" actId="14100"/>
          <ac:picMkLst>
            <pc:docMk/>
            <pc:sldMk cId="532235963" sldId="265"/>
            <ac:picMk id="5" creationId="{509A3ECE-98B3-3556-1960-F2FA6C883D59}"/>
          </ac:picMkLst>
        </pc:picChg>
        <pc:picChg chg="add mod">
          <ac:chgData name="seyeon Kim" userId="33d0da69a212d728" providerId="LiveId" clId="{F72BAA61-FF07-4DF3-933F-2B0242F162F6}" dt="2023-06-05T09:08:26.609" v="2013" actId="1076"/>
          <ac:picMkLst>
            <pc:docMk/>
            <pc:sldMk cId="532235963" sldId="265"/>
            <ac:picMk id="7" creationId="{9C3CBD05-6261-408C-0DDB-357A1AC50FB7}"/>
          </ac:picMkLst>
        </pc:picChg>
      </pc:sldChg>
      <pc:sldChg chg="new add del">
        <pc:chgData name="seyeon Kim" userId="33d0da69a212d728" providerId="LiveId" clId="{F72BAA61-FF07-4DF3-933F-2B0242F162F6}" dt="2023-06-05T09:05:59.095" v="1977" actId="680"/>
        <pc:sldMkLst>
          <pc:docMk/>
          <pc:sldMk cId="105048639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0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3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70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4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70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6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0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5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2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5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2250-FF91-4904-A7F9-9615D6791B4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90D259-6CDB-483C-AE59-ADB3A6ED0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3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33C6-2A74-0B7D-53B2-C7A7954E8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NewAge</a:t>
            </a:r>
            <a:r>
              <a:rPr lang="en-US" altLang="ko-KR" dirty="0"/>
              <a:t> </a:t>
            </a:r>
            <a:r>
              <a:rPr lang="ko-KR" altLang="en-US" dirty="0"/>
              <a:t>웹사이트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0EFA48-8F8F-9A36-8221-563F00490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3000" dirty="0"/>
              <a:t>202135931 </a:t>
            </a:r>
            <a:r>
              <a:rPr lang="ko-KR" altLang="en-US" sz="3000" dirty="0"/>
              <a:t>컴퓨터공학부</a:t>
            </a:r>
            <a:r>
              <a:rPr lang="en-US" altLang="ko-KR" sz="3000" dirty="0"/>
              <a:t>(</a:t>
            </a:r>
            <a:r>
              <a:rPr lang="ko-KR" altLang="en-US" sz="3000" dirty="0"/>
              <a:t>컴퓨터공학전공</a:t>
            </a:r>
            <a:r>
              <a:rPr lang="en-US" altLang="ko-KR" sz="3000" dirty="0"/>
              <a:t>) </a:t>
            </a:r>
            <a:r>
              <a:rPr lang="ko-KR" altLang="en-US" sz="3000" dirty="0"/>
              <a:t>김세연</a:t>
            </a:r>
          </a:p>
        </p:txBody>
      </p:sp>
    </p:spTree>
    <p:extLst>
      <p:ext uri="{BB962C8B-B14F-4D97-AF65-F5344CB8AC3E}">
        <p14:creationId xmlns:p14="http://schemas.microsoft.com/office/powerpoint/2010/main" val="412524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32F2C-0616-4E5E-2169-9E72BFC8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횟수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91C06D-EF59-4EDF-EB72-23B719D8F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829" y="2340998"/>
            <a:ext cx="8596668" cy="435507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170EC9-B5BB-0896-98F5-A3231633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161925"/>
            <a:ext cx="6096000" cy="30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2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F5B02-E3F2-90B6-336E-38360182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694"/>
          </a:xfrm>
        </p:spPr>
        <p:txBody>
          <a:bodyPr/>
          <a:lstStyle/>
          <a:p>
            <a:r>
              <a:rPr lang="ko-KR" altLang="en-US"/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2E92-504D-E5AC-17FB-264AB68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407"/>
            <a:ext cx="8596668" cy="4673956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페이지와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sub page</a:t>
            </a:r>
            <a:r>
              <a:rPr lang="ko-KR" altLang="en-US" dirty="0"/>
              <a:t>로 구성됨</a:t>
            </a:r>
            <a:endParaRPr lang="en-US" altLang="ko-KR" dirty="0"/>
          </a:p>
          <a:p>
            <a:r>
              <a:rPr lang="en-US" altLang="ko-KR" dirty="0"/>
              <a:t>Main page:</a:t>
            </a:r>
          </a:p>
          <a:p>
            <a:r>
              <a:rPr lang="en-US" altLang="ko-KR" dirty="0"/>
              <a:t>Main</a:t>
            </a:r>
            <a:r>
              <a:rPr lang="ko-KR" altLang="en-US" dirty="0"/>
              <a:t>페이지에서 원하는 분위기의 플레이리스트를 고르면 해당 </a:t>
            </a:r>
            <a:r>
              <a:rPr lang="en-US" altLang="ko-KR" dirty="0"/>
              <a:t>subpage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741B4-A1D0-55F0-E9CA-8690873B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64" y="2654463"/>
            <a:ext cx="7759480" cy="38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72491-C6F6-2CCA-120D-2F22B25A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80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34CE5-4996-342B-5F9F-8B704B7D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8596668" cy="4749457"/>
          </a:xfrm>
        </p:spPr>
        <p:txBody>
          <a:bodyPr/>
          <a:lstStyle/>
          <a:p>
            <a:r>
              <a:rPr lang="en-US" altLang="ko-KR" dirty="0"/>
              <a:t>Subpage:</a:t>
            </a:r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subpage</a:t>
            </a:r>
            <a:r>
              <a:rPr lang="ko-KR" altLang="en-US" dirty="0"/>
              <a:t>들은 같은 </a:t>
            </a:r>
            <a:r>
              <a:rPr lang="en-US" altLang="ko-KR" dirty="0" err="1"/>
              <a:t>css</a:t>
            </a:r>
            <a:r>
              <a:rPr lang="ko-KR" altLang="en-US" dirty="0"/>
              <a:t>를 공유함</a:t>
            </a:r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고른 분위기가 제목 타이틀에 나타남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타이틀 아래의 </a:t>
            </a:r>
            <a:r>
              <a:rPr lang="en-US" altLang="ko-KR" dirty="0"/>
              <a:t>before, after </a:t>
            </a:r>
            <a:r>
              <a:rPr lang="ko-KR" altLang="en-US" dirty="0"/>
              <a:t>버튼을 눌러서 곡 선택 가능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왼쪽의 테이블을 클릭함으로써 원하는 </a:t>
            </a:r>
            <a:r>
              <a:rPr lang="en-US" altLang="ko-KR" dirty="0" err="1"/>
              <a:t>sns</a:t>
            </a:r>
            <a:r>
              <a:rPr lang="en-US" altLang="ko-KR" dirty="0"/>
              <a:t>(</a:t>
            </a:r>
            <a:r>
              <a:rPr lang="ko-KR" altLang="en-US" dirty="0"/>
              <a:t>인스타 등</a:t>
            </a:r>
            <a:r>
              <a:rPr lang="en-US" altLang="ko-KR" dirty="0"/>
              <a:t>)</a:t>
            </a:r>
            <a:r>
              <a:rPr lang="ko-KR" altLang="en-US" dirty="0"/>
              <a:t>에 지금 듣고 있는 음악 공유 가능</a:t>
            </a:r>
            <a:endParaRPr lang="en-US" altLang="ko-KR" dirty="0"/>
          </a:p>
          <a:p>
            <a:pPr lvl="1"/>
            <a:r>
              <a:rPr lang="ko-KR" altLang="en-US" dirty="0"/>
              <a:t>지금 고른 분위기의 모든 플레이리스트</a:t>
            </a:r>
            <a:r>
              <a:rPr lang="en-US" altLang="ko-KR" dirty="0"/>
              <a:t>(</a:t>
            </a:r>
            <a:r>
              <a:rPr lang="ko-KR" altLang="en-US" dirty="0"/>
              <a:t>곡명과 작곡가명</a:t>
            </a:r>
            <a:r>
              <a:rPr lang="en-US" altLang="ko-KR" dirty="0"/>
              <a:t>) </a:t>
            </a:r>
            <a:r>
              <a:rPr lang="ko-KR" altLang="en-US" dirty="0"/>
              <a:t>확인 가능</a:t>
            </a:r>
            <a:endParaRPr lang="en-US" altLang="ko-KR" dirty="0"/>
          </a:p>
          <a:p>
            <a:pPr lvl="1"/>
            <a:r>
              <a:rPr lang="ko-KR" altLang="en-US" dirty="0"/>
              <a:t>유튜브 그림을 클릭하면 유튜브에 올라온 원 출처로 이동함</a:t>
            </a:r>
            <a:endParaRPr lang="en-US" altLang="ko-KR" dirty="0"/>
          </a:p>
          <a:p>
            <a:pPr lvl="1"/>
            <a:r>
              <a:rPr lang="en-US" altLang="ko-KR" dirty="0"/>
              <a:t>M</a:t>
            </a:r>
            <a:r>
              <a:rPr lang="ko-KR" altLang="en-US" dirty="0"/>
              <a:t>버튼을 통해 </a:t>
            </a:r>
            <a:r>
              <a:rPr lang="en-US" altLang="ko-KR" dirty="0"/>
              <a:t>Main</a:t>
            </a:r>
            <a:r>
              <a:rPr lang="ko-KR" altLang="en-US" dirty="0"/>
              <a:t>으로 돌아갈 수 있음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오른쪽의 테이블의 사진을 원하는 사진으로 바꾸거나 다운로드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500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F8EA7-2685-3075-E31F-392E632E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en-US" altLang="ko-KR" dirty="0"/>
              <a:t>Subpage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982A1-E4DA-FB05-EE65-061CFC50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3517"/>
            <a:ext cx="8596668" cy="4757846"/>
          </a:xfrm>
        </p:spPr>
        <p:txBody>
          <a:bodyPr/>
          <a:lstStyle/>
          <a:p>
            <a:r>
              <a:rPr lang="ko-KR" altLang="en-US" dirty="0"/>
              <a:t>곡 선택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3C720-94B8-FEF5-8619-55B06F15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3" y="2085975"/>
            <a:ext cx="7191507" cy="4304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4CE819-E227-20E7-DE5B-4CDC72C2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2" y="57304"/>
            <a:ext cx="5334000" cy="480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5B3BAC-35A9-C14D-6693-FC453290A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00121"/>
            <a:ext cx="6786399" cy="54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5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C12BE-DD42-CDEB-109E-875E3406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5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Subpage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BFF21-3FEA-E8AC-CD30-AB06E340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0151"/>
            <a:ext cx="8596668" cy="4841212"/>
          </a:xfrm>
        </p:spPr>
        <p:txBody>
          <a:bodyPr/>
          <a:lstStyle/>
          <a:p>
            <a:r>
              <a:rPr lang="en-US" altLang="ko-KR" dirty="0" err="1"/>
              <a:t>Sns</a:t>
            </a:r>
            <a:r>
              <a:rPr lang="ko-KR" altLang="en-US" dirty="0"/>
              <a:t>로 공유 기능 외 노래의 출처 표시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368AD-38F6-E66B-01F5-5307328E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9" y="2400301"/>
            <a:ext cx="10786120" cy="4145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9AECE3-502F-491A-BD59-2ADBEE17C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62100"/>
            <a:ext cx="6053021" cy="5105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706FE5-D00F-6634-B283-39D25941B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12" y="1590676"/>
            <a:ext cx="2962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8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1C995-1583-6CD1-19CF-1DCD858F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altLang="ko-KR" dirty="0"/>
              <a:t>Subpage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AFD4C-0DD2-D071-8346-C1C32C33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551"/>
            <a:ext cx="8596668" cy="4688812"/>
          </a:xfrm>
        </p:spPr>
        <p:txBody>
          <a:bodyPr/>
          <a:lstStyle/>
          <a:p>
            <a:r>
              <a:rPr lang="ko-KR" altLang="en-US" dirty="0"/>
              <a:t>사진 바꾸기 기능 </a:t>
            </a:r>
            <a:endParaRPr lang="en-US" altLang="ko-KR" dirty="0"/>
          </a:p>
          <a:p>
            <a:r>
              <a:rPr lang="ko-KR" altLang="en-US" dirty="0"/>
              <a:t>사진 다운로드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4EBF7-1132-34DE-7DA1-4F58B8BB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75" y="16536"/>
            <a:ext cx="8279525" cy="54889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F818F7-C04A-86F8-F9F1-6EBD03DDA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6112"/>
            <a:ext cx="4469145" cy="45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C8BFC-A992-1DF5-250D-0D6AFD71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altLang="ko-KR" dirty="0"/>
              <a:t>Subpage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DECD2-B306-E979-1760-F52C2C56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/>
          <a:lstStyle/>
          <a:p>
            <a:r>
              <a:rPr lang="ko-KR" altLang="en-US" dirty="0"/>
              <a:t>선택한 분위기의 모든 곡 목록을 보여주는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37745E-489D-B747-E3A7-731557BA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2" y="2105025"/>
            <a:ext cx="8477250" cy="146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182ED-2D24-86DF-D5B3-E8B29C56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773157"/>
            <a:ext cx="72866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8A693-2886-51C2-32D4-D9A59E66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694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9A3ECE-98B3-3556-1960-F2FA6C883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965" y="2178504"/>
            <a:ext cx="8371060" cy="455871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3CBD05-6261-408C-0DDB-357A1AC5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52" y="601930"/>
            <a:ext cx="6511926" cy="38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3596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155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패싯</vt:lpstr>
      <vt:lpstr>NewAge 웹사이트</vt:lpstr>
      <vt:lpstr>Commit 횟수</vt:lpstr>
      <vt:lpstr>페이지 구성</vt:lpstr>
      <vt:lpstr>페이지 구성</vt:lpstr>
      <vt:lpstr>Subpage 구성</vt:lpstr>
      <vt:lpstr>Subpage 구성</vt:lpstr>
      <vt:lpstr>Subpage 구성</vt:lpstr>
      <vt:lpstr>Subpage 구성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NewAge 웹사이트</dc:title>
  <dc:creator>seyeon Kim</dc:creator>
  <cp:lastModifiedBy>seyeon Kim</cp:lastModifiedBy>
  <cp:revision>1</cp:revision>
  <dcterms:created xsi:type="dcterms:W3CDTF">2023-06-05T08:34:58Z</dcterms:created>
  <dcterms:modified xsi:type="dcterms:W3CDTF">2023-06-05T09:08:27Z</dcterms:modified>
</cp:coreProperties>
</file>