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6" r:id="rId6"/>
    <p:sldId id="267" r:id="rId7"/>
    <p:sldId id="280" r:id="rId8"/>
    <p:sldId id="276" r:id="rId9"/>
    <p:sldId id="277" r:id="rId10"/>
    <p:sldId id="279" r:id="rId11"/>
    <p:sldId id="281" r:id="rId12"/>
    <p:sldId id="278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Uk Kang" initials="SK" lastIdx="1" clrIdx="0">
    <p:extLst>
      <p:ext uri="{19B8F6BF-5375-455C-9EA6-DF929625EA0E}">
        <p15:presenceInfo xmlns:p15="http://schemas.microsoft.com/office/powerpoint/2012/main" userId="3fa1045b35fec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8" autoAdjust="0"/>
    <p:restoredTop sz="72365" autoAdjust="0"/>
  </p:normalViewPr>
  <p:slideViewPr>
    <p:cSldViewPr snapToGrid="0" showGuides="1">
      <p:cViewPr varScale="1">
        <p:scale>
          <a:sx n="83" d="100"/>
          <a:sy n="83" d="100"/>
        </p:scale>
        <p:origin x="1470" y="90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BB41-431B-44BF-BA45-9426F6D2D0E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BFB55-91C2-4EF1-BFAA-91202EA5A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1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1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5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File_wipe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ko-KR" altLang="en-US" dirty="0" err="1"/>
              <a:t>블리치비트에서</a:t>
            </a:r>
            <a:r>
              <a:rPr lang="ko-KR" altLang="en-US" dirty="0"/>
              <a:t> 대표적으로 파일을 삭제하는 함수입니다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 err="1"/>
              <a:t>extended_file</a:t>
            </a:r>
            <a:r>
              <a:rPr lang="en-US" altLang="ko-KR" dirty="0"/>
              <a:t>(</a:t>
            </a:r>
            <a:r>
              <a:rPr lang="en-US" altLang="ko-KR" dirty="0" err="1"/>
              <a:t>file_name</a:t>
            </a:r>
            <a:r>
              <a:rPr lang="en-US" altLang="ko-KR" dirty="0"/>
              <a:t>)</a:t>
            </a:r>
            <a:r>
              <a:rPr lang="ko-KR" altLang="en-US" dirty="0"/>
              <a:t>함수를 통해서 </a:t>
            </a:r>
            <a:r>
              <a:rPr lang="en-US" altLang="ko-KR" dirty="0" err="1"/>
              <a:t>file_name</a:t>
            </a:r>
            <a:r>
              <a:rPr lang="ko-KR" altLang="en-US" dirty="0"/>
              <a:t>에서 삭제할 파일 경로를 저장합니다</a:t>
            </a:r>
            <a:r>
              <a:rPr lang="en-US" altLang="ko-KR" dirty="0"/>
              <a:t>. </a:t>
            </a:r>
            <a:r>
              <a:rPr lang="ko-KR" altLang="en-US" dirty="0"/>
              <a:t>그 다음 </a:t>
            </a:r>
            <a:r>
              <a:rPr lang="en-US" altLang="ko-KR" dirty="0" err="1"/>
              <a:t>check_os</a:t>
            </a:r>
            <a:r>
              <a:rPr lang="en-US" altLang="ko-KR" dirty="0"/>
              <a:t>() </a:t>
            </a:r>
            <a:r>
              <a:rPr lang="ko-KR" altLang="en-US" dirty="0"/>
              <a:t>함수로 </a:t>
            </a:r>
            <a:r>
              <a:rPr lang="en-US" altLang="ko-KR" dirty="0"/>
              <a:t>OS</a:t>
            </a:r>
            <a:r>
              <a:rPr lang="ko-KR" altLang="en-US" dirty="0"/>
              <a:t>를 확인하고  </a:t>
            </a:r>
            <a:r>
              <a:rPr lang="en-US" altLang="ko-KR" dirty="0" err="1"/>
              <a:t>win_version</a:t>
            </a:r>
            <a:r>
              <a:rPr lang="ko-KR" altLang="en-US" dirty="0"/>
              <a:t>에 </a:t>
            </a:r>
            <a:r>
              <a:rPr lang="en-US" altLang="ko-KR" dirty="0"/>
              <a:t>windows </a:t>
            </a:r>
            <a:r>
              <a:rPr lang="ko-KR" altLang="en-US" dirty="0"/>
              <a:t>버전에 대한 정보를 저장합니다 </a:t>
            </a:r>
            <a:r>
              <a:rPr lang="en-US" altLang="ko-KR" dirty="0"/>
              <a:t>volume </a:t>
            </a:r>
            <a:r>
              <a:rPr lang="ko-KR" altLang="en-US" dirty="0"/>
              <a:t>변수에는 파일 </a:t>
            </a:r>
            <a:r>
              <a:rPr lang="en-US" altLang="ko-KR" dirty="0" err="1"/>
              <a:t>volum</a:t>
            </a:r>
            <a:r>
              <a:rPr lang="ko-KR" altLang="en-US" dirty="0"/>
              <a:t>을 저장하고 </a:t>
            </a:r>
            <a:r>
              <a:rPr lang="en-US" altLang="ko-KR" dirty="0" err="1"/>
              <a:t>volume_info</a:t>
            </a:r>
            <a:r>
              <a:rPr lang="en-US" altLang="ko-KR" dirty="0"/>
              <a:t> </a:t>
            </a:r>
            <a:r>
              <a:rPr lang="ko-KR" altLang="en-US" dirty="0"/>
              <a:t>변수에는 파일</a:t>
            </a:r>
            <a:r>
              <a:rPr lang="en-US" altLang="ko-KR" dirty="0"/>
              <a:t> </a:t>
            </a:r>
            <a:r>
              <a:rPr lang="ko-KR" altLang="en-US" dirty="0"/>
              <a:t>볼륨에 대한 상세 정보를 저장합니다</a:t>
            </a:r>
            <a:r>
              <a:rPr lang="en-US" altLang="ko-KR" dirty="0"/>
              <a:t>. </a:t>
            </a:r>
            <a:r>
              <a:rPr lang="ko-KR" altLang="en-US" dirty="0"/>
              <a:t>클러스터 사이즈에는 말 그대로 클러스터 사이즈를 저장합니다</a:t>
            </a:r>
            <a:r>
              <a:rPr lang="en-US" altLang="ko-KR" dirty="0"/>
              <a:t>. </a:t>
            </a:r>
            <a:r>
              <a:rPr lang="ko-KR" altLang="en-US" dirty="0"/>
              <a:t>그 다음 오픈 파일 함수를 이용해 </a:t>
            </a:r>
            <a:r>
              <a:rPr lang="en-US" altLang="ko-KR" dirty="0" err="1"/>
              <a:t>file_handl</a:t>
            </a:r>
            <a:r>
              <a:rPr lang="ko-KR" altLang="en-US" dirty="0"/>
              <a:t>을 가져옵니다</a:t>
            </a:r>
            <a:r>
              <a:rPr lang="en-US" altLang="ko-KR" dirty="0"/>
              <a:t>. </a:t>
            </a:r>
            <a:r>
              <a:rPr lang="ko-KR" altLang="en-US" dirty="0"/>
              <a:t>파일 핸들이란 </a:t>
            </a:r>
            <a:r>
              <a:rPr lang="en-US" altLang="ko-KR" dirty="0" err="1"/>
              <a:t>ms_windows</a:t>
            </a:r>
            <a:r>
              <a:rPr lang="en-US" altLang="ko-KR" dirty="0"/>
              <a:t> </a:t>
            </a:r>
            <a:r>
              <a:rPr lang="ko-KR" altLang="en-US" dirty="0"/>
              <a:t>같은 운영체제에서 프로그램에 사용되는 각각의 파일을 식별하기 위해 부여한 고유한 </a:t>
            </a:r>
            <a:r>
              <a:rPr lang="en-US" altLang="ko-KR" dirty="0"/>
              <a:t>ID</a:t>
            </a:r>
            <a:r>
              <a:rPr lang="ko-KR" altLang="en-US" dirty="0"/>
              <a:t>이며 접근 권한도 나타냅니다</a:t>
            </a:r>
            <a:r>
              <a:rPr lang="en-US" altLang="ko-KR" dirty="0"/>
              <a:t>. </a:t>
            </a:r>
            <a:r>
              <a:rPr lang="en-US" altLang="ko-KR" dirty="0" err="1"/>
              <a:t>file_size</a:t>
            </a:r>
            <a:r>
              <a:rPr lang="ko-KR" altLang="en-US" dirty="0"/>
              <a:t>와 </a:t>
            </a:r>
            <a:r>
              <a:rPr lang="en-US" altLang="ko-KR" dirty="0" err="1"/>
              <a:t>is_special</a:t>
            </a:r>
            <a:r>
              <a:rPr lang="en-US" altLang="ko-KR" dirty="0"/>
              <a:t> </a:t>
            </a:r>
            <a:r>
              <a:rPr lang="ko-KR" altLang="en-US" dirty="0"/>
              <a:t>변수에는 파일 크기와 파일이 특수 파일인지를 </a:t>
            </a:r>
            <a:r>
              <a:rPr lang="en-US" altLang="ko-KR" dirty="0" err="1"/>
              <a:t>boolean</a:t>
            </a:r>
            <a:r>
              <a:rPr lang="ko-KR" altLang="en-US" dirty="0"/>
              <a:t>으로 저장합니다</a:t>
            </a:r>
            <a:r>
              <a:rPr lang="en-US" altLang="ko-KR" dirty="0"/>
              <a:t>.  </a:t>
            </a:r>
            <a:r>
              <a:rPr lang="en-US" altLang="ko-KR" dirty="0" err="1"/>
              <a:t>Orgin_extents</a:t>
            </a:r>
            <a:r>
              <a:rPr lang="ko-KR" altLang="en-US" dirty="0"/>
              <a:t>에는 원래 파일의 범위를 저장하고 </a:t>
            </a:r>
            <a:r>
              <a:rPr lang="en-US" altLang="ko-KR" dirty="0" err="1"/>
              <a:t>volume_handl</a:t>
            </a:r>
            <a:r>
              <a:rPr lang="ko-KR" altLang="en-US" dirty="0"/>
              <a:t>에는 볼륨에 대한 </a:t>
            </a:r>
            <a:r>
              <a:rPr lang="en-US" altLang="ko-KR" dirty="0"/>
              <a:t>read / write </a:t>
            </a:r>
            <a:r>
              <a:rPr lang="ko-KR" altLang="en-US" dirty="0"/>
              <a:t>권한을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 err="1"/>
              <a:t>is_special</a:t>
            </a:r>
            <a:r>
              <a:rPr lang="ko-KR" altLang="en-US" dirty="0"/>
              <a:t>은 삭제할 파일이 이를테면 압축파일</a:t>
            </a:r>
            <a:r>
              <a:rPr lang="en-US" altLang="ko-KR" dirty="0"/>
              <a:t>, </a:t>
            </a:r>
            <a:r>
              <a:rPr lang="ko-KR" altLang="en-US" dirty="0"/>
              <a:t>암호가 걸린 파일 등과 같이 특수파일이 아니면 </a:t>
            </a:r>
            <a:r>
              <a:rPr lang="en-US" altLang="ko-KR" dirty="0"/>
              <a:t>info </a:t>
            </a:r>
            <a:r>
              <a:rPr lang="ko-KR" altLang="en-US" dirty="0"/>
              <a:t>함수를 통해 </a:t>
            </a:r>
            <a:r>
              <a:rPr lang="en-US" altLang="ko-KR" dirty="0"/>
              <a:t>‘</a:t>
            </a:r>
            <a:r>
              <a:rPr lang="ko-KR" altLang="en-US" dirty="0"/>
              <a:t>직접 파일을 삭제를 시도하는 중이라는 로그를 남깁니다</a:t>
            </a:r>
            <a:r>
              <a:rPr lang="en-US" altLang="ko-KR" dirty="0"/>
              <a:t>. </a:t>
            </a: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 err="1"/>
              <a:t>wipe_file_direct</a:t>
            </a:r>
            <a:r>
              <a:rPr lang="en-US" altLang="ko-KR" dirty="0"/>
              <a:t> </a:t>
            </a:r>
            <a:r>
              <a:rPr lang="ko-KR" altLang="en-US" dirty="0"/>
              <a:t>함수를 이용해 파일을 삭제하고 파일 핸들을 닫습니다</a:t>
            </a:r>
            <a:r>
              <a:rPr lang="en-US" altLang="ko-KR" dirty="0"/>
              <a:t>. </a:t>
            </a:r>
            <a:r>
              <a:rPr lang="ko-KR" altLang="en-US" dirty="0"/>
              <a:t>파일을 삭제할 때는 특수 파일과 일반 파일을 구분해줘야 합니다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반대로 삭제할 파일이 일반 파일이면 핸들번호를 받고 </a:t>
            </a:r>
            <a:r>
              <a:rPr lang="en-US" altLang="ko-KR" dirty="0" err="1"/>
              <a:t>truncate_file</a:t>
            </a:r>
            <a:r>
              <a:rPr lang="en-US" altLang="ko-KR" dirty="0"/>
              <a:t>()</a:t>
            </a:r>
            <a:r>
              <a:rPr lang="ko-KR" altLang="en-US" dirty="0"/>
              <a:t>함수를 통해서 좀 까다로운 작업을 통해서 파일이 삭제가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20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6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지금 화면에 뜨는 알림은 </a:t>
            </a:r>
            <a:r>
              <a:rPr lang="ko-KR" altLang="en-US" dirty="0" err="1"/>
              <a:t>블리치비트</a:t>
            </a:r>
            <a:r>
              <a:rPr lang="ko-KR" altLang="en-US" dirty="0"/>
              <a:t> 디스크 여유 공간 청소</a:t>
            </a:r>
            <a:r>
              <a:rPr lang="en-US" altLang="ko-KR" dirty="0"/>
              <a:t>, </a:t>
            </a:r>
            <a:r>
              <a:rPr lang="ko-KR" altLang="en-US" dirty="0"/>
              <a:t>임시 파일 정리 등을 청소하는 데 청소 시간이 오래 소요될 수 있다는 경고입니다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</a:t>
            </a:r>
            <a:r>
              <a:rPr lang="ko-KR" altLang="en-US" dirty="0" err="1"/>
              <a:t>블리치비트에서</a:t>
            </a:r>
            <a:r>
              <a:rPr lang="ko-KR" altLang="en-US" dirty="0"/>
              <a:t> 제공하고 있는 클리닝 옵션을 전부 체크하고 실행을 해보았더니 </a:t>
            </a:r>
            <a:r>
              <a:rPr lang="en-US" altLang="ko-KR" dirty="0"/>
              <a:t>15</a:t>
            </a:r>
            <a:r>
              <a:rPr lang="ko-KR" altLang="en-US" dirty="0"/>
              <a:t>분 이상 소요되었습니다</a:t>
            </a:r>
            <a:r>
              <a:rPr lang="en-US" altLang="ko-KR" dirty="0"/>
              <a:t>. 3</a:t>
            </a:r>
            <a:r>
              <a:rPr lang="ko-KR" altLang="en-US" dirty="0"/>
              <a:t>주 전에 이 프로그램으로 테스트하기 위해 정리를 했음에도 적지 않은 시간이 소요되니 일반 사용자가 풀 옵션 기능을 사용하면 더 많은 시간이 소요되리라 생각합니다</a:t>
            </a:r>
            <a:r>
              <a:rPr lang="en-US" altLang="ko-KR" dirty="0"/>
              <a:t>. </a:t>
            </a:r>
            <a:r>
              <a:rPr lang="ko-KR" altLang="en-US" dirty="0"/>
              <a:t>그래서 저희 조는 취침 전 혹은 컴퓨터 사용이 </a:t>
            </a:r>
            <a:r>
              <a:rPr lang="ko-KR" altLang="en-US" dirty="0" err="1"/>
              <a:t>필요없을</a:t>
            </a:r>
            <a:r>
              <a:rPr lang="ko-KR" altLang="en-US" dirty="0"/>
              <a:t> 때 정리버튼을 누르면 프로그램 자체적으로 정리가 완료된 후에 컴퓨터를 </a:t>
            </a:r>
            <a:r>
              <a:rPr lang="ko-KR" altLang="en-US" dirty="0" err="1"/>
              <a:t>종료시키는</a:t>
            </a:r>
            <a:r>
              <a:rPr lang="ko-KR" altLang="en-US" dirty="0"/>
              <a:t> 기능을 추가할 생각입니다</a:t>
            </a:r>
            <a:r>
              <a:rPr lang="en-US" altLang="ko-KR" dirty="0"/>
              <a:t>. </a:t>
            </a:r>
            <a:r>
              <a:rPr lang="ko-KR" altLang="en-US" dirty="0"/>
              <a:t>이 기능이 구현이 되면 </a:t>
            </a:r>
            <a:r>
              <a:rPr lang="ko-KR" altLang="en-US" dirty="0" err="1"/>
              <a:t>블리치비트를</a:t>
            </a:r>
            <a:r>
              <a:rPr lang="ko-KR" altLang="en-US" dirty="0"/>
              <a:t> 사용하는 데 있어 사용자의 편의성이 더욱 증대될 것이라 예상됩니다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33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6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22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조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0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잊으신 분들을 위해 다시 한 번 상기시켜 드리면</a:t>
            </a:r>
            <a:r>
              <a:rPr lang="en-US" altLang="ko-KR" dirty="0"/>
              <a:t>, </a:t>
            </a:r>
            <a:r>
              <a:rPr lang="ko-KR" altLang="en-US" dirty="0"/>
              <a:t>저희 조가 선택한 오픈 소스 프로그램은 </a:t>
            </a:r>
            <a:r>
              <a:rPr lang="en-US" altLang="ko-KR" dirty="0" err="1"/>
              <a:t>Bleachbit</a:t>
            </a:r>
            <a:r>
              <a:rPr lang="ko-KR" altLang="en-US" dirty="0"/>
              <a:t>라는 프로그램으로 </a:t>
            </a:r>
            <a:r>
              <a:rPr lang="en-US" altLang="ko-KR" dirty="0"/>
              <a:t>‘</a:t>
            </a:r>
            <a:r>
              <a:rPr lang="ko-KR" altLang="en-US" dirty="0"/>
              <a:t>비트를 깨끗이 청소한다</a:t>
            </a:r>
            <a:r>
              <a:rPr lang="en-US" altLang="ko-KR" dirty="0"/>
              <a:t>’ </a:t>
            </a:r>
            <a:r>
              <a:rPr lang="ko-KR" altLang="en-US" dirty="0"/>
              <a:t>라는 의미를 가지고 있습니다</a:t>
            </a:r>
            <a:r>
              <a:rPr lang="en-US" altLang="ko-KR" dirty="0"/>
              <a:t>. </a:t>
            </a:r>
            <a:r>
              <a:rPr lang="en-US" altLang="ko-KR" dirty="0" err="1"/>
              <a:t>BleachBit</a:t>
            </a:r>
            <a:r>
              <a:rPr lang="ko-KR" altLang="en-US" dirty="0"/>
              <a:t>는 불필요한 파일을 제거하여 사용가능한 디스크 공간을 늘려주고 파일을 삭제</a:t>
            </a:r>
            <a:r>
              <a:rPr lang="en-US" altLang="ko-KR" dirty="0"/>
              <a:t>, </a:t>
            </a:r>
            <a:r>
              <a:rPr lang="ko-KR" altLang="en-US" dirty="0"/>
              <a:t>나아가 </a:t>
            </a:r>
            <a:r>
              <a:rPr lang="ko-KR" altLang="en-US" dirty="0" err="1"/>
              <a:t>파쇄함으로써</a:t>
            </a:r>
            <a:r>
              <a:rPr lang="ko-KR" altLang="en-US" dirty="0"/>
              <a:t> 개인 정보를 보호해주는 프로그램입니다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여기서 </a:t>
            </a:r>
            <a:r>
              <a:rPr lang="ko-KR" altLang="en-US" dirty="0"/>
              <a:t>말하는 파쇄는 삭제된 데이터 공간을 난수로 덮어씀으로써 기존 데이터를 복원하지 못하도록 하는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9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8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BleachBit</a:t>
            </a:r>
            <a:r>
              <a:rPr lang="ko-KR" altLang="en-US" dirty="0"/>
              <a:t>는 많은 종류의 파일 및 폴더를 삭제 및 </a:t>
            </a:r>
            <a:r>
              <a:rPr lang="ko-KR" altLang="en-US" dirty="0" err="1"/>
              <a:t>파쇄할</a:t>
            </a:r>
            <a:r>
              <a:rPr lang="ko-KR" altLang="en-US" dirty="0"/>
              <a:t> 수 있지만 그 중에서도 우리가 가장 많이 접하는 웹 브라우저의 데이터 삭제하는 코드와 </a:t>
            </a:r>
            <a:r>
              <a:rPr lang="en-US" altLang="ko-KR" dirty="0" err="1"/>
              <a:t>ms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r>
              <a:rPr lang="ko-KR" altLang="en-US" dirty="0"/>
              <a:t> 컴퓨터 내에 설치된 파일을 삭제하는 코드 이 두가지를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 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웹 데이터를 제거하는 것은 </a:t>
            </a:r>
            <a:endParaRPr lang="en-US" altLang="ko-KR" dirty="0"/>
          </a:p>
          <a:p>
            <a:r>
              <a:rPr lang="en-US" altLang="ko-KR" dirty="0"/>
              <a:t>	1) </a:t>
            </a:r>
            <a:r>
              <a:rPr lang="ko-KR" altLang="en-US" dirty="0"/>
              <a:t>재방문한 페이지를 표시하는 데 걸리는 시간을 단축해주는 웹 캐시 정보 </a:t>
            </a:r>
            <a:endParaRPr lang="en-US" altLang="ko-KR" dirty="0"/>
          </a:p>
          <a:p>
            <a:r>
              <a:rPr lang="en-US" altLang="ko-KR" dirty="0"/>
              <a:t>	2) </a:t>
            </a:r>
            <a:r>
              <a:rPr lang="ko-KR" altLang="en-US" dirty="0"/>
              <a:t>웹 사이트 환경 설정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신원 추적 등의 정보가 들어있는 쿠키</a:t>
            </a:r>
            <a:endParaRPr lang="en-US" altLang="ko-KR" dirty="0"/>
          </a:p>
          <a:p>
            <a:r>
              <a:rPr lang="en-US" altLang="ko-KR" dirty="0"/>
              <a:t>	3) </a:t>
            </a:r>
            <a:r>
              <a:rPr lang="ko-KR" altLang="en-US" dirty="0" err="1"/>
              <a:t>내려받은</a:t>
            </a:r>
            <a:r>
              <a:rPr lang="ko-KR" altLang="en-US" dirty="0"/>
              <a:t> 파일 목록을 알 수 있는 </a:t>
            </a:r>
            <a:r>
              <a:rPr lang="ko-KR" altLang="en-US" dirty="0" err="1"/>
              <a:t>내려받기</a:t>
            </a:r>
            <a:r>
              <a:rPr lang="ko-KR" altLang="en-US" dirty="0"/>
              <a:t> 기록</a:t>
            </a:r>
            <a:endParaRPr lang="en-US" altLang="ko-KR" dirty="0"/>
          </a:p>
          <a:p>
            <a:r>
              <a:rPr lang="en-US" altLang="ko-KR" dirty="0"/>
              <a:t>	4) </a:t>
            </a:r>
            <a:r>
              <a:rPr lang="ko-KR" altLang="en-US" dirty="0"/>
              <a:t>사용자 이름과 암호 그리고 웹 </a:t>
            </a:r>
            <a:r>
              <a:rPr lang="en-US" altLang="ko-KR" dirty="0"/>
              <a:t>DB, </a:t>
            </a:r>
            <a:r>
              <a:rPr lang="ko-KR" altLang="en-US" dirty="0"/>
              <a:t>웹</a:t>
            </a:r>
            <a:r>
              <a:rPr lang="en-US" altLang="ko-KR" dirty="0"/>
              <a:t> history</a:t>
            </a:r>
          </a:p>
          <a:p>
            <a:r>
              <a:rPr lang="en-US" altLang="ko-KR" dirty="0"/>
              <a:t>	5) </a:t>
            </a:r>
            <a:r>
              <a:rPr lang="ko-KR" altLang="en-US" dirty="0"/>
              <a:t>검색 기록</a:t>
            </a:r>
            <a:endParaRPr lang="en-US" altLang="ko-KR" dirty="0"/>
          </a:p>
          <a:p>
            <a:r>
              <a:rPr lang="en-US" altLang="ko-KR" dirty="0"/>
              <a:t>	6) URL </a:t>
            </a:r>
            <a:r>
              <a:rPr lang="ko-KR" altLang="en-US" dirty="0"/>
              <a:t>기록 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0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데이터 제거는 </a:t>
            </a:r>
            <a:r>
              <a:rPr lang="en-US" altLang="ko-KR" dirty="0"/>
              <a:t>Action </a:t>
            </a:r>
            <a:r>
              <a:rPr lang="ko-KR" altLang="en-US" dirty="0" err="1"/>
              <a:t>파이썬</a:t>
            </a:r>
            <a:r>
              <a:rPr lang="ko-KR" altLang="en-US" dirty="0"/>
              <a:t> 파일에서 이루어집니다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Action </a:t>
            </a:r>
            <a:r>
              <a:rPr lang="ko-KR" altLang="en-US" dirty="0" err="1"/>
              <a:t>파이썬</a:t>
            </a:r>
            <a:r>
              <a:rPr lang="ko-KR" altLang="en-US" dirty="0"/>
              <a:t> 파일에서 </a:t>
            </a:r>
            <a:r>
              <a:rPr lang="en-US" altLang="ko-KR" dirty="0"/>
              <a:t>import</a:t>
            </a:r>
            <a:r>
              <a:rPr lang="ko-KR" altLang="en-US" dirty="0"/>
              <a:t>된 모듈들입니다</a:t>
            </a:r>
            <a:r>
              <a:rPr lang="en-US" altLang="ko-KR" dirty="0"/>
              <a:t>. </a:t>
            </a:r>
            <a:r>
              <a:rPr lang="en-US" altLang="ko-KR" dirty="0" err="1"/>
              <a:t>Bleachbit</a:t>
            </a:r>
            <a:r>
              <a:rPr lang="en-US" altLang="ko-KR" dirty="0"/>
              <a:t> </a:t>
            </a:r>
            <a:r>
              <a:rPr lang="ko-KR" altLang="en-US" dirty="0"/>
              <a:t>내에서 가져다 쓴 모듈들을 설명해드리면 </a:t>
            </a:r>
            <a:r>
              <a:rPr lang="en-US" altLang="ko-KR" dirty="0"/>
              <a:t>Command</a:t>
            </a:r>
            <a:r>
              <a:rPr lang="ko-KR" altLang="en-US" dirty="0"/>
              <a:t>는 클리닝 작업을 할 때 쓰이는 명령과 관련된 모듈이고 </a:t>
            </a:r>
            <a:r>
              <a:rPr lang="en-US" altLang="ko-KR" dirty="0" err="1"/>
              <a:t>FIleUtilities</a:t>
            </a:r>
            <a:r>
              <a:rPr lang="en-US" altLang="ko-KR" dirty="0"/>
              <a:t> </a:t>
            </a:r>
            <a:r>
              <a:rPr lang="ko-KR" altLang="en-US" dirty="0"/>
              <a:t>모듈은 파일 삭제와 관련된 간단한 함수가 있는 모듈이고</a:t>
            </a:r>
            <a:r>
              <a:rPr lang="en-US" altLang="ko-KR" dirty="0"/>
              <a:t>, General </a:t>
            </a:r>
            <a:r>
              <a:rPr lang="ko-KR" altLang="en-US" dirty="0"/>
              <a:t>모듈은 </a:t>
            </a:r>
            <a:r>
              <a:rPr lang="en-US" altLang="ko-KR" dirty="0" err="1"/>
              <a:t>BleachBit</a:t>
            </a:r>
            <a:r>
              <a:rPr lang="ko-KR" altLang="en-US" dirty="0"/>
              <a:t>의 기본 </a:t>
            </a:r>
            <a:r>
              <a:rPr lang="en-US" altLang="ko-KR" dirty="0"/>
              <a:t>code</a:t>
            </a:r>
            <a:r>
              <a:rPr lang="ko-KR" altLang="en-US" dirty="0"/>
              <a:t>가 있는 모듈이고 </a:t>
            </a:r>
            <a:r>
              <a:rPr lang="en-US" altLang="ko-KR" dirty="0"/>
              <a:t>Special </a:t>
            </a:r>
            <a:r>
              <a:rPr lang="ko-KR" altLang="en-US" dirty="0"/>
              <a:t>모듈은 특수 클리닝 작업이 필요할 때 쓰이는 모듈입니다</a:t>
            </a:r>
            <a:r>
              <a:rPr lang="en-US" altLang="ko-KR" dirty="0"/>
              <a:t>. </a:t>
            </a:r>
            <a:r>
              <a:rPr lang="ko-KR" altLang="en-US" dirty="0"/>
              <a:t>여기서 말하는 특수 클리닝은 일반적인 파일 삭제 압축파일 암호가 걸려 있는 파일을 삭제할 때 또는 웹 데이터 삭제를 할 때를 말합니다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4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쓰는 웹 브라우저인 크롬 및 </a:t>
            </a:r>
            <a:r>
              <a:rPr lang="ko-KR" altLang="en-US" dirty="0" err="1"/>
              <a:t>크로미엄의</a:t>
            </a:r>
            <a:r>
              <a:rPr lang="ko-KR" altLang="en-US" dirty="0"/>
              <a:t> 웹 데이터 삭제 코드를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가장 상단에 보이는 </a:t>
            </a:r>
            <a:r>
              <a:rPr lang="en-US" altLang="ko-KR" dirty="0" err="1"/>
              <a:t>ChromeAutofill</a:t>
            </a:r>
            <a:r>
              <a:rPr lang="en-US" altLang="ko-KR" dirty="0"/>
              <a:t> class</a:t>
            </a:r>
            <a:r>
              <a:rPr lang="ko-KR" altLang="en-US" dirty="0"/>
              <a:t>는 크롬의 </a:t>
            </a:r>
            <a:r>
              <a:rPr lang="ko-KR" altLang="en-US" dirty="0" err="1"/>
              <a:t>자동채우기</a:t>
            </a:r>
            <a:r>
              <a:rPr lang="ko-KR" altLang="en-US" dirty="0"/>
              <a:t> 테이블을 청소해주는 </a:t>
            </a:r>
            <a:r>
              <a:rPr lang="en-US" altLang="ko-KR" dirty="0"/>
              <a:t>class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Action_key</a:t>
            </a:r>
            <a:r>
              <a:rPr lang="ko-KR" altLang="en-US" dirty="0"/>
              <a:t>에 </a:t>
            </a:r>
            <a:r>
              <a:rPr lang="en-US" altLang="ko-KR" dirty="0" err="1"/>
              <a:t>chrome_autofill</a:t>
            </a:r>
            <a:r>
              <a:rPr lang="en-US" altLang="ko-KR" dirty="0"/>
              <a:t> </a:t>
            </a:r>
            <a:r>
              <a:rPr lang="ko-KR" altLang="en-US" dirty="0"/>
              <a:t>스트링을 저장합니다</a:t>
            </a:r>
            <a:r>
              <a:rPr lang="en-US" altLang="ko-KR" dirty="0"/>
              <a:t>. </a:t>
            </a:r>
            <a:r>
              <a:rPr lang="ko-KR" altLang="en-US" dirty="0"/>
              <a:t>이 함수에서는 이 변수는 그렇게 중요하지 않습니다</a:t>
            </a:r>
            <a:r>
              <a:rPr lang="en-US" altLang="ko-KR" dirty="0"/>
              <a:t>. </a:t>
            </a:r>
            <a:r>
              <a:rPr lang="ko-KR" altLang="en-US" dirty="0"/>
              <a:t>이 클래스에 정의돼 있는 </a:t>
            </a:r>
            <a:r>
              <a:rPr lang="en-US" altLang="ko-KR" dirty="0" err="1"/>
              <a:t>get_commands</a:t>
            </a:r>
            <a:r>
              <a:rPr lang="ko-KR" altLang="en-US" dirty="0"/>
              <a:t>에서는 먼저 </a:t>
            </a:r>
            <a:r>
              <a:rPr lang="en-US" altLang="ko-KR" dirty="0" err="1"/>
              <a:t>get_paths</a:t>
            </a:r>
            <a:r>
              <a:rPr lang="en-US" altLang="ko-KR" dirty="0"/>
              <a:t>() </a:t>
            </a:r>
            <a:r>
              <a:rPr lang="ko-KR" altLang="en-US" dirty="0"/>
              <a:t>함수를 이용해 </a:t>
            </a:r>
            <a:r>
              <a:rPr lang="ko-KR" altLang="en-US" dirty="0" err="1"/>
              <a:t>필터링된</a:t>
            </a:r>
            <a:r>
              <a:rPr lang="ko-KR" altLang="en-US" dirty="0"/>
              <a:t> </a:t>
            </a:r>
            <a:r>
              <a:rPr lang="ko-KR" altLang="en-US" dirty="0" err="1"/>
              <a:t>자동채우기</a:t>
            </a:r>
            <a:r>
              <a:rPr lang="ko-KR" altLang="en-US" dirty="0"/>
              <a:t> 테이블 파일들의 경로들을 </a:t>
            </a:r>
            <a:r>
              <a:rPr lang="en-US" altLang="ko-KR" dirty="0"/>
              <a:t>return</a:t>
            </a:r>
            <a:r>
              <a:rPr lang="ko-KR" altLang="en-US" dirty="0"/>
              <a:t> 받고 </a:t>
            </a:r>
            <a:r>
              <a:rPr lang="en-US" altLang="ko-KR" dirty="0"/>
              <a:t>for</a:t>
            </a:r>
            <a:r>
              <a:rPr lang="ko-KR" altLang="en-US" dirty="0"/>
              <a:t>문을 돌립니다</a:t>
            </a:r>
            <a:r>
              <a:rPr lang="en-US" altLang="ko-KR" dirty="0"/>
              <a:t>. For</a:t>
            </a:r>
            <a:r>
              <a:rPr lang="ko-KR" altLang="en-US" dirty="0"/>
              <a:t>문 내에서는 </a:t>
            </a:r>
            <a:r>
              <a:rPr lang="en-US" altLang="ko-KR" dirty="0"/>
              <a:t>Command </a:t>
            </a:r>
            <a:r>
              <a:rPr lang="ko-KR" altLang="en-US" dirty="0"/>
              <a:t>모듈에 정의돼 있는 </a:t>
            </a:r>
            <a:r>
              <a:rPr lang="en-US" altLang="ko-KR" dirty="0" err="1"/>
              <a:t>Fuction</a:t>
            </a:r>
            <a:r>
              <a:rPr lang="en-US" altLang="ko-KR" dirty="0"/>
              <a:t> class</a:t>
            </a:r>
            <a:r>
              <a:rPr lang="ko-KR" altLang="en-US" dirty="0"/>
              <a:t>에서 </a:t>
            </a:r>
            <a:r>
              <a:rPr lang="en-US" altLang="ko-KR" dirty="0"/>
              <a:t>path</a:t>
            </a:r>
            <a:r>
              <a:rPr lang="ko-KR" altLang="en-US" dirty="0"/>
              <a:t>와 </a:t>
            </a:r>
            <a:r>
              <a:rPr lang="en-US" altLang="ko-KR" dirty="0"/>
              <a:t>Special </a:t>
            </a:r>
            <a:r>
              <a:rPr lang="ko-KR" altLang="en-US" dirty="0"/>
              <a:t>모듈에 있는 </a:t>
            </a:r>
            <a:r>
              <a:rPr lang="en-US" altLang="ko-KR" dirty="0"/>
              <a:t>delete</a:t>
            </a:r>
            <a:r>
              <a:rPr lang="ko-KR" altLang="en-US" dirty="0"/>
              <a:t>함수를 전달받아서 자동 채우기 테이블을 삭제합니다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ChromeDatabases</a:t>
            </a:r>
            <a:r>
              <a:rPr lang="en-US" altLang="ko-KR" dirty="0"/>
              <a:t> class </a:t>
            </a:r>
            <a:r>
              <a:rPr lang="ko-KR" altLang="en-US" dirty="0"/>
              <a:t>역시 마찬가지 입니다</a:t>
            </a:r>
            <a:r>
              <a:rPr lang="en-US" altLang="ko-KR" dirty="0"/>
              <a:t>. </a:t>
            </a:r>
            <a:r>
              <a:rPr lang="ko-KR" altLang="en-US" dirty="0"/>
              <a:t>이 클래스는 구글 크롬의 </a:t>
            </a:r>
            <a:r>
              <a:rPr lang="en-US" altLang="ko-KR" dirty="0"/>
              <a:t>Database</a:t>
            </a:r>
            <a:r>
              <a:rPr lang="ko-KR" altLang="en-US" dirty="0"/>
              <a:t>를 청소하는 클래스입니다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 err="1"/>
              <a:t>action_key</a:t>
            </a:r>
            <a:r>
              <a:rPr lang="ko-KR" altLang="en-US" dirty="0"/>
              <a:t>에 변수 저장하고 </a:t>
            </a:r>
            <a:r>
              <a:rPr lang="en-US" altLang="ko-KR" dirty="0" err="1"/>
              <a:t>get_paths</a:t>
            </a:r>
            <a:r>
              <a:rPr lang="en-US" altLang="ko-KR" dirty="0"/>
              <a:t>()</a:t>
            </a:r>
            <a:r>
              <a:rPr lang="ko-KR" altLang="en-US" dirty="0"/>
              <a:t>를 통해 경로들의</a:t>
            </a:r>
            <a:r>
              <a:rPr lang="en-US" altLang="ko-KR" dirty="0"/>
              <a:t> </a:t>
            </a:r>
            <a:r>
              <a:rPr lang="ko-KR" altLang="en-US" dirty="0"/>
              <a:t>데이터를 받고</a:t>
            </a:r>
            <a:r>
              <a:rPr lang="en-US" altLang="ko-KR" dirty="0"/>
              <a:t> for</a:t>
            </a:r>
            <a:r>
              <a:rPr lang="ko-KR" altLang="en-US" dirty="0"/>
              <a:t>문을 돌려서 받은 경로들에 있는 </a:t>
            </a:r>
            <a:r>
              <a:rPr lang="en-US" altLang="ko-KR" dirty="0"/>
              <a:t>database</a:t>
            </a:r>
            <a:r>
              <a:rPr lang="ko-KR" altLang="en-US" dirty="0"/>
              <a:t>를 삭제하는 구조입니다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ChromeDatabases</a:t>
            </a:r>
            <a:r>
              <a:rPr lang="en-US" altLang="ko-KR" dirty="0"/>
              <a:t> </a:t>
            </a:r>
            <a:r>
              <a:rPr lang="ko-KR" altLang="en-US" dirty="0"/>
              <a:t>클래스 밑에 있는 </a:t>
            </a:r>
            <a:r>
              <a:rPr lang="en-US" altLang="ko-KR" dirty="0" err="1"/>
              <a:t>ChromeFavicons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Favicon</a:t>
            </a:r>
            <a:r>
              <a:rPr lang="ko-KR" altLang="en-US" dirty="0"/>
              <a:t>을 청소해주는 클래스입니다</a:t>
            </a:r>
            <a:r>
              <a:rPr lang="en-US" altLang="ko-KR" dirty="0"/>
              <a:t>. </a:t>
            </a:r>
            <a:r>
              <a:rPr lang="ko-KR" altLang="en-US" dirty="0" err="1"/>
              <a:t>파비콘은</a:t>
            </a:r>
            <a:r>
              <a:rPr lang="ko-KR" altLang="en-US" dirty="0"/>
              <a:t> </a:t>
            </a:r>
            <a:r>
              <a:rPr lang="en-US" altLang="ko-KR" dirty="0"/>
              <a:t>favorites</a:t>
            </a:r>
            <a:r>
              <a:rPr lang="ko-KR" altLang="en-US" dirty="0"/>
              <a:t>과 </a:t>
            </a:r>
            <a:r>
              <a:rPr lang="en-US" altLang="ko-KR" dirty="0"/>
              <a:t>icon</a:t>
            </a:r>
            <a:r>
              <a:rPr lang="ko-KR" altLang="en-US" dirty="0"/>
              <a:t>의 합성어로 북마크를 청소한다고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파비콘</a:t>
            </a:r>
            <a:r>
              <a:rPr lang="ko-KR" altLang="en-US" dirty="0"/>
              <a:t> 클래스 밑에 있는 클래스는 </a:t>
            </a:r>
            <a:r>
              <a:rPr lang="en-US" altLang="ko-KR" dirty="0" err="1"/>
              <a:t>ChromeHistory</a:t>
            </a:r>
            <a:r>
              <a:rPr lang="en-US" altLang="ko-KR" dirty="0"/>
              <a:t> </a:t>
            </a:r>
            <a:r>
              <a:rPr lang="ko-KR" altLang="en-US" dirty="0"/>
              <a:t>클래스로 크롬의 웹 </a:t>
            </a:r>
            <a:r>
              <a:rPr lang="en-US" altLang="ko-KR" dirty="0"/>
              <a:t>history </a:t>
            </a:r>
            <a:r>
              <a:rPr lang="ko-KR" altLang="en-US" dirty="0"/>
              <a:t>기록을 청소해주는 클래스입니다</a:t>
            </a:r>
            <a:r>
              <a:rPr lang="en-US" altLang="ko-KR" dirty="0"/>
              <a:t>. </a:t>
            </a:r>
            <a:r>
              <a:rPr lang="ko-KR" altLang="en-US" dirty="0" err="1"/>
              <a:t>파비콘과</a:t>
            </a:r>
            <a:r>
              <a:rPr lang="ko-KR" altLang="en-US" dirty="0"/>
              <a:t> 히스토리 클래스의 작동 원리도 위와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블리치비트는</a:t>
            </a:r>
            <a:r>
              <a:rPr lang="ko-KR" altLang="en-US" dirty="0"/>
              <a:t> 구글 크롬 이외에도 모질라 파이어폭스나 오페라 브라우저의 웹 데이터 클리닝 기능도 제공합니다</a:t>
            </a:r>
            <a:r>
              <a:rPr lang="en-US" altLang="ko-KR" dirty="0"/>
              <a:t>. </a:t>
            </a:r>
            <a:r>
              <a:rPr lang="ko-KR" altLang="en-US" dirty="0"/>
              <a:t>이들 브라우저의 데이터 클리닝 작업도 앞에서 보여드린 구글 크롬과 대부분 유사하니 자세한 코드 분석은 생략하도록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BFB55-91C2-4EF1-BFAA-91202EA5A3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3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0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5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3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4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29F8-93E8-46D7-AC6E-67BA78CEBA9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E37C-A700-4C58-AB6F-5D9D8B9F9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5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leachbi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95%B8%EB%93%A4_(%EC%BB%B4%ED%93%A8%ED%8C%85)" TargetMode="External"/><Relationship Id="rId5" Type="http://schemas.openxmlformats.org/officeDocument/2006/relationships/hyperlink" Target="http://www.mediatoday.co.kr/news/articleView.html?idxno=124374" TargetMode="External"/><Relationship Id="rId4" Type="http://schemas.openxmlformats.org/officeDocument/2006/relationships/hyperlink" Target="http://slownews.kr/5711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58735" y="5060639"/>
            <a:ext cx="2754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60172138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김서연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60172127 </a:t>
            </a:r>
            <a:r>
              <a:rPr lang="ko-KR" altLang="en-US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권희철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60172121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강성욱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60172173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우수현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202" y="2276872"/>
            <a:ext cx="266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Yoon 윤고딕 520_TT" charset="-127"/>
                <a:ea typeface="Yoon 윤고딕 520_TT" charset="-127"/>
              </a:rPr>
              <a:t>BleachBit</a:t>
            </a:r>
            <a:endParaRPr lang="ko-KR" altLang="en-US" sz="4000" b="1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2874108"/>
            <a:ext cx="4176464" cy="55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954" y="3002084"/>
            <a:ext cx="943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공개</a:t>
            </a:r>
            <a:r>
              <a:rPr lang="en-US" altLang="ko-KR" sz="40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SW </a:t>
            </a:r>
            <a:r>
              <a:rPr lang="ko-KR" altLang="en-US" sz="40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프로젝트 상세분석 발표</a:t>
            </a:r>
          </a:p>
        </p:txBody>
      </p:sp>
    </p:spTree>
    <p:extLst>
      <p:ext uri="{BB962C8B-B14F-4D97-AF65-F5344CB8AC3E}">
        <p14:creationId xmlns:p14="http://schemas.microsoft.com/office/powerpoint/2010/main" val="25681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1" y="110388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70436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0046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5C90D4-A93C-4E2D-80EC-BDE991CF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9" y="1234437"/>
            <a:ext cx="5687568" cy="50017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403B6C-2C70-4F6A-846E-2C4A6150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3781043"/>
            <a:ext cx="2981325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B0055-23CB-44D6-ABEC-1C17F308C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295" y="1533617"/>
            <a:ext cx="4649153" cy="44034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4F83FD-A1B0-451E-9890-CA45924E8C1E}"/>
              </a:ext>
            </a:extLst>
          </p:cNvPr>
          <p:cNvCxnSpPr>
            <a:cxnSpLocks/>
          </p:cNvCxnSpPr>
          <p:nvPr/>
        </p:nvCxnSpPr>
        <p:spPr>
          <a:xfrm>
            <a:off x="6172200" y="3602736"/>
            <a:ext cx="603504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1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1" y="138963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901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90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093350-BDB8-44AF-977E-D3E5FE71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50" y="1321458"/>
            <a:ext cx="6487050" cy="50616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8CFCE0-5644-42B1-8294-7517D0D5CAC2}"/>
              </a:ext>
            </a:extLst>
          </p:cNvPr>
          <p:cNvSpPr/>
          <p:nvPr/>
        </p:nvSpPr>
        <p:spPr>
          <a:xfrm>
            <a:off x="4114800" y="474880"/>
            <a:ext cx="613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WindowsWipe.py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에서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import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된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modules</a:t>
            </a:r>
            <a:endParaRPr lang="ko-KR" altLang="en-US" sz="2400" b="1" dirty="0">
              <a:solidFill>
                <a:srgbClr val="387D96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93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1" y="138963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901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90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841F67-8D1E-466D-85AD-531EE47C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5" y="780772"/>
            <a:ext cx="11208152" cy="60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56000" y="2882325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03. </a:t>
            </a:r>
            <a:r>
              <a:rPr lang="ko-KR" altLang="en-US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새로 추가할 기능</a:t>
            </a:r>
          </a:p>
        </p:txBody>
      </p:sp>
    </p:spTree>
    <p:extLst>
      <p:ext uri="{BB962C8B-B14F-4D97-AF65-F5344CB8AC3E}">
        <p14:creationId xmlns:p14="http://schemas.microsoft.com/office/powerpoint/2010/main" val="16147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FBB56B-EF66-41B8-AF18-16CD7A2C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631123"/>
            <a:ext cx="9281449" cy="5943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520700" y="219075"/>
            <a:ext cx="4013200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79123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03.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30914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새로 추가할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EB301-1198-4E5D-BD58-88EB0D6C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4980195"/>
            <a:ext cx="3248025" cy="1390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59AD13-B3B4-41D7-8AF6-AA8952C5F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648" y="2664720"/>
            <a:ext cx="3200400" cy="140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442B85-13DA-480F-B036-7ACB6A2B9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998" y="2821911"/>
            <a:ext cx="4114800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87CDB-40F4-4AB4-8047-70E024CE5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732" y="4688792"/>
            <a:ext cx="31623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56000" y="2882325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04. </a:t>
            </a:r>
            <a:r>
              <a:rPr lang="ko-KR" altLang="en-US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9766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0" y="167538"/>
            <a:ext cx="4013200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7586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04.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5761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참조 자료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736E3-0F2E-4F15-A97A-8532FC39AA99}"/>
              </a:ext>
            </a:extLst>
          </p:cNvPr>
          <p:cNvSpPr txBox="1"/>
          <p:nvPr/>
        </p:nvSpPr>
        <p:spPr>
          <a:xfrm>
            <a:off x="685800" y="1199583"/>
            <a:ext cx="7740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2A2B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3"/>
              </a:rPr>
              <a:t>https://docs.bleachbit.org/</a:t>
            </a:r>
            <a:endParaRPr lang="en-US" altLang="ko-KR" sz="3200" dirty="0">
              <a:solidFill>
                <a:srgbClr val="52A2B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52A2B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4"/>
              </a:rPr>
              <a:t>http://slownews.kr/57110</a:t>
            </a:r>
            <a:endParaRPr lang="en-US" altLang="ko-KR" sz="3200" dirty="0">
              <a:solidFill>
                <a:srgbClr val="52A2B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52A2BE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hlinkClick r:id="rId5"/>
              </a:rPr>
              <a:t>http://www.mediatoday.co.kr/news/articleView.html?idxno=124374</a:t>
            </a:r>
            <a:endParaRPr lang="en-US" altLang="ko-KR" sz="3200" dirty="0">
              <a:solidFill>
                <a:srgbClr val="52A2BE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52A2BE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https://www.programcreek.com/python/</a:t>
            </a:r>
            <a:endParaRPr lang="ko-KR" altLang="en-US" sz="3200" dirty="0">
              <a:solidFill>
                <a:srgbClr val="52A2BE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52A2BE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hlinkClick r:id="rId6"/>
              </a:rPr>
              <a:t>https://ko.wikipedia.org/wiki/%ED%95%B8%EB%93%A4_(%EC%BB%B4%ED%93%A8%ED%8C%85)</a:t>
            </a:r>
            <a:endParaRPr lang="en-US" altLang="ko-KR" sz="3200" dirty="0">
              <a:solidFill>
                <a:srgbClr val="52A2BE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3200" dirty="0">
              <a:solidFill>
                <a:srgbClr val="52A2BE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61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46" y="877379"/>
            <a:ext cx="5044533" cy="46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057400" y="2278445"/>
            <a:ext cx="3378200" cy="1511573"/>
            <a:chOff x="889000" y="557205"/>
            <a:chExt cx="3378200" cy="1511573"/>
          </a:xfrm>
        </p:grpSpPr>
        <p:sp>
          <p:nvSpPr>
            <p:cNvPr id="7" name="TextBox 6"/>
            <p:cNvSpPr txBox="1"/>
            <p:nvPr/>
          </p:nvSpPr>
          <p:spPr>
            <a:xfrm rot="21442503">
              <a:off x="889000" y="745339"/>
              <a:ext cx="3378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u="sng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INDEX</a:t>
              </a:r>
              <a:endParaRPr lang="ko-KR" altLang="en-US" sz="8000" u="sng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1313716">
              <a:off x="1126083" y="557205"/>
              <a:ext cx="1551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HY바다M" panose="02030600000101010101" pitchFamily="18" charset="-127"/>
                  <a:ea typeface="HY바다M" panose="02030600000101010101" pitchFamily="18" charset="-127"/>
                </a:rPr>
                <a:t>bleachbit</a:t>
              </a:r>
              <a:endParaRPr lang="ko-KR" altLang="en-US" dirty="0">
                <a:latin typeface="HY바다M" panose="02030600000101010101" pitchFamily="18" charset="-127"/>
                <a:ea typeface="HY바다M" panose="0203060000010101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-889000" y="408838"/>
            <a:ext cx="13970000" cy="226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1111249" y="6187639"/>
            <a:ext cx="13970000" cy="226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915842" y="2127908"/>
            <a:ext cx="6318249" cy="2039589"/>
            <a:chOff x="5924551" y="2676548"/>
            <a:chExt cx="6318249" cy="2039589"/>
          </a:xfrm>
        </p:grpSpPr>
        <p:sp>
          <p:nvSpPr>
            <p:cNvPr id="14" name="TextBox 13"/>
            <p:cNvSpPr txBox="1"/>
            <p:nvPr/>
          </p:nvSpPr>
          <p:spPr>
            <a:xfrm>
              <a:off x="6324600" y="2676548"/>
              <a:ext cx="401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프로젝트 개요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4600" y="3780866"/>
              <a:ext cx="342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새로 추가할 기능</a:t>
              </a:r>
              <a:r>
                <a:rPr lang="en-US" altLang="ko-KR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 </a:t>
              </a:r>
              <a:endParaRPr lang="ko-KR" altLang="en-US" sz="2000" b="1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4600" y="4316027"/>
              <a:ext cx="591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참고자료</a:t>
              </a:r>
              <a:endParaRPr lang="en-US" altLang="ko-KR" sz="2000" b="1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924551" y="2804064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4551" y="3940224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924551" y="449893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4600" y="3245705"/>
              <a:ext cx="342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latin typeface="HY수평선M" panose="02030600000101010101" pitchFamily="18" charset="-127"/>
                  <a:ea typeface="HY수평선M" panose="02030600000101010101" pitchFamily="18" charset="-127"/>
                </a:rPr>
                <a:t>BleachBit</a:t>
              </a:r>
              <a:r>
                <a:rPr lang="ko-KR" altLang="en-US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code</a:t>
              </a:r>
              <a:r>
                <a:rPr lang="ko-KR" altLang="en-US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상세분석</a:t>
              </a:r>
              <a:r>
                <a:rPr lang="en-US" altLang="ko-KR" sz="20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endParaRPr lang="ko-KR" altLang="en-US" sz="2000" b="1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924551" y="3380611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6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56000" y="2882325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01. </a:t>
            </a:r>
            <a:r>
              <a:rPr lang="ko-KR" altLang="en-US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206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0" y="434238"/>
            <a:ext cx="4025900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4286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01.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2431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" y="3946823"/>
            <a:ext cx="10436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불필요한 파일을 제거하여 사용가능한 디스크 공간을 늘려주고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파일을 삭제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나아가 </a:t>
            </a:r>
            <a:r>
              <a:rPr lang="en-US" altLang="ko-KR" sz="2400" b="1" dirty="0"/>
              <a:t>‘</a:t>
            </a:r>
            <a:r>
              <a:rPr lang="ko-KR" altLang="en-US" sz="2400" b="1" dirty="0" err="1"/>
              <a:t>파쇄＇함으로써</a:t>
            </a:r>
            <a:r>
              <a:rPr lang="ko-KR" altLang="en-US" sz="2400" b="1" dirty="0"/>
              <a:t> 개인 정보를 보호해주는 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5136" y="1500145"/>
            <a:ext cx="5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File Cleaning System</a:t>
            </a:r>
            <a:endParaRPr lang="ko-KR" altLang="en-US" sz="2800" b="1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C2548A-1815-4E17-A219-FF26A074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78" y="2218613"/>
            <a:ext cx="6198372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56000" y="2882325"/>
            <a:ext cx="562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r>
              <a:rPr lang="en-US" altLang="ko-KR" sz="3200" b="1" dirty="0" err="1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BleachBit</a:t>
            </a:r>
            <a:r>
              <a:rPr lang="ko-KR" altLang="en-US" sz="32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코드 상세분석</a:t>
            </a:r>
          </a:p>
        </p:txBody>
      </p:sp>
    </p:spTree>
    <p:extLst>
      <p:ext uri="{BB962C8B-B14F-4D97-AF65-F5344CB8AC3E}">
        <p14:creationId xmlns:p14="http://schemas.microsoft.com/office/powerpoint/2010/main" val="424564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1" y="138963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901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90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323F59-EE27-458B-85C6-C0CE4357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870844"/>
            <a:ext cx="7620000" cy="58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1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1" y="138963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901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90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FC5E49-C636-474E-9A2E-36244A0C54D7}"/>
              </a:ext>
            </a:extLst>
          </p:cNvPr>
          <p:cNvSpPr/>
          <p:nvPr/>
        </p:nvSpPr>
        <p:spPr>
          <a:xfrm>
            <a:off x="1557085" y="960628"/>
            <a:ext cx="4823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Action.py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에서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import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된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module</a:t>
            </a:r>
            <a:endParaRPr lang="ko-KR" altLang="en-US" sz="2400" b="1" dirty="0">
              <a:solidFill>
                <a:srgbClr val="387D96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E6D6FE-24C0-4EB7-B4D6-66BC3080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9" y="1574158"/>
            <a:ext cx="9699583" cy="45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9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01651" y="52454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3392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15" y="1626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AAACD-33B9-4E2C-82DA-4EC338DC783E}"/>
              </a:ext>
            </a:extLst>
          </p:cNvPr>
          <p:cNvSpPr txBox="1"/>
          <p:nvPr/>
        </p:nvSpPr>
        <p:spPr>
          <a:xfrm>
            <a:off x="133350" y="1133475"/>
            <a:ext cx="11896725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8E4621-26E8-40AA-B936-FF1AB0B7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683"/>
            <a:ext cx="12147254" cy="60377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AF34E6-5BB4-475A-96EA-66EE115DB70A}"/>
              </a:ext>
            </a:extLst>
          </p:cNvPr>
          <p:cNvSpPr/>
          <p:nvPr/>
        </p:nvSpPr>
        <p:spPr>
          <a:xfrm>
            <a:off x="4382581" y="133921"/>
            <a:ext cx="6556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Google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Chrome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Chromium 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웹 데이터 청소</a:t>
            </a:r>
          </a:p>
        </p:txBody>
      </p:sp>
    </p:spTree>
    <p:extLst>
      <p:ext uri="{BB962C8B-B14F-4D97-AF65-F5344CB8AC3E}">
        <p14:creationId xmlns:p14="http://schemas.microsoft.com/office/powerpoint/2010/main" val="183130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20701" y="186588"/>
            <a:ext cx="4382581" cy="581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46636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02. </a:t>
            </a:r>
            <a:endParaRPr lang="ko-KR" altLang="en-US" sz="2400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7666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코드 상세분석</a:t>
            </a:r>
            <a:endParaRPr lang="ko-KR" altLang="en-US" b="1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FDED1C-61A2-4722-926E-396F557A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6" y="884990"/>
            <a:ext cx="11029950" cy="2922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94C17A-2701-4A73-864E-6A408AD1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5" y="3807361"/>
            <a:ext cx="11029950" cy="30266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BB7E34-F2B2-4FB6-9E36-E2F3B3223A6B}"/>
              </a:ext>
            </a:extLst>
          </p:cNvPr>
          <p:cNvSpPr/>
          <p:nvPr/>
        </p:nvSpPr>
        <p:spPr>
          <a:xfrm>
            <a:off x="4254565" y="276659"/>
            <a:ext cx="605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Mozilla Firefox 3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Opera </a:t>
            </a:r>
            <a:r>
              <a:rPr lang="ko-KR" altLang="en-US" sz="2400" b="1" dirty="0">
                <a:solidFill>
                  <a:srgbClr val="387D96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웹 데이터 청소</a:t>
            </a:r>
          </a:p>
        </p:txBody>
      </p:sp>
    </p:spTree>
    <p:extLst>
      <p:ext uri="{BB962C8B-B14F-4D97-AF65-F5344CB8AC3E}">
        <p14:creationId xmlns:p14="http://schemas.microsoft.com/office/powerpoint/2010/main" val="377700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850</Words>
  <Application>Microsoft Office PowerPoint</Application>
  <PresentationFormat>와이드스크린</PresentationFormat>
  <Paragraphs>91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12롯데마트드림Bold</vt:lpstr>
      <vt:lpstr>210 맨발의청춘 B</vt:lpstr>
      <vt:lpstr>210 맨발의청춘 R</vt:lpstr>
      <vt:lpstr>HY바다M</vt:lpstr>
      <vt:lpstr>HY수평선M</vt:lpstr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Mr_Porory</dc:creator>
  <cp:lastModifiedBy>5420</cp:lastModifiedBy>
  <cp:revision>78</cp:revision>
  <dcterms:created xsi:type="dcterms:W3CDTF">2015-07-07T10:34:48Z</dcterms:created>
  <dcterms:modified xsi:type="dcterms:W3CDTF">2018-11-28T01:36:37Z</dcterms:modified>
</cp:coreProperties>
</file>