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57" r:id="rId8"/>
    <p:sldId id="269" r:id="rId9"/>
    <p:sldId id="258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2024-03-12-Tue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계획추가수정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/>
              <a:t>..??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377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기획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장비창</vt:lpstr>
      <vt:lpstr>필요한거 여기 들어가서 참고하셈</vt:lpstr>
      <vt:lpstr>계획추가수정 </vt:lpstr>
      <vt:lpstr>1인칭 호러서바이벌</vt:lpstr>
      <vt:lpstr>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25</cp:revision>
  <dcterms:created xsi:type="dcterms:W3CDTF">2024-02-11T07:01:20Z</dcterms:created>
  <dcterms:modified xsi:type="dcterms:W3CDTF">2024-03-12T13:34:01Z</dcterms:modified>
</cp:coreProperties>
</file>