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9" r:id="rId4"/>
    <p:sldId id="270" r:id="rId5"/>
    <p:sldId id="267" r:id="rId6"/>
    <p:sldId id="263" r:id="rId7"/>
    <p:sldId id="264" r:id="rId8"/>
    <p:sldId id="265" r:id="rId9"/>
    <p:sldId id="266" r:id="rId10"/>
    <p:sldId id="257" r:id="rId11"/>
    <p:sldId id="258" r:id="rId12"/>
    <p:sldId id="261" r:id="rId13"/>
    <p:sldId id="262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2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70607-0E90-E6A1-8E3D-7056302B3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50297D-199D-D244-4AC1-62156A208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5AEE40-6E82-9F01-D22C-F5FF9257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2024-03-27-Wed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A842B-34E4-0BBF-0526-F7A5B18B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5048B-7F85-65DC-4D64-F22B7A5E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59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E0B5E-41B0-3E54-80FD-E7E809EFE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1CB7F2-2C86-8A44-A246-853359180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521320-F735-50DD-1FFB-3B778729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2024-03-27-Wed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D2296F-17F6-9ACE-E037-9F12EB6A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112C3-7369-C597-9545-AED1CD59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5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3AA54E-CE31-0DD9-F17F-82C971002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E8B293-98C4-79DE-ABF8-B10C74062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D6EBB-8F8E-3162-2D7C-41A30936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2024-03-27-Wed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4588D-57B1-1433-1335-E91EF295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D1239-52F6-E8D2-CDCE-91B28A53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71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EAA21-24B0-7553-F754-9197BDFD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3A2E57-2070-8FF6-58D8-61795CA6A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1A4D18-7107-AF7D-C71C-3ADB9910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2024-03-27-Wed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595EC-B762-0A72-D03D-27BD6BBA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B9EB4-2998-4DF3-ECF9-C67D96E5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84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30B3D-BEC2-F64E-871C-E179E4160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D69F5C-7879-992B-482E-B67492D5B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0E775D-7EDF-A2C3-22F8-55D28E6B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2024-03-27-Wed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3F912C-C089-AB2D-623D-EC232FF4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56F11-D839-8B61-40E5-2CA34EA7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4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6F4C3-3C6B-931C-0DD2-C51E816D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B7ABE4-3698-BC6D-84E7-6D6BB71CD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C04AF6-2DB5-11EB-1484-3096F2AEF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888D88-B1F1-9CE5-3807-67C6CBA7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2024-03-27-Wed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E9695F-3739-0A71-86FE-51CEB4EF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281BA0-A66C-CFB9-5FD9-5222E9CC6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5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FC090-15E8-ADE5-65E3-638CAAFD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164CF1-674F-616E-8F8A-652061528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421923-83D2-75AA-3458-B00992FEC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490C2E-7386-9981-9B2E-40398AD7D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2ADB9E-9DE4-A812-443F-CE7EFA569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421D54-28D6-84F0-E633-18E355F6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2024-03-27-Wed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86051F-D942-75B1-C2E4-50C07F10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596A20-3E7F-08C2-44D8-0645D439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4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52A48-7F3D-BE75-836A-3EE78BCA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B42A08-2154-5A2D-0CD6-9D6A0DCEE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2024-03-27-Wed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66E8CA-EBCA-52AD-E1AA-112B1D6B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3E6905-B716-12DD-2011-A4598BE7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17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C19D8F-E03C-3804-4702-85F6FED3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2024-03-27-Wed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62B120-A721-BCCE-CF67-FFF3C1D0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626279-6B41-6D6A-83F1-7B9C48B0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87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3900B-C9D7-F138-D0E2-51D28044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FCD087-734E-7174-CD74-3536D90F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9BB714-0577-A36B-1633-225873AA3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8DC783-DB99-DBE6-F3BC-B4946366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2024-03-27-Wed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7F2357-68E4-547C-F6C2-D8163136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C16A9-6D0C-F810-ACCB-EBBAE28E3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06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4D613-5E2A-3392-4383-8A700B8E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17D084-4D53-BAD2-7441-4E734CB70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2E1981-2D75-CB7A-6574-7EE836720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93B390-B0B2-C6E6-9EED-A35701E3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2024-03-27-Wed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D523A8-B4F4-3E55-1856-808D8137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FBC00B-7C31-931B-EB3E-E3D421F7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25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C2ADD5-AD44-D151-30C5-E2A71A23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20AC4B-9E8C-E879-970C-F4A0DBBC4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6FD1BC-E6B3-53C5-F65A-8654451CC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FAAA2-EE4C-49FC-AC07-F5ED09710A73}" type="datetimeFigureOut">
              <a:rPr lang="ko-KR" altLang="en-US" smtClean="0"/>
              <a:t>2024-03-27-Wed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14CEB5-028B-DF47-04B6-C95030BFD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284DF-E389-428A-6E22-8ECE5E48B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68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odstrawberry.tistory.com/992?category=102451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7F03A-31E4-23E0-5ED7-9E076CDFD2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79713C-9957-7876-AE92-134F2934A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제목 </a:t>
            </a:r>
            <a:r>
              <a:rPr lang="en-US" altLang="ko-KR" dirty="0"/>
              <a:t>: Until The End</a:t>
            </a:r>
          </a:p>
          <a:p>
            <a:endParaRPr lang="en-US" altLang="ko-KR" dirty="0"/>
          </a:p>
          <a:p>
            <a:r>
              <a:rPr lang="ko-KR" altLang="en-US" dirty="0"/>
              <a:t>두서없이 </a:t>
            </a:r>
            <a:r>
              <a:rPr lang="ko-KR" altLang="en-US" dirty="0" err="1"/>
              <a:t>생각나는데로</a:t>
            </a:r>
            <a:r>
              <a:rPr lang="ko-KR" altLang="en-US" dirty="0"/>
              <a:t> 일단 적음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7879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0E929-3895-24FC-F737-3C758611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토큰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8D000-B48B-842E-CF4C-FED21753D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이걸 특정 키를 눌러서 계속 확인가능한지</a:t>
            </a:r>
            <a:endParaRPr lang="en-US" altLang="ko-KR" dirty="0"/>
          </a:p>
          <a:p>
            <a:r>
              <a:rPr lang="ko-KR" altLang="en-US" dirty="0"/>
              <a:t>역시 꿈으로 </a:t>
            </a:r>
            <a:r>
              <a:rPr lang="ko-KR" altLang="en-US" dirty="0" err="1"/>
              <a:t>이어지는게</a:t>
            </a:r>
            <a:r>
              <a:rPr lang="ko-KR" altLang="en-US" dirty="0"/>
              <a:t> 맞아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순서를 </a:t>
            </a:r>
            <a:r>
              <a:rPr lang="en-US" altLang="ko-KR" dirty="0"/>
              <a:t>“</a:t>
            </a:r>
            <a:r>
              <a:rPr lang="ko-KR" altLang="en-US" dirty="0"/>
              <a:t>현실 </a:t>
            </a:r>
            <a:r>
              <a:rPr lang="en-US" altLang="ko-KR" dirty="0"/>
              <a:t>-&gt; </a:t>
            </a:r>
            <a:r>
              <a:rPr lang="ko-KR" altLang="en-US" dirty="0"/>
              <a:t>꿈 </a:t>
            </a:r>
            <a:r>
              <a:rPr lang="en-US" altLang="ko-KR" dirty="0"/>
              <a:t> -&gt; </a:t>
            </a:r>
            <a:r>
              <a:rPr lang="ko-KR" altLang="en-US" dirty="0"/>
              <a:t>현실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ko-KR" altLang="en-US" dirty="0" err="1"/>
              <a:t>이런식으로</a:t>
            </a:r>
            <a:r>
              <a:rPr lang="ko-KR" altLang="en-US" dirty="0"/>
              <a:t> </a:t>
            </a:r>
            <a:r>
              <a:rPr lang="ko-KR" altLang="en-US" dirty="0" err="1"/>
              <a:t>짜야할거같음</a:t>
            </a:r>
            <a:endParaRPr lang="en-US" altLang="ko-KR" dirty="0"/>
          </a:p>
          <a:p>
            <a:r>
              <a:rPr lang="ko-KR" altLang="en-US" dirty="0"/>
              <a:t>현실 </a:t>
            </a:r>
            <a:r>
              <a:rPr lang="en-US" altLang="ko-KR" dirty="0"/>
              <a:t>&gt; </a:t>
            </a:r>
            <a:r>
              <a:rPr lang="ko-KR" altLang="en-US" dirty="0"/>
              <a:t>꿈 </a:t>
            </a:r>
            <a:r>
              <a:rPr lang="en-US" altLang="ko-KR" dirty="0"/>
              <a:t>: </a:t>
            </a:r>
            <a:r>
              <a:rPr lang="ko-KR" altLang="en-US" dirty="0"/>
              <a:t>안개가 나오며 손목 볼 때 아무것도 안보이면 꿈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특정키 누르면 손목 계속보는 방식으로 토큰을 확인하기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꿈인지 후 현실로 돌아가려면 특정 트리거를 작동 </a:t>
            </a:r>
            <a:r>
              <a:rPr lang="en-US" altLang="ko-KR" dirty="0"/>
              <a:t>[</a:t>
            </a:r>
            <a:r>
              <a:rPr lang="ko-KR" altLang="en-US" dirty="0"/>
              <a:t>아드레날린</a:t>
            </a:r>
            <a:r>
              <a:rPr lang="en-US" altLang="ko-KR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89313F-D3C4-881D-2C37-3A6DE3E2020C}"/>
              </a:ext>
            </a:extLst>
          </p:cNvPr>
          <p:cNvSpPr txBox="1"/>
          <p:nvPr/>
        </p:nvSpPr>
        <p:spPr>
          <a:xfrm>
            <a:off x="2160537" y="2967688"/>
            <a:ext cx="7055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인셉션처럼</a:t>
            </a:r>
            <a:r>
              <a:rPr lang="ko-KR" altLang="en-US" dirty="0"/>
              <a:t> 내가 꿈인지 아닌지 손목의 반지를 통해 확인가능</a:t>
            </a:r>
            <a:endParaRPr lang="en-US" altLang="ko-KR" dirty="0"/>
          </a:p>
          <a:p>
            <a:r>
              <a:rPr lang="ko-KR" altLang="en-US" dirty="0"/>
              <a:t>다가오는 귀신에 </a:t>
            </a:r>
            <a:r>
              <a:rPr lang="ko-KR" altLang="en-US" dirty="0" err="1"/>
              <a:t>후레쉬</a:t>
            </a:r>
            <a:r>
              <a:rPr lang="ko-KR" altLang="en-US" dirty="0"/>
              <a:t> 쏘면 </a:t>
            </a:r>
            <a:r>
              <a:rPr lang="ko-KR" altLang="en-US"/>
              <a:t>멈추는거임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87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6D334-5769-B9F4-44E6-5A96E677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필요한거</a:t>
            </a:r>
            <a:r>
              <a:rPr lang="ko-KR" altLang="en-US"/>
              <a:t> 여기 들어가서 참고하셈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4BFC39-8686-5094-06E8-2441D85F6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드래그로 오브젝트 움직이기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https://bloodstrawberry.tistory.com/992?category=1024514</a:t>
            </a:r>
            <a:endParaRPr lang="en-US" altLang="ko-KR" dirty="0"/>
          </a:p>
          <a:p>
            <a:r>
              <a:rPr lang="en-US" altLang="ko-KR" dirty="0"/>
              <a:t>==</a:t>
            </a:r>
            <a:r>
              <a:rPr lang="ko-KR" altLang="en-US" dirty="0"/>
              <a:t> 근데 우리 마우스 포인터 </a:t>
            </a:r>
            <a:r>
              <a:rPr lang="ko-KR" altLang="en-US" dirty="0" err="1"/>
              <a:t>필요없잖아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이미지 애니메이션으로 만드는 </a:t>
            </a:r>
            <a:r>
              <a:rPr lang="ko-KR" altLang="en-US" dirty="0" err="1"/>
              <a:t>바업</a:t>
            </a:r>
            <a:endParaRPr lang="en-US" altLang="ko-KR" dirty="0"/>
          </a:p>
          <a:p>
            <a:r>
              <a:rPr lang="en-US" altLang="ko-KR" dirty="0"/>
              <a:t>https://boxwitch.tistory.com/16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5362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659E5-D109-73F9-E1BE-A4E3930D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====</a:t>
            </a:r>
            <a:r>
              <a:rPr lang="ko-KR" altLang="en-US" dirty="0"/>
              <a:t>계획추가수정</a:t>
            </a:r>
            <a:r>
              <a:rPr lang="en-US" altLang="ko-KR" dirty="0"/>
              <a:t>====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90D68-9902-A843-8682-2D057C536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아이디어가 떠오르면 </a:t>
            </a:r>
            <a:r>
              <a:rPr lang="ko-KR" altLang="en-US" dirty="0" err="1"/>
              <a:t>추가할것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231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9FFBC-1687-2F60-EDF0-7E39D423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인칭 </a:t>
            </a:r>
            <a:r>
              <a:rPr lang="ko-KR" altLang="en-US" dirty="0" err="1"/>
              <a:t>호러서바이벌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1ABB1B-FA3D-DC02-C632-78E251B32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포톤을</a:t>
            </a:r>
            <a:r>
              <a:rPr lang="ko-KR" altLang="en-US" dirty="0"/>
              <a:t> </a:t>
            </a:r>
            <a:r>
              <a:rPr lang="ko-KR" altLang="en-US" dirty="0" err="1"/>
              <a:t>설치해야할까</a:t>
            </a:r>
            <a:r>
              <a:rPr lang="en-US" altLang="ko-KR" dirty="0"/>
              <a:t>? </a:t>
            </a:r>
            <a:r>
              <a:rPr lang="ko-KR" altLang="en-US" dirty="0"/>
              <a:t>멀티를 </a:t>
            </a:r>
            <a:r>
              <a:rPr lang="ko-KR" altLang="en-US" dirty="0" err="1"/>
              <a:t>할껀가</a:t>
            </a:r>
            <a:r>
              <a:rPr lang="ko-KR" altLang="en-US" dirty="0"/>
              <a:t> </a:t>
            </a:r>
            <a:r>
              <a:rPr lang="ko-KR" altLang="en-US" dirty="0" err="1"/>
              <a:t>말껀가</a:t>
            </a:r>
            <a:endParaRPr lang="en-US" altLang="ko-KR" dirty="0"/>
          </a:p>
          <a:p>
            <a:r>
              <a:rPr lang="en-US" altLang="ko-KR" dirty="0"/>
              <a:t>= </a:t>
            </a:r>
            <a:r>
              <a:rPr lang="ko-KR" altLang="en-US" dirty="0"/>
              <a:t>캐릭터가 필요함</a:t>
            </a:r>
            <a:r>
              <a:rPr lang="en-US" altLang="ko-KR" dirty="0"/>
              <a:t>..</a:t>
            </a:r>
            <a:r>
              <a:rPr lang="ko-KR" altLang="en-US" dirty="0"/>
              <a:t>서로가 서로를 볼 수 </a:t>
            </a:r>
            <a:r>
              <a:rPr lang="ko-KR" altLang="en-US" dirty="0" err="1"/>
              <a:t>있는거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근데 일단 이건 </a:t>
            </a:r>
            <a:r>
              <a:rPr lang="ko-KR" altLang="en-US" dirty="0" err="1"/>
              <a:t>둘째치고</a:t>
            </a:r>
            <a:r>
              <a:rPr lang="ko-KR" altLang="en-US" dirty="0"/>
              <a:t> 캐릭터 없이 일단 만들고 생각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먼저 </a:t>
            </a:r>
            <a:r>
              <a:rPr lang="ko-KR" altLang="en-US" dirty="0" err="1"/>
              <a:t>로그인창쪽에</a:t>
            </a:r>
            <a:r>
              <a:rPr lang="ko-KR" altLang="en-US" dirty="0"/>
              <a:t> </a:t>
            </a:r>
            <a:r>
              <a:rPr lang="ko-KR" altLang="en-US" dirty="0" err="1"/>
              <a:t>들어가는거</a:t>
            </a:r>
            <a:r>
              <a:rPr lang="ko-KR" altLang="en-US" dirty="0"/>
              <a:t> 옵션 및 플레이 저장 </a:t>
            </a:r>
            <a:r>
              <a:rPr lang="ko-KR" altLang="en-US" dirty="0" err="1"/>
              <a:t>이어서하기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이런거</a:t>
            </a:r>
            <a:r>
              <a:rPr lang="ko-KR" altLang="en-US" dirty="0"/>
              <a:t> 만들어두자</a:t>
            </a:r>
          </a:p>
        </p:txBody>
      </p:sp>
    </p:spTree>
    <p:extLst>
      <p:ext uri="{BB962C8B-B14F-4D97-AF65-F5344CB8AC3E}">
        <p14:creationId xmlns:p14="http://schemas.microsoft.com/office/powerpoint/2010/main" val="1545070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BE590-3F6C-2FBB-CE4E-425860F8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EACB54-72B1-CFCC-CF05-D00B6FBE0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타이머 돌리면서 물 천천히 계속 차오르고</a:t>
            </a:r>
            <a:endParaRPr lang="en-US" altLang="ko-KR" dirty="0"/>
          </a:p>
          <a:p>
            <a:r>
              <a:rPr lang="ko-KR" altLang="en-US" dirty="0"/>
              <a:t>카메라에 물이 </a:t>
            </a:r>
            <a:r>
              <a:rPr lang="ko-KR" altLang="en-US" dirty="0" err="1"/>
              <a:t>닿이면</a:t>
            </a:r>
            <a:r>
              <a:rPr lang="ko-KR" altLang="en-US" dirty="0"/>
              <a:t> 체력이 서서히 깎이게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근데 이런 경우는 </a:t>
            </a:r>
            <a:r>
              <a:rPr lang="ko-KR" altLang="en-US" dirty="0" err="1"/>
              <a:t>크리처들은</a:t>
            </a:r>
            <a:r>
              <a:rPr lang="ko-KR" altLang="en-US" dirty="0"/>
              <a:t> 어떻게</a:t>
            </a:r>
            <a:r>
              <a:rPr lang="en-US" altLang="ko-KR"/>
              <a:t>..??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60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EF4EB-A98E-27F7-3737-BB9FF44E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포톤 </a:t>
            </a:r>
            <a:r>
              <a:rPr lang="ko-KR" altLang="en-US" dirty="0" err="1"/>
              <a:t>추가시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9FAEC3-8D13-F24D-F261-CA32A351F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포톤으로</a:t>
            </a:r>
            <a:r>
              <a:rPr lang="ko-KR" altLang="en-US" dirty="0"/>
              <a:t> </a:t>
            </a:r>
            <a:r>
              <a:rPr lang="ko-KR" altLang="en-US" dirty="0" err="1"/>
              <a:t>넣는거</a:t>
            </a:r>
            <a:r>
              <a:rPr lang="ko-KR" altLang="en-US" dirty="0"/>
              <a:t> 추가하면 되는데 이거 작업이 너무 많아져서</a:t>
            </a:r>
            <a:endParaRPr lang="en-US" altLang="ko-KR" dirty="0"/>
          </a:p>
          <a:p>
            <a:r>
              <a:rPr lang="ko-KR" altLang="en-US" dirty="0" err="1"/>
              <a:t>아이템같은거</a:t>
            </a:r>
            <a:r>
              <a:rPr lang="ko-KR" altLang="en-US" dirty="0"/>
              <a:t> </a:t>
            </a:r>
            <a:r>
              <a:rPr lang="ko-KR" altLang="en-US" dirty="0" err="1"/>
              <a:t>어떤거</a:t>
            </a:r>
            <a:r>
              <a:rPr lang="ko-KR" altLang="en-US" dirty="0"/>
              <a:t> 넣을지 전부다 기획을 짜고 </a:t>
            </a:r>
            <a:r>
              <a:rPr lang="ko-KR" altLang="en-US" dirty="0" err="1"/>
              <a:t>포톤을</a:t>
            </a:r>
            <a:r>
              <a:rPr lang="ko-KR" altLang="en-US" dirty="0"/>
              <a:t> </a:t>
            </a:r>
            <a:r>
              <a:rPr lang="ko-KR" altLang="en-US" dirty="0" err="1"/>
              <a:t>넣는게</a:t>
            </a:r>
            <a:r>
              <a:rPr lang="ko-KR" altLang="en-US" dirty="0"/>
              <a:t> 맞음</a:t>
            </a:r>
            <a:r>
              <a:rPr lang="en-US" altLang="ko-KR" dirty="0"/>
              <a:t>…</a:t>
            </a:r>
            <a:r>
              <a:rPr lang="ko-KR" altLang="en-US" dirty="0"/>
              <a:t>근 일주일동안 너무 바빠서 아무것도 못했는데 슬슬 기획 다시 업데이트 </a:t>
            </a:r>
            <a:r>
              <a:rPr lang="ko-KR" altLang="en-US" dirty="0" err="1"/>
              <a:t>시켜야됨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RPC</a:t>
            </a:r>
            <a:r>
              <a:rPr lang="ko-KR" altLang="en-US"/>
              <a:t> 사용하면 해결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127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9E8B7-62FB-0190-0689-D188A0DC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장비창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최대한 주말에 만들어보자</a:t>
            </a:r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0C32A6-55B0-BB18-7A73-B998C7831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마우스클릭 없이 </a:t>
            </a:r>
            <a:r>
              <a:rPr lang="en-US" altLang="ko-KR" dirty="0"/>
              <a:t>E </a:t>
            </a:r>
            <a:r>
              <a:rPr lang="ko-KR" altLang="en-US" dirty="0"/>
              <a:t>누르면 장비창에 획득목록 보여줌</a:t>
            </a:r>
            <a:endParaRPr lang="en-US" altLang="ko-KR" dirty="0"/>
          </a:p>
          <a:p>
            <a:r>
              <a:rPr lang="en-US" altLang="ko-KR" dirty="0"/>
              <a:t>E</a:t>
            </a:r>
            <a:r>
              <a:rPr lang="ko-KR" altLang="en-US" dirty="0"/>
              <a:t>는 클릭 시 열리고 </a:t>
            </a:r>
            <a:r>
              <a:rPr lang="ko-KR" altLang="en-US" dirty="0" err="1"/>
              <a:t>재클릭시</a:t>
            </a:r>
            <a:r>
              <a:rPr lang="ko-KR" altLang="en-US" dirty="0"/>
              <a:t> 닫히는 방식 </a:t>
            </a:r>
            <a:r>
              <a:rPr lang="en-US" altLang="ko-KR" dirty="0"/>
              <a:t>(</a:t>
            </a:r>
            <a:r>
              <a:rPr lang="ko-KR" altLang="en-US" dirty="0" err="1"/>
              <a:t>게임지장</a:t>
            </a:r>
            <a:r>
              <a:rPr lang="en-US" altLang="ko-KR" dirty="0"/>
              <a:t>x)</a:t>
            </a:r>
          </a:p>
          <a:p>
            <a:endParaRPr lang="en-US" altLang="ko-KR" dirty="0"/>
          </a:p>
          <a:p>
            <a:r>
              <a:rPr lang="ko-KR" altLang="en-US" dirty="0"/>
              <a:t>그렇다면 </a:t>
            </a:r>
            <a:r>
              <a:rPr lang="en-US" altLang="ko-KR" dirty="0"/>
              <a:t>“</a:t>
            </a:r>
            <a:r>
              <a:rPr lang="ko-KR" altLang="en-US" dirty="0"/>
              <a:t>아드레날린 주사기</a:t>
            </a:r>
            <a:r>
              <a:rPr lang="en-US" altLang="ko-KR" dirty="0"/>
              <a:t>”</a:t>
            </a:r>
            <a:r>
              <a:rPr lang="ko-KR" altLang="en-US" dirty="0"/>
              <a:t>는 어떻게 </a:t>
            </a:r>
            <a:r>
              <a:rPr lang="ko-KR" altLang="en-US" dirty="0" err="1"/>
              <a:t>먹일껀지</a:t>
            </a:r>
            <a:r>
              <a:rPr lang="ko-KR" altLang="en-US" dirty="0"/>
              <a:t> 관건</a:t>
            </a:r>
            <a:endParaRPr lang="en-US" altLang="ko-KR" dirty="0"/>
          </a:p>
          <a:p>
            <a:r>
              <a:rPr lang="en-US" altLang="ko-KR" dirty="0"/>
              <a:t>==E</a:t>
            </a:r>
            <a:r>
              <a:rPr lang="ko-KR" altLang="en-US" dirty="0"/>
              <a:t>누르고 </a:t>
            </a:r>
            <a:r>
              <a:rPr lang="en-US" altLang="ko-KR" dirty="0"/>
              <a:t>Space </a:t>
            </a:r>
            <a:r>
              <a:rPr lang="ko-KR" altLang="en-US" dirty="0"/>
              <a:t>누르면 주사기 동작하게</a:t>
            </a:r>
            <a:r>
              <a:rPr lang="en-US" altLang="ko-KR" dirty="0"/>
              <a:t>??</a:t>
            </a:r>
          </a:p>
          <a:p>
            <a:endParaRPr lang="en-US" altLang="ko-KR" dirty="0"/>
          </a:p>
          <a:p>
            <a:r>
              <a:rPr lang="ko-KR" altLang="en-US" dirty="0"/>
              <a:t>장비창의 목록은 열쇠</a:t>
            </a:r>
            <a:r>
              <a:rPr lang="en-US" altLang="ko-KR" dirty="0"/>
              <a:t>, </a:t>
            </a:r>
            <a:r>
              <a:rPr lang="ko-KR" altLang="en-US" dirty="0"/>
              <a:t>주사기</a:t>
            </a:r>
            <a:r>
              <a:rPr lang="en-US" altLang="ko-KR" dirty="0"/>
              <a:t>, </a:t>
            </a:r>
            <a:r>
              <a:rPr lang="ko-KR" altLang="en-US" dirty="0"/>
              <a:t>그리고 이후 추가될 몇몇정도</a:t>
            </a:r>
            <a:endParaRPr lang="en-US" altLang="ko-KR" dirty="0"/>
          </a:p>
          <a:p>
            <a:r>
              <a:rPr lang="ko-KR" altLang="en-US" dirty="0" err="1"/>
              <a:t>먹는건</a:t>
            </a:r>
            <a:r>
              <a:rPr lang="ko-KR" altLang="en-US"/>
              <a:t> 순서 관계없이 먹는 순서대로 중앙에서부터 좌측으로 밀려나는 느낌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모두 패시브로 사용되게 하고</a:t>
            </a:r>
            <a:endParaRPr lang="en-US" altLang="ko-KR" dirty="0"/>
          </a:p>
          <a:p>
            <a:r>
              <a:rPr lang="ko-KR" altLang="en-US" dirty="0"/>
              <a:t>아이템은 캐릭터가 </a:t>
            </a:r>
            <a:r>
              <a:rPr lang="en-US" altLang="ko-KR" dirty="0"/>
              <a:t>space </a:t>
            </a:r>
            <a:r>
              <a:rPr lang="ko-KR" altLang="en-US" dirty="0"/>
              <a:t>누르면 먹고</a:t>
            </a:r>
            <a:endParaRPr lang="en-US" altLang="ko-KR" dirty="0"/>
          </a:p>
          <a:p>
            <a:r>
              <a:rPr lang="ko-KR" altLang="en-US" dirty="0"/>
              <a:t>트리거 동작하는 부분에서 </a:t>
            </a:r>
            <a:r>
              <a:rPr lang="en-US" altLang="ko-KR" dirty="0"/>
              <a:t>space </a:t>
            </a:r>
            <a:r>
              <a:rPr lang="ko-KR" altLang="en-US" dirty="0"/>
              <a:t>누르면 작동하게 설정</a:t>
            </a:r>
          </a:p>
        </p:txBody>
      </p:sp>
    </p:spTree>
    <p:extLst>
      <p:ext uri="{BB962C8B-B14F-4D97-AF65-F5344CB8AC3E}">
        <p14:creationId xmlns:p14="http://schemas.microsoft.com/office/powerpoint/2010/main" val="196362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B9B78-02F9-A4C5-7C4C-2A21212E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멀티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1983C5-6375-9CBB-B229-BFE648BAD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Pretendard"/>
              </a:rPr>
              <a:t>일단 싱글로 만든 후 멀티 진행할지 말지 결정</a:t>
            </a:r>
            <a:endParaRPr lang="en-US" altLang="ko-KR" b="0" i="0" dirty="0">
              <a:solidFill>
                <a:srgbClr val="333333"/>
              </a:solidFill>
              <a:effectLst/>
              <a:latin typeface="Pretendard"/>
            </a:endParaRPr>
          </a:p>
          <a:p>
            <a:endParaRPr lang="en-US" altLang="ko-KR" dirty="0">
              <a:solidFill>
                <a:srgbClr val="333333"/>
              </a:solidFill>
              <a:latin typeface="Pretendard"/>
            </a:endParaRPr>
          </a:p>
          <a:p>
            <a:r>
              <a:rPr lang="ko-KR" altLang="en-US" dirty="0" err="1"/>
              <a:t>백엔드가</a:t>
            </a:r>
            <a:r>
              <a:rPr lang="ko-KR" altLang="en-US" dirty="0"/>
              <a:t> 필요하다면 친구 통해서 협업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포톤넣고</a:t>
            </a:r>
            <a:r>
              <a:rPr lang="ko-KR" altLang="en-US" dirty="0"/>
              <a:t> </a:t>
            </a:r>
            <a:r>
              <a:rPr lang="en-US" altLang="ko-KR" dirty="0"/>
              <a:t>RPC</a:t>
            </a:r>
            <a:r>
              <a:rPr lang="ko-KR" altLang="en-US"/>
              <a:t>로 동기화 시키도록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932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C38AF-C1DE-B5F4-D734-47250387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E53541-EE0A-90A4-892E-A1679D195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인칭</a:t>
            </a:r>
            <a:r>
              <a:rPr lang="en-US" altLang="ko-KR" dirty="0"/>
              <a:t>, </a:t>
            </a:r>
            <a:r>
              <a:rPr lang="ko-KR" altLang="en-US" dirty="0" err="1"/>
              <a:t>휠로</a:t>
            </a:r>
            <a:r>
              <a:rPr lang="ko-KR" altLang="en-US" dirty="0"/>
              <a:t> 줌인</a:t>
            </a:r>
            <a:r>
              <a:rPr lang="en-US" altLang="ko-KR" dirty="0"/>
              <a:t>/</a:t>
            </a:r>
            <a:r>
              <a:rPr lang="ko-KR" altLang="en-US" dirty="0"/>
              <a:t>아웃 </a:t>
            </a:r>
            <a:r>
              <a:rPr lang="en-US" altLang="ko-KR" dirty="0"/>
              <a:t>ok</a:t>
            </a:r>
          </a:p>
          <a:p>
            <a:r>
              <a:rPr lang="ko-KR" altLang="en-US" dirty="0"/>
              <a:t>다만 캐릭터 자체는 </a:t>
            </a:r>
            <a:r>
              <a:rPr lang="ko-KR" altLang="en-US" dirty="0" err="1"/>
              <a:t>못봄</a:t>
            </a:r>
            <a:r>
              <a:rPr lang="ko-KR" altLang="en-US" dirty="0"/>
              <a:t> 무조건 </a:t>
            </a:r>
            <a:r>
              <a:rPr lang="en-US" altLang="ko-KR" dirty="0"/>
              <a:t>1</a:t>
            </a:r>
            <a:r>
              <a:rPr lang="ko-KR" altLang="en-US" dirty="0"/>
              <a:t>인칭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49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66C3E-4BCE-8AEB-6B0D-88106154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캐릭터 </a:t>
            </a:r>
            <a:r>
              <a:rPr lang="en-US" altLang="ko-KR" dirty="0"/>
              <a:t>nickname </a:t>
            </a:r>
            <a:r>
              <a:rPr lang="ko-KR" altLang="en-US" dirty="0"/>
              <a:t>설정 </a:t>
            </a:r>
            <a:r>
              <a:rPr lang="en-US" altLang="ko-KR" dirty="0"/>
              <a:t>[</a:t>
            </a:r>
            <a:r>
              <a:rPr lang="ko-KR" altLang="en-US" dirty="0"/>
              <a:t>머리위에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C40F1-4B2A-2918-C497-286DEDD31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 머리 위에 이름 </a:t>
            </a:r>
            <a:r>
              <a:rPr lang="en-US" altLang="ko-KR" dirty="0"/>
              <a:t>: </a:t>
            </a:r>
            <a:r>
              <a:rPr lang="ko-KR" altLang="en-US" dirty="0"/>
              <a:t>내가 </a:t>
            </a:r>
            <a:r>
              <a:rPr lang="ko-KR" altLang="en-US" dirty="0" err="1"/>
              <a:t>원하는거</a:t>
            </a:r>
            <a:r>
              <a:rPr lang="ko-KR" altLang="en-US" dirty="0"/>
              <a:t> 적을 수 잇게</a:t>
            </a:r>
          </a:p>
          <a:p>
            <a:endParaRPr lang="ko-KR" altLang="en-US" dirty="0"/>
          </a:p>
          <a:p>
            <a:r>
              <a:rPr lang="en-US" altLang="ko-KR" dirty="0"/>
              <a:t>NPC </a:t>
            </a:r>
            <a:r>
              <a:rPr lang="ko-KR" altLang="en-US" dirty="0"/>
              <a:t>가 이제 여기 참여자들로 적으면 </a:t>
            </a:r>
            <a:r>
              <a:rPr lang="ko-KR" altLang="en-US" dirty="0" err="1"/>
              <a:t>될듯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아라 </a:t>
            </a:r>
            <a:r>
              <a:rPr lang="ko-KR" altLang="en-US" dirty="0" err="1"/>
              <a:t>이런식으로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preload</a:t>
            </a:r>
            <a:r>
              <a:rPr lang="ko-KR" altLang="en-US" dirty="0"/>
              <a:t>에서 </a:t>
            </a:r>
            <a:r>
              <a:rPr lang="en-US" altLang="ko-KR" dirty="0"/>
              <a:t>login</a:t>
            </a:r>
            <a:r>
              <a:rPr lang="ko-KR" altLang="en-US" dirty="0"/>
              <a:t>으로 가서 룸을 잡고 </a:t>
            </a:r>
            <a:r>
              <a:rPr lang="en-US" altLang="ko-KR" dirty="0" err="1"/>
              <a:t>ingame</a:t>
            </a:r>
            <a:r>
              <a:rPr lang="ko-KR" altLang="en-US" dirty="0"/>
              <a:t>으로 들어가는 </a:t>
            </a:r>
            <a:r>
              <a:rPr lang="ko-KR" altLang="en-US" dirty="0" err="1"/>
              <a:t>구간이잖아</a:t>
            </a:r>
            <a:r>
              <a:rPr lang="en-US" altLang="ko-KR" dirty="0"/>
              <a:t>?</a:t>
            </a:r>
          </a:p>
          <a:p>
            <a:r>
              <a:rPr lang="en-US" altLang="ko-KR" dirty="0" err="1"/>
              <a:t>ingame</a:t>
            </a:r>
            <a:r>
              <a:rPr lang="ko-KR" altLang="en-US" dirty="0"/>
              <a:t>쪽에서 </a:t>
            </a:r>
            <a:r>
              <a:rPr lang="en-US" altLang="ko-KR" dirty="0" err="1"/>
              <a:t>gamemanager</a:t>
            </a:r>
            <a:r>
              <a:rPr lang="ko-KR" altLang="en-US" dirty="0"/>
              <a:t>을 </a:t>
            </a:r>
            <a:r>
              <a:rPr lang="ko-KR" altLang="en-US" dirty="0" err="1"/>
              <a:t>배치하는게</a:t>
            </a:r>
            <a:r>
              <a:rPr lang="ko-KR" altLang="en-US" dirty="0"/>
              <a:t> 맞다고 생각하거든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64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194FF-8D4B-4BBD-8F48-6C82014B2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캐릭터 </a:t>
            </a:r>
            <a:r>
              <a:rPr lang="en-US" altLang="ko-KR" dirty="0"/>
              <a:t>HP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96CDA-9026-4B8B-BE84-A4C28D134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HP </a:t>
            </a:r>
            <a:r>
              <a:rPr lang="ko-KR" altLang="en-US" dirty="0"/>
              <a:t>바를 작게 만들거나 캐릭터 상태를 알려주는 식으로 </a:t>
            </a:r>
            <a:r>
              <a:rPr lang="ko-KR" altLang="en-US" dirty="0" err="1"/>
              <a:t>맵으로</a:t>
            </a:r>
            <a:r>
              <a:rPr lang="ko-KR" altLang="en-US" dirty="0"/>
              <a:t> 만들거나 하고</a:t>
            </a:r>
            <a:endParaRPr lang="en-US" altLang="ko-KR" dirty="0"/>
          </a:p>
          <a:p>
            <a:r>
              <a:rPr lang="ko-KR" altLang="en-US" dirty="0"/>
              <a:t>한대 맞을 때마다 일정시간동안 희미하게 나왔다가 사라지는 피 나오는 식의 이미지를 이용해서 이미지 </a:t>
            </a:r>
            <a:r>
              <a:rPr lang="en-US" altLang="ko-KR" dirty="0"/>
              <a:t>3</a:t>
            </a:r>
            <a:r>
              <a:rPr lang="ko-KR" altLang="en-US" dirty="0"/>
              <a:t>개정도 랜덤하게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일정이상 피가 </a:t>
            </a:r>
            <a:r>
              <a:rPr lang="ko-KR" altLang="en-US" dirty="0" err="1"/>
              <a:t>까이면</a:t>
            </a:r>
            <a:r>
              <a:rPr lang="ko-KR" altLang="en-US" dirty="0"/>
              <a:t> 이미지가 붉어지고 일정시간동안 등장하는 피 이미지의 체류시간 늘리기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캐릭터 상태를 맵 마냥 </a:t>
            </a:r>
            <a:r>
              <a:rPr lang="ko-KR" altLang="en-US" dirty="0" err="1"/>
              <a:t>띄워놔야할지</a:t>
            </a:r>
            <a:r>
              <a:rPr lang="ko-KR" altLang="en-US" dirty="0"/>
              <a:t> 의문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이렇게 </a:t>
            </a:r>
            <a:r>
              <a:rPr lang="ko-KR" altLang="en-US" dirty="0" err="1"/>
              <a:t>안할꺼면</a:t>
            </a:r>
            <a:r>
              <a:rPr lang="ko-KR" altLang="en-US" dirty="0"/>
              <a:t> </a:t>
            </a:r>
            <a:r>
              <a:rPr lang="en-US" altLang="ko-KR" dirty="0"/>
              <a:t>ESC </a:t>
            </a:r>
            <a:r>
              <a:rPr lang="ko-KR" altLang="en-US" dirty="0"/>
              <a:t>눌렀을 때 상태를 보여주는 창을 만들던가</a:t>
            </a:r>
          </a:p>
        </p:txBody>
      </p:sp>
    </p:spTree>
    <p:extLst>
      <p:ext uri="{BB962C8B-B14F-4D97-AF65-F5344CB8AC3E}">
        <p14:creationId xmlns:p14="http://schemas.microsoft.com/office/powerpoint/2010/main" val="149221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ADD40-5111-4B0C-9F6D-DCDCF137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NPC </a:t>
            </a:r>
            <a:r>
              <a:rPr lang="ko-KR" altLang="en-US" dirty="0"/>
              <a:t>및 </a:t>
            </a:r>
            <a:r>
              <a:rPr lang="ko-KR" altLang="en-US" dirty="0" err="1"/>
              <a:t>대화창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15762E-91FC-4D24-9EEA-2FED28751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Npc</a:t>
            </a:r>
            <a:r>
              <a:rPr lang="ko-KR" altLang="en-US" dirty="0"/>
              <a:t>에 가까이 가면 문구 나오고 </a:t>
            </a:r>
            <a:r>
              <a:rPr lang="en-US" altLang="ko-KR" dirty="0"/>
              <a:t>spacebar </a:t>
            </a:r>
            <a:r>
              <a:rPr lang="ko-KR" altLang="en-US" dirty="0"/>
              <a:t>눌러서 확인가능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외 물품들 가까이 가면 문구 나오고 누르면 </a:t>
            </a:r>
            <a:r>
              <a:rPr lang="en-US" altLang="ko-KR" dirty="0"/>
              <a:t>spacebar </a:t>
            </a:r>
            <a:r>
              <a:rPr lang="ko-KR" altLang="en-US" dirty="0" err="1"/>
              <a:t>대화창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20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3BCAB-5DFF-4995-B30F-8281AD6DB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FE7A1-2B9E-4F6E-BB86-085604DF0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총알쏘기</a:t>
            </a:r>
            <a:endParaRPr lang="en-US" altLang="ko-KR"/>
          </a:p>
          <a:p>
            <a:r>
              <a:rPr lang="en-US" altLang="ko-KR"/>
              <a:t>2. </a:t>
            </a:r>
            <a:r>
              <a:rPr lang="ko-KR" altLang="en-US"/>
              <a:t>오브젝트 맞추기</a:t>
            </a:r>
            <a:endParaRPr lang="en-US" altLang="ko-KR"/>
          </a:p>
          <a:p>
            <a:r>
              <a:rPr lang="en-US" altLang="ko-KR"/>
              <a:t>3. </a:t>
            </a:r>
            <a:r>
              <a:rPr lang="ko-KR" altLang="en-US"/>
              <a:t>오브젝트 사라지고 </a:t>
            </a:r>
            <a:r>
              <a:rPr lang="en-US" altLang="ko-KR"/>
              <a:t>money</a:t>
            </a:r>
            <a:r>
              <a:rPr lang="ko-KR" altLang="en-US"/>
              <a:t>오브젝트 주변으로 뿌리기</a:t>
            </a:r>
            <a:endParaRPr lang="en-US" altLang="ko-KR"/>
          </a:p>
          <a:p>
            <a:r>
              <a:rPr lang="en-US" altLang="ko-KR"/>
              <a:t>4. </a:t>
            </a:r>
            <a:r>
              <a:rPr lang="ko-KR" altLang="en-US"/>
              <a:t>주변으로 뿌려진 </a:t>
            </a:r>
            <a:r>
              <a:rPr lang="en-US" altLang="ko-KR"/>
              <a:t>money, </a:t>
            </a:r>
            <a:r>
              <a:rPr lang="ko-KR" altLang="en-US"/>
              <a:t>캐릭터 일정이상 들어오면 자동으로 </a:t>
            </a:r>
            <a:r>
              <a:rPr lang="en-US" altLang="ko-KR"/>
              <a:t>get</a:t>
            </a:r>
          </a:p>
          <a:p>
            <a:r>
              <a:rPr lang="en-US" altLang="ko-KR"/>
              <a:t>5. </a:t>
            </a:r>
            <a:r>
              <a:rPr lang="ko-KR" altLang="en-US"/>
              <a:t>총 </a:t>
            </a:r>
            <a:r>
              <a:rPr lang="en-US" altLang="ko-KR"/>
              <a:t>reload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96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487</Words>
  <Application>Microsoft Office PowerPoint</Application>
  <PresentationFormat>와이드스크린</PresentationFormat>
  <Paragraphs>91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Pretendard</vt:lpstr>
      <vt:lpstr>맑은 고딕</vt:lpstr>
      <vt:lpstr>Arial</vt:lpstr>
      <vt:lpstr>Office 테마</vt:lpstr>
      <vt:lpstr>기획</vt:lpstr>
      <vt:lpstr>포톤 추가시</vt:lpstr>
      <vt:lpstr>장비창 &lt;&lt;최대한 주말에 만들어보자&gt;&gt;</vt:lpstr>
      <vt:lpstr>멀티?</vt:lpstr>
      <vt:lpstr>시점</vt:lpstr>
      <vt:lpstr>1. 캐릭터 nickname 설정 [머리위에]</vt:lpstr>
      <vt:lpstr>2. 캐릭터 HP</vt:lpstr>
      <vt:lpstr>3. NPC 및 대화창</vt:lpstr>
      <vt:lpstr>건</vt:lpstr>
      <vt:lpstr>토큰</vt:lpstr>
      <vt:lpstr>필요한거 여기 들어가서 참고하셈</vt:lpstr>
      <vt:lpstr>====계획추가수정==== </vt:lpstr>
      <vt:lpstr>1인칭 호러서바이벌</vt:lpstr>
      <vt:lpstr>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기획</dc:title>
  <dc:creator>김세윤/컴퓨터공학과</dc:creator>
  <cp:lastModifiedBy>김세윤/컴퓨터공학과</cp:lastModifiedBy>
  <cp:revision>32</cp:revision>
  <dcterms:created xsi:type="dcterms:W3CDTF">2024-02-11T07:01:20Z</dcterms:created>
  <dcterms:modified xsi:type="dcterms:W3CDTF">2024-03-27T13:09:04Z</dcterms:modified>
</cp:coreProperties>
</file>