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67" r:id="rId6"/>
    <p:sldId id="263" r:id="rId7"/>
    <p:sldId id="264" r:id="rId8"/>
    <p:sldId id="265" r:id="rId9"/>
    <p:sldId id="266" r:id="rId10"/>
    <p:sldId id="257" r:id="rId11"/>
    <p:sldId id="258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2024-03-26-Tue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F4EB-A98E-27F7-3737-BB9FF44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포톤 </a:t>
            </a:r>
            <a:r>
              <a:rPr lang="ko-KR" altLang="en-US" dirty="0" err="1"/>
              <a:t>추가시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FAEC3-8D13-F24D-F261-CA32A351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포톤으로</a:t>
            </a:r>
            <a:r>
              <a:rPr lang="ko-KR" altLang="en-US" dirty="0"/>
              <a:t> </a:t>
            </a:r>
            <a:r>
              <a:rPr lang="ko-KR" altLang="en-US" dirty="0" err="1"/>
              <a:t>넣는거</a:t>
            </a:r>
            <a:r>
              <a:rPr lang="ko-KR" altLang="en-US" dirty="0"/>
              <a:t> 추가하면 되는데 이거 작업이 너무 많아져서</a:t>
            </a:r>
            <a:endParaRPr lang="en-US" altLang="ko-KR" dirty="0"/>
          </a:p>
          <a:p>
            <a:r>
              <a:rPr lang="ko-KR" altLang="en-US" dirty="0" err="1"/>
              <a:t>아이템같은거</a:t>
            </a:r>
            <a:r>
              <a:rPr lang="ko-KR" altLang="en-US" dirty="0"/>
              <a:t> </a:t>
            </a:r>
            <a:r>
              <a:rPr lang="ko-KR" altLang="en-US" dirty="0" err="1"/>
              <a:t>어떤거</a:t>
            </a:r>
            <a:r>
              <a:rPr lang="ko-KR" altLang="en-US" dirty="0"/>
              <a:t> 넣을지 전부다 기획을 짜고 </a:t>
            </a:r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넣는게</a:t>
            </a:r>
            <a:r>
              <a:rPr lang="ko-KR" altLang="en-US" dirty="0"/>
              <a:t> 맞음</a:t>
            </a:r>
            <a:r>
              <a:rPr lang="en-US" altLang="ko-KR" dirty="0"/>
              <a:t>…</a:t>
            </a:r>
            <a:r>
              <a:rPr lang="ko-KR" altLang="en-US"/>
              <a:t>근 일주일동안 너무 바빠서 아무것도 못했는데 슬슬 기획 다시 업데이트 시켜야됨</a:t>
            </a:r>
          </a:p>
        </p:txBody>
      </p:sp>
    </p:spTree>
    <p:extLst>
      <p:ext uri="{BB962C8B-B14F-4D97-AF65-F5344CB8AC3E}">
        <p14:creationId xmlns:p14="http://schemas.microsoft.com/office/powerpoint/2010/main" val="41612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최대한 주말에 만들어보자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클릭 시 열리고 </a:t>
            </a:r>
            <a:r>
              <a:rPr lang="ko-KR" altLang="en-US" dirty="0" err="1"/>
              <a:t>재클릭시</a:t>
            </a:r>
            <a:r>
              <a:rPr lang="ko-KR" altLang="en-US" dirty="0"/>
              <a:t> 닫히는 방식 </a:t>
            </a:r>
            <a:r>
              <a:rPr lang="en-US" altLang="ko-KR" dirty="0"/>
              <a:t>(</a:t>
            </a:r>
            <a:r>
              <a:rPr lang="ko-KR" altLang="en-US" dirty="0" err="1"/>
              <a:t>게임지장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“</a:t>
            </a:r>
            <a:r>
              <a:rPr lang="ko-KR" altLang="en-US" dirty="0"/>
              <a:t>아드레날린 주사기</a:t>
            </a:r>
            <a:r>
              <a:rPr lang="en-US" altLang="ko-KR" dirty="0"/>
              <a:t>”</a:t>
            </a:r>
            <a:r>
              <a:rPr lang="ko-KR" altLang="en-US" dirty="0"/>
              <a:t>는 어떻게 </a:t>
            </a:r>
            <a:r>
              <a:rPr lang="ko-KR" altLang="en-US" dirty="0" err="1"/>
              <a:t>먹일껀지</a:t>
            </a:r>
            <a:r>
              <a:rPr lang="ko-KR" altLang="en-US" dirty="0"/>
              <a:t> 관건</a:t>
            </a:r>
            <a:endParaRPr lang="en-US" altLang="ko-KR" dirty="0"/>
          </a:p>
          <a:p>
            <a:r>
              <a:rPr lang="en-US" altLang="ko-KR" dirty="0"/>
              <a:t>==E</a:t>
            </a:r>
            <a:r>
              <a:rPr lang="ko-KR" altLang="en-US" dirty="0"/>
              <a:t>누르고 </a:t>
            </a:r>
            <a:r>
              <a:rPr lang="en-US" altLang="ko-KR" dirty="0"/>
              <a:t>Space </a:t>
            </a:r>
            <a:r>
              <a:rPr lang="ko-KR" altLang="en-US" dirty="0"/>
              <a:t>누르면 주사기 동작하게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장비창의 목록은 열쇠</a:t>
            </a:r>
            <a:r>
              <a:rPr lang="en-US" altLang="ko-KR" dirty="0"/>
              <a:t>, </a:t>
            </a:r>
            <a:r>
              <a:rPr lang="ko-KR" altLang="en-US" dirty="0"/>
              <a:t>주사기</a:t>
            </a:r>
            <a:r>
              <a:rPr lang="en-US" altLang="ko-KR" dirty="0"/>
              <a:t>, </a:t>
            </a:r>
            <a:r>
              <a:rPr lang="ko-KR" altLang="en-US" dirty="0"/>
              <a:t>그리고 이후 추가될 몇몇정도</a:t>
            </a:r>
            <a:endParaRPr lang="en-US" altLang="ko-KR" dirty="0"/>
          </a:p>
          <a:p>
            <a:r>
              <a:rPr lang="ko-KR" altLang="en-US" dirty="0" err="1"/>
              <a:t>먹는건</a:t>
            </a:r>
            <a:r>
              <a:rPr lang="ko-KR" altLang="en-US"/>
              <a:t> 순서 관계없이 먹는 순서대로 중앙에서부터 좌측으로 밀려나는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 dirty="0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en-US" altLang="ko-KR" b="0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333333"/>
              </a:solidFill>
              <a:latin typeface="Pretendard"/>
            </a:endParaRPr>
          </a:p>
          <a:p>
            <a:r>
              <a:rPr lang="ko-KR" altLang="en-US" dirty="0" err="1"/>
              <a:t>백엔드가</a:t>
            </a:r>
            <a:r>
              <a:rPr lang="ko-KR" altLang="en-US" dirty="0"/>
              <a:t> 필요하다면 친구 통해서 협업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포톤넣고</a:t>
            </a:r>
            <a:r>
              <a:rPr lang="ko-KR" altLang="en-US" dirty="0"/>
              <a:t> </a:t>
            </a:r>
            <a:r>
              <a:rPr lang="en-US" altLang="ko-KR" dirty="0"/>
              <a:t>RPC</a:t>
            </a:r>
            <a:r>
              <a:rPr lang="ko-KR" altLang="en-US"/>
              <a:t>로 동기화 시키도록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484</Words>
  <Application>Microsoft Office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Pretendard</vt:lpstr>
      <vt:lpstr>맑은 고딕</vt:lpstr>
      <vt:lpstr>Arial</vt:lpstr>
      <vt:lpstr>Office 테마</vt:lpstr>
      <vt:lpstr>기획</vt:lpstr>
      <vt:lpstr>포톤 추가시</vt:lpstr>
      <vt:lpstr>장비창 &lt;&lt;최대한 주말에 만들어보자&gt;&gt;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====계획추가수정====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31</cp:revision>
  <dcterms:created xsi:type="dcterms:W3CDTF">2024-02-11T07:01:20Z</dcterms:created>
  <dcterms:modified xsi:type="dcterms:W3CDTF">2024-03-26T13:25:41Z</dcterms:modified>
</cp:coreProperties>
</file>