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62" r:id="rId6"/>
    <p:sldId id="263" r:id="rId7"/>
    <p:sldId id="264" r:id="rId8"/>
    <p:sldId id="258" r:id="rId9"/>
    <p:sldId id="260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A9C7-EBF4-48BB-A2AF-99E1BDC8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74E53-6AD4-4A17-9568-F1146F91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CF9C6-6970-4903-A2EB-472E3A6D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DBAFA-5355-4DED-8129-E3DB9054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6165-044E-4AEE-8FBB-8E29836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EDBCD-1E19-4090-B800-0F26F99E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13408-F172-4313-92A3-86F808987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BF169-36D0-49F6-98D2-7E377061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B3B83-7581-4FEA-91D2-A922309B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6B923-B4F6-4C75-959C-46ABE394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9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09F36-5D5D-4E82-B36B-CC27DC82B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8ED8F-C408-408D-BE68-D1AC292E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F9040-DD76-4EEB-8C10-11A259C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D08C-2682-4A86-8776-415B4FA6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29776-B5B3-495F-833B-C76003C4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380-A67D-483A-9207-8247EEB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C446B-6F1A-4B0C-A1B4-3EB48B67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8A1B6-50E8-45C3-805E-D6D0FEF9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FF8A7-C2ED-4F55-8506-A1A02A39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13EA8-4A84-4765-AF39-C13A9B50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D1EE-34E1-4D3D-AB92-8CBD4C22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8D1CC-565A-4D98-B16C-B66F8081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46B4E-86A6-45DC-AAD6-4F05DA01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59E40-A359-40E3-A025-3BA76E6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3003E-CC3B-4D20-A943-41A6F0F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A861-3C78-4C29-8746-0F470AC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0C358-62ED-4148-81E7-F7B3F4D39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04F11-9426-4F52-96B6-2A3F3F95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C6CE0-4B3E-4BB6-AEF8-281B067D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54D0F-B143-4349-868E-BC326E3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78098-7DB8-4565-AF7E-E52CE832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0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D264-2050-46A0-A3B1-7A24927C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9107D-1FD5-4808-89F2-4AEE3C1F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EBF1D-746C-4E04-B81A-0701209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92C21-9DA9-4DE5-A541-16C54BEB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2CD66-F098-443A-A067-768F75ABE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32007-741B-4A50-B977-1166D8C4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FEF37-5D4C-405A-94DC-D302F658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09258-F4E0-410A-942E-339752C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D3B6-77F8-4AE5-8902-41E7F31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64681-9CDC-4F88-89FE-392AAA83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AC5F0-F78B-4900-9CB9-9BA4699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0DFFC-F916-40DE-95CC-83096A16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7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8FC54-6B0E-4F67-85D8-CED4F62E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B45C4-04B9-4AC0-A251-D5C9AB4D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86574-5F68-4C57-922E-AD04FDF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26D82-190B-406F-BDC4-75EF74F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C68EB-B957-4F42-A02A-2161E36B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86667-8F93-42BC-AEB5-76FB7544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9A54-790B-4CA8-ADD0-DBEFC07A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E2AB6-8C50-45A3-B72F-F859EC92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E4C24-DE9C-41BE-93F1-F5C961D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8417A-1616-46E0-8813-21D4D693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DD5AB3-DF0C-4274-B445-7410513FB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7998E-955E-4BBA-8814-8571CB832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3408F-EF89-4542-81E8-54620073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7FFA-2CB8-4802-9C94-3848976E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ED360-6CC0-47AA-A1BA-CB99CAFF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0D5CA-AF76-4289-A4E0-0FE2AA7A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D7445-2D4B-45B3-8A55-0B86CDA0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CB8EE-0BCD-49C9-8DAF-424DD6196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F249-497C-4642-B5EB-36A1E538C991}" type="datetimeFigureOut">
              <a:rPr lang="ko-KR" altLang="en-US" smtClean="0"/>
              <a:t>2024-10-06-Sun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2503D-0F02-4E5D-86EA-76FAD924A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876DB-E241-4D90-A1B4-AD859A4DA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410C0-B8B4-482F-A2C4-625C98C5A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Until The 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D3B9-6E7A-462E-B6CA-889E0B6EB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  <a:endParaRPr lang="en-US" altLang="ko-KR" dirty="0"/>
          </a:p>
          <a:p>
            <a:r>
              <a:rPr lang="en-US" altLang="ko-KR" dirty="0"/>
              <a:t>v0.0.1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4711337" y="3136612"/>
            <a:ext cx="2769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24515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1" y="0"/>
            <a:ext cx="257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참고 이미지</a:t>
            </a:r>
            <a:endParaRPr lang="ko-KR" altLang="en-US" sz="3200" dirty="0"/>
          </a:p>
        </p:txBody>
      </p:sp>
      <p:pic>
        <p:nvPicPr>
          <p:cNvPr id="6146" name="Picture 2" descr="오피스텔 1룸·1.5룸 왜 잘 나갈까 | 한국경제">
            <a:extLst>
              <a:ext uri="{FF2B5EF4-FFF2-40B4-BE49-F238E27FC236}">
                <a16:creationId xmlns:a16="http://schemas.microsoft.com/office/drawing/2014/main" id="{87B738AC-87F6-F3D1-0E4C-2F8DEAFC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75"/>
            <a:ext cx="3981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C1F9F-690A-E801-BDA9-476E28474CC9}"/>
              </a:ext>
            </a:extLst>
          </p:cNvPr>
          <p:cNvSpPr txBox="1"/>
          <p:nvPr/>
        </p:nvSpPr>
        <p:spPr>
          <a:xfrm>
            <a:off x="852432" y="4516017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현실 플레이 방 공간</a:t>
            </a:r>
            <a:endParaRPr lang="en-US" altLang="ko-KR" dirty="0"/>
          </a:p>
          <a:p>
            <a:pPr algn="ctr"/>
            <a:r>
              <a:rPr lang="ko-KR" altLang="en-US" dirty="0"/>
              <a:t>오피스텔 </a:t>
            </a:r>
            <a:r>
              <a:rPr lang="en-US" altLang="ko-KR" dirty="0"/>
              <a:t>1.5</a:t>
            </a:r>
            <a:r>
              <a:rPr lang="ko-KR" altLang="en-US" dirty="0"/>
              <a:t>룸</a:t>
            </a:r>
          </a:p>
        </p:txBody>
      </p:sp>
      <p:pic>
        <p:nvPicPr>
          <p:cNvPr id="6148" name="Picture 4" descr="수납 &amp; 분위기 다 잡은 12평 오피스텔 | 라이프스타일 슈퍼앱, 오늘의집">
            <a:extLst>
              <a:ext uri="{FF2B5EF4-FFF2-40B4-BE49-F238E27FC236}">
                <a16:creationId xmlns:a16="http://schemas.microsoft.com/office/drawing/2014/main" id="{1602152A-B9A8-F1A1-D0AA-5D44A4845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7"/>
          <a:stretch/>
        </p:blipFill>
        <p:spPr bwMode="auto">
          <a:xfrm>
            <a:off x="461088" y="5088518"/>
            <a:ext cx="2915816" cy="17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깨끗한 종로오피스텔 복도">
            <a:extLst>
              <a:ext uri="{FF2B5EF4-FFF2-40B4-BE49-F238E27FC236}">
                <a16:creationId xmlns:a16="http://schemas.microsoft.com/office/drawing/2014/main" id="{B6EEE0D3-1DAA-C3D6-BDC9-805E2230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53" y="2292513"/>
            <a:ext cx="2882819" cy="38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A3030-9D98-B179-3020-27953730E949}"/>
              </a:ext>
            </a:extLst>
          </p:cNvPr>
          <p:cNvSpPr txBox="1"/>
          <p:nvPr/>
        </p:nvSpPr>
        <p:spPr>
          <a:xfrm>
            <a:off x="8937171" y="19452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현실 플레이 복도 공간</a:t>
            </a:r>
          </a:p>
        </p:txBody>
      </p:sp>
      <p:pic>
        <p:nvPicPr>
          <p:cNvPr id="6154" name="Picture 10" descr="블루마리 공인중개사">
            <a:extLst>
              <a:ext uri="{FF2B5EF4-FFF2-40B4-BE49-F238E27FC236}">
                <a16:creationId xmlns:a16="http://schemas.microsoft.com/office/drawing/2014/main" id="{399A9764-E792-AD66-95D6-8C80AB99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4" y="2430652"/>
            <a:ext cx="3157440" cy="2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혼자 사는 남자의 부동산 이야기">
            <a:extLst>
              <a:ext uri="{FF2B5EF4-FFF2-40B4-BE49-F238E27FC236}">
                <a16:creationId xmlns:a16="http://schemas.microsoft.com/office/drawing/2014/main" id="{C75AD899-87F7-3A65-5F8E-17A15A8E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4" y="220489"/>
            <a:ext cx="4136793" cy="16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현대 건물의 어두운 복도에는 여러 개의 타일이 있습니다, 뒷방 사진 배경 일러스트 및 사진 무료 다운로드 - Pngtree">
            <a:extLst>
              <a:ext uri="{FF2B5EF4-FFF2-40B4-BE49-F238E27FC236}">
                <a16:creationId xmlns:a16="http://schemas.microsoft.com/office/drawing/2014/main" id="{92644FCE-D16D-ADA5-5080-6B4A7E76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4" y="4839183"/>
            <a:ext cx="3157440" cy="17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7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1" y="0"/>
            <a:ext cx="257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참고 이미지</a:t>
            </a:r>
            <a:endParaRPr lang="ko-KR" altLang="en-US" sz="3200" dirty="0"/>
          </a:p>
        </p:txBody>
      </p:sp>
      <p:pic>
        <p:nvPicPr>
          <p:cNvPr id="7174" name="Picture 6" descr="Steam의 Ib">
            <a:extLst>
              <a:ext uri="{FF2B5EF4-FFF2-40B4-BE49-F238E27FC236}">
                <a16:creationId xmlns:a16="http://schemas.microsoft.com/office/drawing/2014/main" id="{5EAF28BA-6974-BB99-6F4A-A4C90732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" y="640759"/>
            <a:ext cx="5590073" cy="31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357B39C-1831-3F07-B912-1EBB1D7E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04" y="640759"/>
            <a:ext cx="5415060" cy="31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A02E878-388E-E8E2-99E1-8DB93F069933}"/>
              </a:ext>
            </a:extLst>
          </p:cNvPr>
          <p:cNvSpPr/>
          <p:nvPr/>
        </p:nvSpPr>
        <p:spPr>
          <a:xfrm>
            <a:off x="4320073" y="4236098"/>
            <a:ext cx="1259633" cy="1763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195B5A-B114-0C58-8929-8EE17E4792E1}"/>
              </a:ext>
            </a:extLst>
          </p:cNvPr>
          <p:cNvSpPr/>
          <p:nvPr/>
        </p:nvSpPr>
        <p:spPr>
          <a:xfrm>
            <a:off x="242596" y="5704058"/>
            <a:ext cx="5262465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창</a:t>
            </a:r>
          </a:p>
        </p:txBody>
      </p:sp>
    </p:spTree>
    <p:extLst>
      <p:ext uri="{BB962C8B-B14F-4D97-AF65-F5344CB8AC3E}">
        <p14:creationId xmlns:p14="http://schemas.microsoft.com/office/powerpoint/2010/main" val="886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52202-FB65-4DC4-A461-1519F09F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수정요건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35488-CC82-4DAB-B9E7-7B12F951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인칭 시점으로 전환 </a:t>
            </a:r>
            <a:r>
              <a:rPr lang="en-US" altLang="ko-KR" dirty="0"/>
              <a:t>(3</a:t>
            </a:r>
            <a:r>
              <a:rPr lang="ko-KR" altLang="en-US" dirty="0"/>
              <a:t>인칭 게임 시 답답함 느낄 수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 err="1"/>
              <a:t>ㄴ플레이</a:t>
            </a:r>
            <a:r>
              <a:rPr lang="ko-KR" altLang="en-US" dirty="0"/>
              <a:t> 시 답답하지 않게 </a:t>
            </a:r>
            <a:r>
              <a:rPr lang="en-US" altLang="ko-KR" dirty="0"/>
              <a:t>(</a:t>
            </a:r>
            <a:r>
              <a:rPr lang="ko-KR" altLang="en-US" dirty="0"/>
              <a:t>카메라 </a:t>
            </a:r>
            <a:r>
              <a:rPr lang="ko-KR" altLang="en-US" dirty="0" err="1"/>
              <a:t>휘청</a:t>
            </a:r>
            <a:r>
              <a:rPr lang="en-US" altLang="ko-KR" dirty="0"/>
              <a:t>x)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너무 어둡게는 </a:t>
            </a:r>
            <a:r>
              <a:rPr lang="ko-KR" altLang="en-US" dirty="0" err="1"/>
              <a:t>하지말자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적당히</a:t>
            </a:r>
            <a:r>
              <a:rPr lang="en-US" altLang="ko-KR" dirty="0"/>
              <a:t> </a:t>
            </a:r>
            <a:r>
              <a:rPr lang="ko-KR" altLang="en-US" dirty="0"/>
              <a:t>밝게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종이</a:t>
            </a:r>
            <a:r>
              <a:rPr lang="en-US" altLang="ko-KR" dirty="0"/>
              <a:t> </a:t>
            </a:r>
            <a:r>
              <a:rPr lang="ko-KR" altLang="en-US" dirty="0"/>
              <a:t>지도 </a:t>
            </a:r>
            <a:r>
              <a:rPr lang="en-US" altLang="ko-KR" dirty="0"/>
              <a:t>(</a:t>
            </a:r>
            <a:r>
              <a:rPr lang="ko-KR" altLang="en-US" dirty="0" err="1"/>
              <a:t>미니맵</a:t>
            </a:r>
            <a:r>
              <a:rPr lang="ko-KR" altLang="en-US" dirty="0"/>
              <a:t> 우측상단</a:t>
            </a:r>
            <a:r>
              <a:rPr lang="en-US" altLang="ko-KR" dirty="0"/>
              <a:t>) = </a:t>
            </a:r>
            <a:r>
              <a:rPr lang="ko-KR" altLang="en-US" dirty="0"/>
              <a:t>문을 열면 </a:t>
            </a:r>
            <a:r>
              <a:rPr lang="ko-KR" altLang="en-US" dirty="0" err="1"/>
              <a:t>미니맵</a:t>
            </a:r>
            <a:r>
              <a:rPr lang="ko-KR" altLang="en-US" dirty="0"/>
              <a:t> 업데이트★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좀 </a:t>
            </a:r>
            <a:r>
              <a:rPr lang="ko-KR" altLang="en-US" dirty="0" err="1"/>
              <a:t>안가리게</a:t>
            </a:r>
            <a:r>
              <a:rPr lang="ko-KR" altLang="en-US" dirty="0"/>
              <a:t> 깔끔하게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퍼즐게임은 템포를 늦춤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설정에는 화면 밝기도 </a:t>
            </a:r>
            <a:r>
              <a:rPr lang="ko-KR" altLang="en-US"/>
              <a:t>만들어놓자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6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34A7F8-9BDB-4B15-B15E-ACAA527AD9D9}"/>
              </a:ext>
            </a:extLst>
          </p:cNvPr>
          <p:cNvSpPr txBox="1"/>
          <p:nvPr/>
        </p:nvSpPr>
        <p:spPr>
          <a:xfrm>
            <a:off x="0" y="129706"/>
            <a:ext cx="1053737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항상 스토리 "</a:t>
            </a:r>
            <a:r>
              <a:rPr lang="ko-KR" altLang="en-US" sz="1600" dirty="0" err="1"/>
              <a:t>시작"할</a:t>
            </a:r>
            <a:r>
              <a:rPr lang="ko-KR" altLang="en-US" sz="1600" dirty="0"/>
              <a:t> 때 고정요건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고정1. 잠에서 깨어난 듯이 일어나면서 시작</a:t>
            </a:r>
          </a:p>
          <a:p>
            <a:r>
              <a:rPr lang="ko-KR" altLang="en-US" sz="1600" dirty="0"/>
              <a:t> 이유 : 사실상 꿈이라고 가정하고 스토리가 </a:t>
            </a:r>
            <a:r>
              <a:rPr lang="ko-KR" altLang="en-US" sz="1600" dirty="0" err="1"/>
              <a:t>시작되는건데</a:t>
            </a:r>
            <a:endParaRPr lang="ko-KR" altLang="en-US" sz="1600" dirty="0"/>
          </a:p>
          <a:p>
            <a:r>
              <a:rPr lang="ko-KR" altLang="en-US" sz="1600" dirty="0"/>
              <a:t>          우리가 꿈을 꾸면서 어디부터 시작지점인지 모르기 때문</a:t>
            </a:r>
          </a:p>
          <a:p>
            <a:r>
              <a:rPr lang="ko-KR" altLang="en-US" sz="1600" dirty="0"/>
              <a:t>          잘 생각해보면 "어디서부터 꿈이 시작되었다" 이런 게 없어요</a:t>
            </a:r>
          </a:p>
          <a:p>
            <a:r>
              <a:rPr lang="ko-KR" altLang="en-US" sz="1600" dirty="0"/>
              <a:t>    (결과적으로 바로 본론으로 들어가는 강점이 됨)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=&gt;여기서 '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꿈'이란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인격이 바뀌고 원래 인격이 잠들어 있는 동안 꿈을 꾸는 현상이 발생하는 것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=&gt;꿈 내용은 각 다중인격의 성격에 맞게 혹은 주인공이 두려워하는 것들이 </a:t>
            </a:r>
            <a:r>
              <a:rPr lang="ko-KR" altLang="en-US" sz="1600" b="1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1600" b="1" u="sng" dirty="0" err="1">
                <a:solidFill>
                  <a:schemeClr val="accent1">
                    <a:lumMod val="75000"/>
                  </a:schemeClr>
                </a:solidFill>
              </a:rPr>
              <a:t>연극'의</a:t>
            </a:r>
            <a:r>
              <a:rPr lang="ko-KR" altLang="en-US" sz="1600" b="1" u="sng" dirty="0">
                <a:solidFill>
                  <a:schemeClr val="accent1">
                    <a:lumMod val="75000"/>
                  </a:schemeClr>
                </a:solidFill>
              </a:rPr>
              <a:t> 형태로 표현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됨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=&gt;꿈을 깨기 위해서, 본래 인격으로 돌아가기 위해서는 연극 내에서 퍼즐을 풀어야 함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고정2. 배경은 어둡고 습한 여름 및 빗줄기가 내리는 날씨</a:t>
            </a:r>
          </a:p>
          <a:p>
            <a:r>
              <a:rPr lang="ko-KR" altLang="en-US" sz="1600" dirty="0"/>
              <a:t> 출시일자 생각하면 습한 </a:t>
            </a:r>
            <a:r>
              <a:rPr lang="ko-KR" altLang="en-US" sz="1600" dirty="0" err="1"/>
              <a:t>여름말고</a:t>
            </a:r>
            <a:r>
              <a:rPr lang="ko-KR" altLang="en-US" sz="1600" dirty="0"/>
              <a:t> 한기 돋는 겨울로도 괜찮음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=&gt;날씨에 맞게 녹슨 철, 곰팡이, 거미줄이 있는 낡은 고층 오피스텔이 배경에 주 테마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=&gt;비소리와 비 이펙트 필요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고정3. 항상 </a:t>
            </a:r>
            <a:r>
              <a:rPr lang="ko-KR" altLang="en-US" sz="1600" dirty="0" err="1"/>
              <a:t>클리셰가</a:t>
            </a:r>
            <a:r>
              <a:rPr lang="ko-KR" altLang="en-US" sz="1600" dirty="0"/>
              <a:t> {실외(혹은 방안) 시작}  -&gt; 실내(복도 및 </a:t>
            </a:r>
            <a:r>
              <a:rPr lang="ko-KR" altLang="en-US" sz="1600" dirty="0" err="1"/>
              <a:t>다른방</a:t>
            </a:r>
            <a:r>
              <a:rPr lang="ko-KR" altLang="en-US" sz="1600" dirty="0"/>
              <a:t> 탐방) 의 구도를 가짐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=&gt;제작해야 할 게임 플레이 공간은 2가지 원룸 형태의 방, 오피스텔의 복도, 계단, 엔딩 야외 4종류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고정4. 누군가 보이지는 않지만 계속 캐릭터를 주시하고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=&gt;주인공은 사실 정신과에서 최면 치료를 받는 중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오피스텔에서 탈출이란 치료의 끝을 의미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오피스텔이 부분적으로 삭제되어 있는 것은 주인공에게 그 부분의 기억이 없기 때문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0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A2716-A867-44C2-A445-1D1DFC57A1A9}"/>
              </a:ext>
            </a:extLst>
          </p:cNvPr>
          <p:cNvSpPr txBox="1"/>
          <p:nvPr/>
        </p:nvSpPr>
        <p:spPr>
          <a:xfrm>
            <a:off x="78378" y="1166842"/>
            <a:ext cx="97884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말하고 싶은 주제</a:t>
            </a:r>
            <a:endParaRPr lang="en-US" altLang="ko-KR" sz="1800" b="1" dirty="0"/>
          </a:p>
          <a:p>
            <a:r>
              <a:rPr lang="ko-KR" altLang="en-US" sz="1800" dirty="0"/>
              <a:t>우리는 살아가면서 많은 상황을 겪고</a:t>
            </a:r>
            <a:r>
              <a:rPr lang="en-US" altLang="ko-KR" sz="1800" dirty="0"/>
              <a:t>, </a:t>
            </a:r>
            <a:r>
              <a:rPr lang="ko-KR" altLang="en-US" dirty="0"/>
              <a:t>수천 </a:t>
            </a:r>
            <a:r>
              <a:rPr lang="ko-KR" altLang="en-US" dirty="0" err="1"/>
              <a:t>수만</a:t>
            </a:r>
            <a:r>
              <a:rPr lang="ko-KR" altLang="en-US" sz="1800" dirty="0" err="1"/>
              <a:t>번</a:t>
            </a:r>
            <a:r>
              <a:rPr lang="ko-KR" altLang="en-US" sz="1800" dirty="0"/>
              <a:t> 꿈을 꿉니다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오늘도 꿈을 꾸고 있는 나는 과연 꿈속에 있는지 현실에 있는지</a:t>
            </a:r>
            <a:r>
              <a:rPr lang="en-US" altLang="ko-KR" sz="1800" dirty="0"/>
              <a:t>..</a:t>
            </a:r>
            <a:r>
              <a:rPr lang="ko-KR" altLang="en-US" sz="1800" dirty="0"/>
              <a:t>혹은 달콤한 꿈속이 아닌 악몽이 될 수도 있는 꿈이라면</a:t>
            </a:r>
            <a:r>
              <a:rPr lang="en-US" altLang="ko-KR" sz="1800" dirty="0"/>
              <a:t>…?</a:t>
            </a:r>
            <a:r>
              <a:rPr lang="ko-KR" altLang="en-US" sz="1800" dirty="0"/>
              <a:t> </a:t>
            </a:r>
            <a:endParaRPr lang="en-US" altLang="ko-KR" dirty="0"/>
          </a:p>
          <a:p>
            <a:r>
              <a:rPr lang="ko-KR" altLang="en-US" sz="1800" dirty="0"/>
              <a:t>어쩌면 정말 우리 모두 한낱 꿈을 꾸고 있는 것이 아닐까요</a:t>
            </a:r>
            <a:r>
              <a:rPr lang="en-US" altLang="ko-KR" sz="1800" dirty="0"/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/>
              <a:t>사전 정보</a:t>
            </a:r>
            <a:endParaRPr lang="en-US" altLang="ko-KR" b="1" dirty="0"/>
          </a:p>
          <a:p>
            <a:r>
              <a:rPr lang="ko-KR" altLang="en-US" sz="1800" dirty="0"/>
              <a:t>참고 영화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나이트메어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사일런트힐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레지던트이블</a:t>
            </a:r>
            <a:endParaRPr lang="en-US" altLang="ko-KR" sz="1800" dirty="0"/>
          </a:p>
          <a:p>
            <a:r>
              <a:rPr lang="ko-KR" altLang="en-US" sz="1800" dirty="0"/>
              <a:t>중요 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꿈</a:t>
            </a:r>
            <a:r>
              <a:rPr lang="en-US" altLang="ko-KR" sz="1800" dirty="0"/>
              <a:t>, </a:t>
            </a:r>
            <a:r>
              <a:rPr lang="ko-KR" altLang="en-US" sz="1800" dirty="0"/>
              <a:t>테마 </a:t>
            </a:r>
            <a:r>
              <a:rPr lang="en-US" altLang="ko-KR" sz="1800" dirty="0"/>
              <a:t>: </a:t>
            </a:r>
            <a:r>
              <a:rPr lang="ko-KR" altLang="en-US" sz="1800" dirty="0"/>
              <a:t>봄</a:t>
            </a:r>
            <a:r>
              <a:rPr lang="en-US" altLang="ko-KR" sz="1800" dirty="0"/>
              <a:t>/</a:t>
            </a:r>
            <a:r>
              <a:rPr lang="ko-KR" altLang="en-US" sz="1800" dirty="0"/>
              <a:t>여름</a:t>
            </a:r>
            <a:r>
              <a:rPr lang="en-US" altLang="ko-KR" sz="1800" dirty="0"/>
              <a:t>/</a:t>
            </a:r>
            <a:r>
              <a:rPr lang="ko-KR" altLang="en-US" sz="1800" dirty="0"/>
              <a:t>가을</a:t>
            </a:r>
            <a:r>
              <a:rPr lang="en-US" altLang="ko-KR" sz="1800" dirty="0"/>
              <a:t>/</a:t>
            </a:r>
            <a:r>
              <a:rPr lang="ko-KR" altLang="en-US" sz="1800" dirty="0"/>
              <a:t>겨울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7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4711337" y="3136612"/>
            <a:ext cx="3143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게임 진행 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7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F1151-E51B-3AC0-A7E6-F5DF7B8C4F5A}"/>
              </a:ext>
            </a:extLst>
          </p:cNvPr>
          <p:cNvSpPr txBox="1"/>
          <p:nvPr/>
        </p:nvSpPr>
        <p:spPr>
          <a:xfrm>
            <a:off x="148045" y="418012"/>
            <a:ext cx="9054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</a:t>
            </a:r>
            <a:r>
              <a:rPr lang="ko-KR" altLang="en-US" dirty="0"/>
              <a:t> 알 수 없는 공간</a:t>
            </a:r>
            <a:r>
              <a:rPr lang="en-US" altLang="ko-KR" dirty="0"/>
              <a:t>(</a:t>
            </a:r>
            <a:r>
              <a:rPr lang="ko-KR" altLang="en-US" dirty="0"/>
              <a:t>정전된 오피스텔</a:t>
            </a:r>
            <a:r>
              <a:rPr lang="en-US" altLang="ko-KR" dirty="0"/>
              <a:t>)</a:t>
            </a:r>
            <a:r>
              <a:rPr lang="ko-KR" altLang="en-US" dirty="0"/>
              <a:t>에서 탈출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탈출 방해 요소 </a:t>
            </a:r>
            <a:r>
              <a:rPr lang="en-US" altLang="ko-KR" dirty="0"/>
              <a:t>: </a:t>
            </a:r>
            <a:r>
              <a:rPr lang="ko-KR" altLang="en-US" dirty="0"/>
              <a:t>정전으로 인한 어둠</a:t>
            </a:r>
            <a:r>
              <a:rPr lang="en-US" altLang="ko-KR" dirty="0"/>
              <a:t>, </a:t>
            </a:r>
            <a:r>
              <a:rPr lang="ko-KR" altLang="en-US" dirty="0"/>
              <a:t>작동 중지된 엘리베이터</a:t>
            </a:r>
            <a:r>
              <a:rPr lang="en-US" altLang="ko-KR" dirty="0"/>
              <a:t>, </a:t>
            </a:r>
            <a:r>
              <a:rPr lang="ko-KR" altLang="en-US" dirty="0"/>
              <a:t>지워진 계단</a:t>
            </a:r>
            <a:r>
              <a:rPr lang="en-US" altLang="ko-KR" dirty="0"/>
              <a:t>, “</a:t>
            </a:r>
            <a:r>
              <a:rPr lang="ko-KR" altLang="en-US" dirty="0"/>
              <a:t>꿈 상태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트리거들을 풀지 않은 상태로 움직일 시 무한루프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엔딩 방법 </a:t>
            </a:r>
            <a:r>
              <a:rPr lang="en-US" altLang="ko-KR" dirty="0"/>
              <a:t>: </a:t>
            </a:r>
            <a:r>
              <a:rPr lang="ko-KR" altLang="en-US" dirty="0" err="1"/>
              <a:t>겨울맵까지</a:t>
            </a:r>
            <a:r>
              <a:rPr lang="ko-KR" altLang="en-US" dirty="0"/>
              <a:t> 간 후 </a:t>
            </a:r>
            <a:r>
              <a:rPr lang="en-US" altLang="ko-KR" dirty="0"/>
              <a:t>NPC </a:t>
            </a:r>
            <a:r>
              <a:rPr lang="ko-KR" altLang="en-US" dirty="0"/>
              <a:t>여자애와 대화 후 결정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0DA3A-27CE-4213-A473-8E63862B820E}"/>
              </a:ext>
            </a:extLst>
          </p:cNvPr>
          <p:cNvSpPr txBox="1"/>
          <p:nvPr/>
        </p:nvSpPr>
        <p:spPr>
          <a:xfrm>
            <a:off x="645219" y="3710851"/>
            <a:ext cx="5160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꿈 상태에서는 </a:t>
            </a:r>
            <a:r>
              <a:rPr lang="ko-KR" altLang="en-US" dirty="0" err="1"/>
              <a:t>크리처들이</a:t>
            </a:r>
            <a:r>
              <a:rPr lang="ko-KR" altLang="en-US" dirty="0"/>
              <a:t> 등장 </a:t>
            </a:r>
            <a:endParaRPr lang="en-US" altLang="ko-KR" dirty="0"/>
          </a:p>
          <a:p>
            <a:r>
              <a:rPr lang="ko-KR" altLang="en-US" dirty="0"/>
              <a:t>안개가 차오르고 </a:t>
            </a:r>
            <a:r>
              <a:rPr lang="en-US" altLang="ko-KR" dirty="0" err="1"/>
              <a:t>SkyBox</a:t>
            </a:r>
            <a:r>
              <a:rPr lang="en-US" altLang="ko-KR" dirty="0"/>
              <a:t> </a:t>
            </a:r>
            <a:r>
              <a:rPr lang="ko-KR" altLang="en-US" dirty="0"/>
              <a:t>변경 </a:t>
            </a:r>
            <a:r>
              <a:rPr lang="en-US" altLang="ko-KR" dirty="0"/>
              <a:t>[</a:t>
            </a:r>
            <a:r>
              <a:rPr lang="ko-KR" altLang="en-US" dirty="0" err="1"/>
              <a:t>사일런트힐</a:t>
            </a:r>
            <a:r>
              <a:rPr lang="ko-KR" altLang="en-US" dirty="0"/>
              <a:t> 느낌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나이트메어의</a:t>
            </a:r>
            <a:r>
              <a:rPr lang="ko-KR" altLang="en-US" dirty="0"/>
              <a:t> </a:t>
            </a:r>
            <a:r>
              <a:rPr lang="ko-KR" altLang="en-US" dirty="0" err="1"/>
              <a:t>프레디</a:t>
            </a:r>
            <a:r>
              <a:rPr lang="ko-KR" altLang="en-US" dirty="0"/>
              <a:t> </a:t>
            </a:r>
            <a:r>
              <a:rPr lang="ko-KR" altLang="en-US" dirty="0" err="1"/>
              <a:t>크루거</a:t>
            </a:r>
            <a:r>
              <a:rPr lang="ko-KR" altLang="en-US" dirty="0"/>
              <a:t> 느낌</a:t>
            </a:r>
            <a:endParaRPr lang="en-US" altLang="ko-KR" dirty="0"/>
          </a:p>
          <a:p>
            <a:r>
              <a:rPr lang="ko-KR" altLang="en-US" dirty="0" err="1"/>
              <a:t>크리처들을</a:t>
            </a:r>
            <a:r>
              <a:rPr lang="ko-KR" altLang="en-US" dirty="0"/>
              <a:t> 쓰러트리는 레지던트 </a:t>
            </a:r>
            <a:r>
              <a:rPr lang="ko-KR" altLang="en-US" dirty="0" err="1"/>
              <a:t>이블</a:t>
            </a:r>
            <a:r>
              <a:rPr lang="ko-KR" altLang="en-US" dirty="0"/>
              <a:t>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20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9A4F6F-67D9-44A2-33C0-F394E8EC07E8}"/>
              </a:ext>
            </a:extLst>
          </p:cNvPr>
          <p:cNvGrpSpPr/>
          <p:nvPr/>
        </p:nvGrpSpPr>
        <p:grpSpPr>
          <a:xfrm>
            <a:off x="184363" y="3116785"/>
            <a:ext cx="9026436" cy="1558834"/>
            <a:chOff x="1402080" y="2987040"/>
            <a:chExt cx="9026436" cy="1558834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6EB2DB-5B7A-9AE7-6CA3-389E850207D1}"/>
                </a:ext>
              </a:extLst>
            </p:cNvPr>
            <p:cNvSpPr/>
            <p:nvPr/>
          </p:nvSpPr>
          <p:spPr>
            <a:xfrm>
              <a:off x="1402080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방 안에서 탈출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CCE82B-09EC-490F-C409-0390615ED4FB}"/>
                </a:ext>
              </a:extLst>
            </p:cNvPr>
            <p:cNvSpPr/>
            <p:nvPr/>
          </p:nvSpPr>
          <p:spPr>
            <a:xfrm>
              <a:off x="3696789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복도의 문을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통해 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여름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가을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스테이지 진입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01D5A1C-3895-42BE-BD17-5814E578740C}"/>
                </a:ext>
              </a:extLst>
            </p:cNvPr>
            <p:cNvSpPr/>
            <p:nvPr/>
          </p:nvSpPr>
          <p:spPr>
            <a:xfrm>
              <a:off x="5991498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여름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가을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클리어 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겨울 스테이지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진입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629C1637-BD1F-7A5E-15F7-461ABE9B14E8}"/>
                </a:ext>
              </a:extLst>
            </p:cNvPr>
            <p:cNvSpPr/>
            <p:nvPr/>
          </p:nvSpPr>
          <p:spPr>
            <a:xfrm>
              <a:off x="5705530" y="3524141"/>
              <a:ext cx="571935" cy="48463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38445B2-9726-3E1C-3191-7E370EBE5613}"/>
                </a:ext>
              </a:extLst>
            </p:cNvPr>
            <p:cNvSpPr/>
            <p:nvPr/>
          </p:nvSpPr>
          <p:spPr>
            <a:xfrm>
              <a:off x="3334622" y="3524141"/>
              <a:ext cx="571935" cy="48463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352B35-D388-9B58-6FBC-2581E0F0D43F}"/>
                </a:ext>
              </a:extLst>
            </p:cNvPr>
            <p:cNvSpPr/>
            <p:nvPr/>
          </p:nvSpPr>
          <p:spPr>
            <a:xfrm>
              <a:off x="8286207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엔딩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D91C993-2F32-5ECE-0B63-0E5AF2D949DC}"/>
                </a:ext>
              </a:extLst>
            </p:cNvPr>
            <p:cNvSpPr/>
            <p:nvPr/>
          </p:nvSpPr>
          <p:spPr>
            <a:xfrm>
              <a:off x="7924040" y="3524141"/>
              <a:ext cx="571935" cy="48463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F1B228-10B3-A4AD-91DF-871A09410E54}"/>
              </a:ext>
            </a:extLst>
          </p:cNvPr>
          <p:cNvSpPr txBox="1"/>
          <p:nvPr/>
        </p:nvSpPr>
        <p:spPr>
          <a:xfrm>
            <a:off x="121920" y="930474"/>
            <a:ext cx="11043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진행 </a:t>
            </a:r>
            <a:r>
              <a:rPr lang="en-US" altLang="ko-KR" dirty="0"/>
              <a:t>: </a:t>
            </a:r>
            <a:r>
              <a:rPr lang="ko-KR" altLang="en-US" dirty="0"/>
              <a:t>현실인 맵에서 정전된 오피스텔을 탈출하기 위해 탐색 중 아드레날린 주사기를 발견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해당 주사기를 통해 꿈에서 깨어날 수 있으며 스테이지는 총 </a:t>
            </a:r>
            <a:r>
              <a:rPr lang="en-US" altLang="ko-KR" dirty="0"/>
              <a:t>5</a:t>
            </a:r>
            <a:r>
              <a:rPr lang="ko-KR" altLang="en-US" dirty="0"/>
              <a:t>개의 무대에서 진행</a:t>
            </a:r>
            <a:endParaRPr lang="en-US" altLang="ko-KR" dirty="0"/>
          </a:p>
          <a:p>
            <a:r>
              <a:rPr lang="ko-KR" altLang="en-US" dirty="0"/>
              <a:t> 방에서 단서를 얻어 </a:t>
            </a:r>
            <a:r>
              <a:rPr lang="en-US" altLang="ko-KR" dirty="0"/>
              <a:t>(</a:t>
            </a:r>
            <a:r>
              <a:rPr lang="ko-KR" altLang="en-US" dirty="0"/>
              <a:t>열쇠를 찾아 탈출</a:t>
            </a:r>
            <a:r>
              <a:rPr lang="en-US" altLang="ko-KR" dirty="0"/>
              <a:t>, </a:t>
            </a:r>
            <a:r>
              <a:rPr lang="ko-KR" altLang="en-US" dirty="0"/>
              <a:t>숨어있는 트리거들 찾기</a:t>
            </a:r>
            <a:r>
              <a:rPr lang="en-US" altLang="ko-KR" dirty="0"/>
              <a:t>) </a:t>
            </a:r>
            <a:r>
              <a:rPr lang="ko-KR" altLang="en-US" dirty="0"/>
              <a:t>등을 진행 한 후 탈출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복도로 나오면서부터 꿈의 트리거가 진행되기 시작</a:t>
            </a:r>
            <a:endParaRPr lang="en-US" altLang="ko-KR" dirty="0"/>
          </a:p>
          <a:p>
            <a:r>
              <a:rPr lang="ko-KR" altLang="en-US" dirty="0"/>
              <a:t>열리는 방문을 찾아 들어간 후 봄</a:t>
            </a:r>
            <a:r>
              <a:rPr lang="en-US" altLang="ko-KR" dirty="0"/>
              <a:t>/</a:t>
            </a:r>
            <a:r>
              <a:rPr lang="ko-KR" altLang="en-US" dirty="0"/>
              <a:t>여름</a:t>
            </a:r>
            <a:r>
              <a:rPr lang="en-US" altLang="ko-KR" dirty="0"/>
              <a:t>/</a:t>
            </a:r>
            <a:r>
              <a:rPr lang="ko-KR" altLang="en-US" dirty="0"/>
              <a:t>가을 테마의 스테이지들을 차례로 클리어하면 다시 복도로 돌아옴</a:t>
            </a:r>
            <a:endParaRPr lang="en-US" altLang="ko-KR" dirty="0"/>
          </a:p>
          <a:p>
            <a:r>
              <a:rPr lang="ko-KR" altLang="en-US" dirty="0"/>
              <a:t>마지막 겨울테마의 문을 열고 들어간 후 스테이지 클리어 후 엔딩 진행</a:t>
            </a:r>
            <a:endParaRPr lang="en-US" altLang="ko-KR" dirty="0"/>
          </a:p>
        </p:txBody>
      </p:sp>
      <p:pic>
        <p:nvPicPr>
          <p:cNvPr id="2050" name="Picture 2" descr="복도, 오피스텔, 문, 참문, 햇빛, 사진,이미지,일러스트,캘리그라피 - Deep bLUE작가">
            <a:extLst>
              <a:ext uri="{FF2B5EF4-FFF2-40B4-BE49-F238E27FC236}">
                <a16:creationId xmlns:a16="http://schemas.microsoft.com/office/drawing/2014/main" id="{4C5AE1B4-0B91-A5F7-897D-219D8B01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6" y="4471062"/>
            <a:ext cx="1578099" cy="23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12726-6C75-28F6-8B59-63A3D6D6015A}"/>
              </a:ext>
            </a:extLst>
          </p:cNvPr>
          <p:cNvSpPr txBox="1"/>
          <p:nvPr/>
        </p:nvSpPr>
        <p:spPr>
          <a:xfrm>
            <a:off x="121920" y="1741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 흐름</a:t>
            </a:r>
          </a:p>
        </p:txBody>
      </p:sp>
    </p:spTree>
    <p:extLst>
      <p:ext uri="{BB962C8B-B14F-4D97-AF65-F5344CB8AC3E}">
        <p14:creationId xmlns:p14="http://schemas.microsoft.com/office/powerpoint/2010/main" val="396759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34F3-90E8-453E-8004-99B98377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핵심 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DFAA7-9C53-4F91-B706-C6C3FFD5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타이머가 계속 돌아가며 타이머가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될 시 </a:t>
            </a:r>
            <a:r>
              <a:rPr lang="en-US" altLang="ko-KR" sz="1600" dirty="0"/>
              <a:t>Dream</a:t>
            </a:r>
            <a:r>
              <a:rPr lang="ko-KR" altLang="en-US" sz="1600" dirty="0"/>
              <a:t>상태로 진입 </a:t>
            </a:r>
            <a:r>
              <a:rPr lang="en-US" altLang="ko-KR" sz="1600" dirty="0"/>
              <a:t>(Layer)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꿈상태일 때는 상호작용 할 수 있는 사물들이 늘어남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크리처들도</a:t>
            </a:r>
            <a:r>
              <a:rPr lang="ko-KR" altLang="en-US" sz="1600" dirty="0"/>
              <a:t> 등장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아드레날린 주사기를 사용시 </a:t>
            </a:r>
            <a:r>
              <a:rPr lang="en-US" altLang="ko-KR" sz="1600" dirty="0"/>
              <a:t>Dream</a:t>
            </a:r>
            <a:r>
              <a:rPr lang="ko-KR" altLang="en-US" sz="1600" dirty="0"/>
              <a:t>상태 </a:t>
            </a:r>
            <a:r>
              <a:rPr lang="en-US" altLang="ko-KR" sz="1600" dirty="0"/>
              <a:t>n</a:t>
            </a:r>
            <a:r>
              <a:rPr lang="ko-KR" altLang="en-US" sz="1600" dirty="0"/>
              <a:t>초 후 풀리며 현실로 진입 </a:t>
            </a:r>
            <a:r>
              <a:rPr lang="en-US" altLang="ko-KR" sz="1600" dirty="0"/>
              <a:t>(</a:t>
            </a:r>
            <a:r>
              <a:rPr lang="ko-KR" altLang="en-US" sz="1600" dirty="0"/>
              <a:t>꿈 상호작용 전부 비활성화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카메라 연출은 </a:t>
            </a:r>
            <a:r>
              <a:rPr lang="en-US" altLang="ko-KR" sz="1600" dirty="0" err="1"/>
              <a:t>CineMachine</a:t>
            </a:r>
            <a:r>
              <a:rPr lang="ko-KR" altLang="en-US" sz="1600" dirty="0"/>
              <a:t>을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인 플레이를 권장하기에 네트워크는 보류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PC</a:t>
            </a:r>
            <a:r>
              <a:rPr lang="ko-KR" altLang="en-US" sz="1600"/>
              <a:t>기준으로 개발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151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4711337" y="3136612"/>
            <a:ext cx="2769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캐릭터 설정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753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618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Until The End</vt:lpstr>
      <vt:lpstr>수정요건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핵심 고정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Until The End</dc:title>
  <dc:creator>/컴퓨터공학과</dc:creator>
  <cp:lastModifiedBy>/컴퓨터공학과</cp:lastModifiedBy>
  <cp:revision>13</cp:revision>
  <dcterms:created xsi:type="dcterms:W3CDTF">2024-08-12T14:19:27Z</dcterms:created>
  <dcterms:modified xsi:type="dcterms:W3CDTF">2024-10-06T02:29:27Z</dcterms:modified>
</cp:coreProperties>
</file>