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57" r:id="rId7"/>
    <p:sldId id="264" r:id="rId8"/>
    <p:sldId id="265" r:id="rId9"/>
    <p:sldId id="266" r:id="rId10"/>
    <p:sldId id="267" r:id="rId11"/>
    <p:sldId id="268" r:id="rId12"/>
  </p:sldIdLst>
  <p:sldSz cx="4319588" cy="43195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7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3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2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1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E24DB75-B259-4B69-9BE0-7D492CC2CFB4}"/>
              </a:ext>
            </a:extLst>
          </p:cNvPr>
          <p:cNvGrpSpPr/>
          <p:nvPr/>
        </p:nvGrpSpPr>
        <p:grpSpPr>
          <a:xfrm>
            <a:off x="1" y="1"/>
            <a:ext cx="4319588" cy="4319588"/>
            <a:chOff x="1420229" y="1420229"/>
            <a:chExt cx="1479131" cy="147913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02F968-7176-47AC-B573-26F5C89275E2}"/>
                </a:ext>
              </a:extLst>
            </p:cNvPr>
            <p:cNvGrpSpPr/>
            <p:nvPr/>
          </p:nvGrpSpPr>
          <p:grpSpPr>
            <a:xfrm>
              <a:off x="1420229" y="1420229"/>
              <a:ext cx="1479131" cy="1479131"/>
              <a:chOff x="1420229" y="1420229"/>
              <a:chExt cx="1479131" cy="147913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E684AB8-73CD-4388-984A-B39FCD394897}"/>
                  </a:ext>
                </a:extLst>
              </p:cNvPr>
              <p:cNvSpPr/>
              <p:nvPr/>
            </p:nvSpPr>
            <p:spPr>
              <a:xfrm>
                <a:off x="1420229" y="1420229"/>
                <a:ext cx="1479131" cy="147913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63B46226-01E3-49A1-AFDF-533ADC740DA2}"/>
                  </a:ext>
                </a:extLst>
              </p:cNvPr>
              <p:cNvSpPr/>
              <p:nvPr/>
            </p:nvSpPr>
            <p:spPr>
              <a:xfrm>
                <a:off x="1452158" y="1549763"/>
                <a:ext cx="1415273" cy="122006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418524-4555-4C15-930E-8E57444FB319}"/>
                  </a:ext>
                </a:extLst>
              </p:cNvPr>
              <p:cNvGrpSpPr/>
              <p:nvPr/>
            </p:nvGrpSpPr>
            <p:grpSpPr>
              <a:xfrm>
                <a:off x="1840453" y="2225357"/>
                <a:ext cx="638682" cy="351742"/>
                <a:chOff x="5172891" y="3466005"/>
                <a:chExt cx="1802675" cy="992790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42495BFA-2B5C-4BAA-83EE-7A35C21251F5}"/>
                    </a:ext>
                  </a:extLst>
                </p:cNvPr>
                <p:cNvSpPr/>
                <p:nvPr/>
              </p:nvSpPr>
              <p:spPr>
                <a:xfrm>
                  <a:off x="5172891" y="3466005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ACCEFA93-51CA-4E1D-B890-E0870FE2937B}"/>
                    </a:ext>
                  </a:extLst>
                </p:cNvPr>
                <p:cNvSpPr/>
                <p:nvPr/>
              </p:nvSpPr>
              <p:spPr>
                <a:xfrm rot="10800000">
                  <a:off x="5172891" y="3962400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6BF79EC-1D85-4F2E-81B3-C8A5B69031AA}"/>
                </a:ext>
              </a:extLst>
            </p:cNvPr>
            <p:cNvSpPr/>
            <p:nvPr/>
          </p:nvSpPr>
          <p:spPr>
            <a:xfrm>
              <a:off x="2011693" y="2253128"/>
              <a:ext cx="296200" cy="29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68753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684AB8-73CD-4388-984A-B39FCD394897}"/>
              </a:ext>
            </a:extLst>
          </p:cNvPr>
          <p:cNvSpPr/>
          <p:nvPr/>
        </p:nvSpPr>
        <p:spPr>
          <a:xfrm>
            <a:off x="0" y="0"/>
            <a:ext cx="4319588" cy="431958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33F58B-FC54-4050-9715-D49076E5584A}"/>
              </a:ext>
            </a:extLst>
          </p:cNvPr>
          <p:cNvGrpSpPr/>
          <p:nvPr/>
        </p:nvGrpSpPr>
        <p:grpSpPr>
          <a:xfrm>
            <a:off x="652299" y="845434"/>
            <a:ext cx="3014989" cy="2628720"/>
            <a:chOff x="4639020" y="2158685"/>
            <a:chExt cx="2913955" cy="254062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6BF79EC-1D85-4F2E-81B3-C8A5B69031AA}"/>
                </a:ext>
              </a:extLst>
            </p:cNvPr>
            <p:cNvSpPr/>
            <p:nvPr/>
          </p:nvSpPr>
          <p:spPr>
            <a:xfrm>
              <a:off x="5677987" y="3692434"/>
              <a:ext cx="836022" cy="836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3D95E7BD-FA66-4F9D-A8A0-080C6C4F37F7}"/>
                </a:ext>
              </a:extLst>
            </p:cNvPr>
            <p:cNvSpPr/>
            <p:nvPr/>
          </p:nvSpPr>
          <p:spPr>
            <a:xfrm>
              <a:off x="4930142" y="3054765"/>
              <a:ext cx="2331710" cy="1644549"/>
            </a:xfrm>
            <a:custGeom>
              <a:avLst/>
              <a:gdLst>
                <a:gd name="connsiteX0" fmla="*/ 0 w 719138"/>
                <a:gd name="connsiteY0" fmla="*/ 0 h 507206"/>
                <a:gd name="connsiteX1" fmla="*/ 142875 w 719138"/>
                <a:gd name="connsiteY1" fmla="*/ 507206 h 507206"/>
                <a:gd name="connsiteX2" fmla="*/ 576263 w 719138"/>
                <a:gd name="connsiteY2" fmla="*/ 507206 h 507206"/>
                <a:gd name="connsiteX3" fmla="*/ 719138 w 719138"/>
                <a:gd name="connsiteY3" fmla="*/ 0 h 507206"/>
                <a:gd name="connsiteX4" fmla="*/ 511969 w 719138"/>
                <a:gd name="connsiteY4" fmla="*/ 230981 h 507206"/>
                <a:gd name="connsiteX5" fmla="*/ 361950 w 719138"/>
                <a:gd name="connsiteY5" fmla="*/ 4762 h 507206"/>
                <a:gd name="connsiteX6" fmla="*/ 221456 w 719138"/>
                <a:gd name="connsiteY6" fmla="*/ 219075 h 507206"/>
                <a:gd name="connsiteX7" fmla="*/ 0 w 719138"/>
                <a:gd name="connsiteY7" fmla="*/ 0 h 5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138" h="507206">
                  <a:moveTo>
                    <a:pt x="0" y="0"/>
                  </a:moveTo>
                  <a:lnTo>
                    <a:pt x="142875" y="507206"/>
                  </a:lnTo>
                  <a:lnTo>
                    <a:pt x="576263" y="507206"/>
                  </a:lnTo>
                  <a:lnTo>
                    <a:pt x="719138" y="0"/>
                  </a:lnTo>
                  <a:lnTo>
                    <a:pt x="511969" y="230981"/>
                  </a:lnTo>
                  <a:lnTo>
                    <a:pt x="361950" y="4762"/>
                  </a:lnTo>
                  <a:lnTo>
                    <a:pt x="221456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30FA1C-3537-4720-8D08-0964CBE6F002}"/>
                </a:ext>
              </a:extLst>
            </p:cNvPr>
            <p:cNvSpPr/>
            <p:nvPr/>
          </p:nvSpPr>
          <p:spPr>
            <a:xfrm>
              <a:off x="4639020" y="2467521"/>
              <a:ext cx="308836" cy="308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228B01-36EC-4EEB-9972-D80914029960}"/>
                </a:ext>
              </a:extLst>
            </p:cNvPr>
            <p:cNvSpPr/>
            <p:nvPr/>
          </p:nvSpPr>
          <p:spPr>
            <a:xfrm>
              <a:off x="5941580" y="2158685"/>
              <a:ext cx="308836" cy="308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D5EBE01-8FFF-471D-B129-908EA39C4E6C}"/>
                </a:ext>
              </a:extLst>
            </p:cNvPr>
            <p:cNvSpPr/>
            <p:nvPr/>
          </p:nvSpPr>
          <p:spPr>
            <a:xfrm>
              <a:off x="7244139" y="2452307"/>
              <a:ext cx="308836" cy="308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9A9B709-9A34-42A5-BF0A-F8130349D276}"/>
                </a:ext>
              </a:extLst>
            </p:cNvPr>
            <p:cNvSpPr/>
            <p:nvPr/>
          </p:nvSpPr>
          <p:spPr>
            <a:xfrm>
              <a:off x="5941580" y="4011698"/>
              <a:ext cx="308836" cy="308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4855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470F5974-4571-4045-9569-1C8A7AE5416A}"/>
              </a:ext>
            </a:extLst>
          </p:cNvPr>
          <p:cNvGrpSpPr/>
          <p:nvPr/>
        </p:nvGrpSpPr>
        <p:grpSpPr>
          <a:xfrm>
            <a:off x="-2676" y="0"/>
            <a:ext cx="4324941" cy="4319588"/>
            <a:chOff x="6093618" y="542924"/>
            <a:chExt cx="5772152" cy="57650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AB1439-705E-40A4-867B-5ABD23401A56}"/>
                </a:ext>
              </a:extLst>
            </p:cNvPr>
            <p:cNvSpPr/>
            <p:nvPr/>
          </p:nvSpPr>
          <p:spPr>
            <a:xfrm>
              <a:off x="8979694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E95397-0578-49F2-8FD3-56306C600CFD}"/>
                </a:ext>
              </a:extLst>
            </p:cNvPr>
            <p:cNvSpPr/>
            <p:nvPr/>
          </p:nvSpPr>
          <p:spPr>
            <a:xfrm>
              <a:off x="9701213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A9AB9F-2566-4506-A8BD-62A3C05EB6F4}"/>
                </a:ext>
              </a:extLst>
            </p:cNvPr>
            <p:cNvSpPr/>
            <p:nvPr/>
          </p:nvSpPr>
          <p:spPr>
            <a:xfrm>
              <a:off x="10422732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923F33-0199-4CC5-BC4E-B0CF9A906EC9}"/>
                </a:ext>
              </a:extLst>
            </p:cNvPr>
            <p:cNvSpPr/>
            <p:nvPr/>
          </p:nvSpPr>
          <p:spPr>
            <a:xfrm>
              <a:off x="11144251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D93612-E1A0-4A3F-BDD5-603A7AA8397D}"/>
                </a:ext>
              </a:extLst>
            </p:cNvPr>
            <p:cNvSpPr/>
            <p:nvPr/>
          </p:nvSpPr>
          <p:spPr>
            <a:xfrm>
              <a:off x="6093618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6E8961-E5EC-48AC-927E-CEF66A7EA286}"/>
                </a:ext>
              </a:extLst>
            </p:cNvPr>
            <p:cNvSpPr/>
            <p:nvPr/>
          </p:nvSpPr>
          <p:spPr>
            <a:xfrm>
              <a:off x="6815137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354F39-85C9-46F7-8D90-607C9B381FFB}"/>
                </a:ext>
              </a:extLst>
            </p:cNvPr>
            <p:cNvSpPr/>
            <p:nvPr/>
          </p:nvSpPr>
          <p:spPr>
            <a:xfrm>
              <a:off x="7536656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3991CD-9462-44AB-BF53-6FE5EBF4DD47}"/>
                </a:ext>
              </a:extLst>
            </p:cNvPr>
            <p:cNvSpPr/>
            <p:nvPr/>
          </p:nvSpPr>
          <p:spPr>
            <a:xfrm>
              <a:off x="8258175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66642A-F658-4838-ADBB-193588664648}"/>
                </a:ext>
              </a:extLst>
            </p:cNvPr>
            <p:cNvSpPr/>
            <p:nvPr/>
          </p:nvSpPr>
          <p:spPr>
            <a:xfrm>
              <a:off x="8979694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848BD8-9250-4BE3-B9FC-B2B6E405B987}"/>
                </a:ext>
              </a:extLst>
            </p:cNvPr>
            <p:cNvSpPr/>
            <p:nvPr/>
          </p:nvSpPr>
          <p:spPr>
            <a:xfrm>
              <a:off x="9701213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61BDCC-AC87-4A14-95F3-FF7AAB52ED56}"/>
                </a:ext>
              </a:extLst>
            </p:cNvPr>
            <p:cNvSpPr/>
            <p:nvPr/>
          </p:nvSpPr>
          <p:spPr>
            <a:xfrm>
              <a:off x="10422732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B984A3-C860-4B44-AF44-F3790026B91F}"/>
                </a:ext>
              </a:extLst>
            </p:cNvPr>
            <p:cNvSpPr/>
            <p:nvPr/>
          </p:nvSpPr>
          <p:spPr>
            <a:xfrm>
              <a:off x="11144251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D1255A1-7273-4C4C-82D9-68192C5D0174}"/>
                </a:ext>
              </a:extLst>
            </p:cNvPr>
            <p:cNvSpPr/>
            <p:nvPr/>
          </p:nvSpPr>
          <p:spPr>
            <a:xfrm>
              <a:off x="6093618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C4B494-1FE4-4958-8288-53DDEE049448}"/>
                </a:ext>
              </a:extLst>
            </p:cNvPr>
            <p:cNvSpPr/>
            <p:nvPr/>
          </p:nvSpPr>
          <p:spPr>
            <a:xfrm>
              <a:off x="6815137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BD7BA04-64B2-4DDC-8D06-033C99DF4482}"/>
                </a:ext>
              </a:extLst>
            </p:cNvPr>
            <p:cNvSpPr/>
            <p:nvPr/>
          </p:nvSpPr>
          <p:spPr>
            <a:xfrm>
              <a:off x="7536656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AAB1FB-A067-4B4D-B078-FF609B2F8ADF}"/>
                </a:ext>
              </a:extLst>
            </p:cNvPr>
            <p:cNvSpPr/>
            <p:nvPr/>
          </p:nvSpPr>
          <p:spPr>
            <a:xfrm>
              <a:off x="8258175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9E0922-FA5C-43FD-975C-4D878E9E98F8}"/>
                </a:ext>
              </a:extLst>
            </p:cNvPr>
            <p:cNvSpPr/>
            <p:nvPr/>
          </p:nvSpPr>
          <p:spPr>
            <a:xfrm>
              <a:off x="8979694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8F1DE4-60A0-48A9-A72A-BCCB8569115A}"/>
                </a:ext>
              </a:extLst>
            </p:cNvPr>
            <p:cNvSpPr/>
            <p:nvPr/>
          </p:nvSpPr>
          <p:spPr>
            <a:xfrm>
              <a:off x="9701213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B90D47-F68A-4507-9F29-C7298B3FBD78}"/>
                </a:ext>
              </a:extLst>
            </p:cNvPr>
            <p:cNvSpPr/>
            <p:nvPr/>
          </p:nvSpPr>
          <p:spPr>
            <a:xfrm>
              <a:off x="10422732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EFA4C5-1C67-468C-AA10-18BEF4528015}"/>
                </a:ext>
              </a:extLst>
            </p:cNvPr>
            <p:cNvSpPr/>
            <p:nvPr/>
          </p:nvSpPr>
          <p:spPr>
            <a:xfrm>
              <a:off x="11144251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C9279E-F29E-48FB-A98E-2F80D8BB92BD}"/>
                </a:ext>
              </a:extLst>
            </p:cNvPr>
            <p:cNvSpPr/>
            <p:nvPr/>
          </p:nvSpPr>
          <p:spPr>
            <a:xfrm>
              <a:off x="6093618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116462-E235-4D10-A739-FAF6BC9A3630}"/>
                </a:ext>
              </a:extLst>
            </p:cNvPr>
            <p:cNvSpPr/>
            <p:nvPr/>
          </p:nvSpPr>
          <p:spPr>
            <a:xfrm>
              <a:off x="6815137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ABCEF6-B7BC-412E-9D22-44AE865F55DC}"/>
                </a:ext>
              </a:extLst>
            </p:cNvPr>
            <p:cNvSpPr/>
            <p:nvPr/>
          </p:nvSpPr>
          <p:spPr>
            <a:xfrm>
              <a:off x="7536656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1C7C60D-9833-40D8-B889-2FA412E2CB8B}"/>
                </a:ext>
              </a:extLst>
            </p:cNvPr>
            <p:cNvSpPr/>
            <p:nvPr/>
          </p:nvSpPr>
          <p:spPr>
            <a:xfrm>
              <a:off x="8258175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2B6EE8E-0F7C-49BD-B982-67415A5C23FC}"/>
                </a:ext>
              </a:extLst>
            </p:cNvPr>
            <p:cNvSpPr/>
            <p:nvPr/>
          </p:nvSpPr>
          <p:spPr>
            <a:xfrm>
              <a:off x="8979694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26A9F0-03A4-473A-91D4-65861D5DBBD4}"/>
                </a:ext>
              </a:extLst>
            </p:cNvPr>
            <p:cNvSpPr/>
            <p:nvPr/>
          </p:nvSpPr>
          <p:spPr>
            <a:xfrm>
              <a:off x="9701213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BE50F7A-38D6-4B99-BA7E-259C0BF10297}"/>
                </a:ext>
              </a:extLst>
            </p:cNvPr>
            <p:cNvSpPr/>
            <p:nvPr/>
          </p:nvSpPr>
          <p:spPr>
            <a:xfrm>
              <a:off x="10422732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285131-8F17-4B2D-ABCA-EDDF075F5720}"/>
                </a:ext>
              </a:extLst>
            </p:cNvPr>
            <p:cNvSpPr/>
            <p:nvPr/>
          </p:nvSpPr>
          <p:spPr>
            <a:xfrm>
              <a:off x="11144251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BD21EAC-167B-49B1-AE6E-98FFA43C917C}"/>
                </a:ext>
              </a:extLst>
            </p:cNvPr>
            <p:cNvSpPr/>
            <p:nvPr/>
          </p:nvSpPr>
          <p:spPr>
            <a:xfrm>
              <a:off x="6093618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A35145D-EF8C-445A-9E75-927850422012}"/>
                </a:ext>
              </a:extLst>
            </p:cNvPr>
            <p:cNvSpPr/>
            <p:nvPr/>
          </p:nvSpPr>
          <p:spPr>
            <a:xfrm>
              <a:off x="6815137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0113B6-2FB7-45EF-8BD4-1A5CCFA53248}"/>
                </a:ext>
              </a:extLst>
            </p:cNvPr>
            <p:cNvSpPr/>
            <p:nvPr/>
          </p:nvSpPr>
          <p:spPr>
            <a:xfrm>
              <a:off x="7536656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1A2850-85B5-409C-88A5-FF9525906606}"/>
                </a:ext>
              </a:extLst>
            </p:cNvPr>
            <p:cNvSpPr/>
            <p:nvPr/>
          </p:nvSpPr>
          <p:spPr>
            <a:xfrm>
              <a:off x="8258175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E779AF-0F53-4449-9E7C-99818600880B}"/>
                </a:ext>
              </a:extLst>
            </p:cNvPr>
            <p:cNvSpPr/>
            <p:nvPr/>
          </p:nvSpPr>
          <p:spPr>
            <a:xfrm>
              <a:off x="8979694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DC5F21-5ED0-4E31-BC85-1603E0F809FB}"/>
                </a:ext>
              </a:extLst>
            </p:cNvPr>
            <p:cNvSpPr/>
            <p:nvPr/>
          </p:nvSpPr>
          <p:spPr>
            <a:xfrm>
              <a:off x="9701213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C99961-0A13-40A3-9C00-6DD1CB6746FB}"/>
                </a:ext>
              </a:extLst>
            </p:cNvPr>
            <p:cNvSpPr/>
            <p:nvPr/>
          </p:nvSpPr>
          <p:spPr>
            <a:xfrm>
              <a:off x="10422732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A88683F-A8DB-43E2-A43B-33016EC9603B}"/>
                </a:ext>
              </a:extLst>
            </p:cNvPr>
            <p:cNvSpPr/>
            <p:nvPr/>
          </p:nvSpPr>
          <p:spPr>
            <a:xfrm>
              <a:off x="11144251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D44D4FE-F264-46DA-9A0B-A026DA3AA64C}"/>
                </a:ext>
              </a:extLst>
            </p:cNvPr>
            <p:cNvSpPr/>
            <p:nvPr/>
          </p:nvSpPr>
          <p:spPr>
            <a:xfrm>
              <a:off x="6093618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E0CFCA2-D743-42C5-B34F-CC8C1CDBF591}"/>
                </a:ext>
              </a:extLst>
            </p:cNvPr>
            <p:cNvSpPr/>
            <p:nvPr/>
          </p:nvSpPr>
          <p:spPr>
            <a:xfrm>
              <a:off x="6815137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0F4FBA3-844B-43B2-A86A-CDC97E741990}"/>
                </a:ext>
              </a:extLst>
            </p:cNvPr>
            <p:cNvSpPr/>
            <p:nvPr/>
          </p:nvSpPr>
          <p:spPr>
            <a:xfrm>
              <a:off x="7536656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084456A-18B0-4899-AE57-42F3E3A5E112}"/>
                </a:ext>
              </a:extLst>
            </p:cNvPr>
            <p:cNvSpPr/>
            <p:nvPr/>
          </p:nvSpPr>
          <p:spPr>
            <a:xfrm>
              <a:off x="8258175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E52D172-CD5E-4ED4-B752-05215F0C6EFE}"/>
                </a:ext>
              </a:extLst>
            </p:cNvPr>
            <p:cNvSpPr/>
            <p:nvPr/>
          </p:nvSpPr>
          <p:spPr>
            <a:xfrm>
              <a:off x="8979694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1902907-1167-4B2A-845E-9B4DC79645BF}"/>
                </a:ext>
              </a:extLst>
            </p:cNvPr>
            <p:cNvSpPr/>
            <p:nvPr/>
          </p:nvSpPr>
          <p:spPr>
            <a:xfrm>
              <a:off x="9701213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9783E19-533A-4E27-862C-19FADBC6F7D8}"/>
                </a:ext>
              </a:extLst>
            </p:cNvPr>
            <p:cNvSpPr/>
            <p:nvPr/>
          </p:nvSpPr>
          <p:spPr>
            <a:xfrm>
              <a:off x="10422732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92CA35-43AF-4C8E-863E-216BC64F105C}"/>
                </a:ext>
              </a:extLst>
            </p:cNvPr>
            <p:cNvSpPr/>
            <p:nvPr/>
          </p:nvSpPr>
          <p:spPr>
            <a:xfrm>
              <a:off x="11144251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A1AB67-0A4C-435C-924C-66046B60BC50}"/>
                </a:ext>
              </a:extLst>
            </p:cNvPr>
            <p:cNvSpPr/>
            <p:nvPr/>
          </p:nvSpPr>
          <p:spPr>
            <a:xfrm>
              <a:off x="6093618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E4757D9-AA03-4E9E-B39C-DEDFA4021D64}"/>
                </a:ext>
              </a:extLst>
            </p:cNvPr>
            <p:cNvSpPr/>
            <p:nvPr/>
          </p:nvSpPr>
          <p:spPr>
            <a:xfrm>
              <a:off x="6815137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5EB06DD-89FB-4B86-B30B-64725D7BFBF1}"/>
                </a:ext>
              </a:extLst>
            </p:cNvPr>
            <p:cNvSpPr/>
            <p:nvPr/>
          </p:nvSpPr>
          <p:spPr>
            <a:xfrm>
              <a:off x="7536656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2D88D63-3F23-40E3-A673-135C9D59066C}"/>
                </a:ext>
              </a:extLst>
            </p:cNvPr>
            <p:cNvSpPr/>
            <p:nvPr/>
          </p:nvSpPr>
          <p:spPr>
            <a:xfrm>
              <a:off x="8258175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0149BC7-3689-4D2F-97AA-0BE53DA5C638}"/>
                </a:ext>
              </a:extLst>
            </p:cNvPr>
            <p:cNvSpPr/>
            <p:nvPr/>
          </p:nvSpPr>
          <p:spPr>
            <a:xfrm>
              <a:off x="8979694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040D78B-06B8-4045-B281-CA0B049DA569}"/>
                </a:ext>
              </a:extLst>
            </p:cNvPr>
            <p:cNvSpPr/>
            <p:nvPr/>
          </p:nvSpPr>
          <p:spPr>
            <a:xfrm>
              <a:off x="9701213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1AE0EA3-9E54-4FED-8994-2FD6BDC25448}"/>
                </a:ext>
              </a:extLst>
            </p:cNvPr>
            <p:cNvSpPr/>
            <p:nvPr/>
          </p:nvSpPr>
          <p:spPr>
            <a:xfrm>
              <a:off x="10422732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7150A29-14E0-491E-AB38-86D8749401E5}"/>
                </a:ext>
              </a:extLst>
            </p:cNvPr>
            <p:cNvSpPr/>
            <p:nvPr/>
          </p:nvSpPr>
          <p:spPr>
            <a:xfrm>
              <a:off x="11144251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82143FC-4353-4B6D-8B61-9F712DDB5652}"/>
                </a:ext>
              </a:extLst>
            </p:cNvPr>
            <p:cNvSpPr/>
            <p:nvPr/>
          </p:nvSpPr>
          <p:spPr>
            <a:xfrm>
              <a:off x="6093618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28A48AA-0B91-497D-BF7F-D973AD98A759}"/>
                </a:ext>
              </a:extLst>
            </p:cNvPr>
            <p:cNvSpPr/>
            <p:nvPr/>
          </p:nvSpPr>
          <p:spPr>
            <a:xfrm>
              <a:off x="6815137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CA0AF16-029B-474F-A56E-5ED95E502EAA}"/>
                </a:ext>
              </a:extLst>
            </p:cNvPr>
            <p:cNvSpPr/>
            <p:nvPr/>
          </p:nvSpPr>
          <p:spPr>
            <a:xfrm>
              <a:off x="7536656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D9BAB08-9116-4538-AF42-478A8EB9F4A5}"/>
                </a:ext>
              </a:extLst>
            </p:cNvPr>
            <p:cNvSpPr/>
            <p:nvPr/>
          </p:nvSpPr>
          <p:spPr>
            <a:xfrm>
              <a:off x="8258175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DB5EB62-C081-438D-8EFF-70164AAB4CAA}"/>
                </a:ext>
              </a:extLst>
            </p:cNvPr>
            <p:cNvSpPr/>
            <p:nvPr/>
          </p:nvSpPr>
          <p:spPr>
            <a:xfrm>
              <a:off x="8979694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7692EFA-1126-4E8C-A3FC-20F37251D201}"/>
                </a:ext>
              </a:extLst>
            </p:cNvPr>
            <p:cNvSpPr/>
            <p:nvPr/>
          </p:nvSpPr>
          <p:spPr>
            <a:xfrm>
              <a:off x="9701213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B6DFF-4B5F-49E7-AA08-CA31FC13D559}"/>
                </a:ext>
              </a:extLst>
            </p:cNvPr>
            <p:cNvSpPr/>
            <p:nvPr/>
          </p:nvSpPr>
          <p:spPr>
            <a:xfrm>
              <a:off x="10422732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9EC3AAB-A099-42B8-8DEE-402CD844BB73}"/>
                </a:ext>
              </a:extLst>
            </p:cNvPr>
            <p:cNvSpPr/>
            <p:nvPr/>
          </p:nvSpPr>
          <p:spPr>
            <a:xfrm>
              <a:off x="11144251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033B194-44E3-43E3-A48C-E1E87357D415}"/>
                </a:ext>
              </a:extLst>
            </p:cNvPr>
            <p:cNvSpPr/>
            <p:nvPr/>
          </p:nvSpPr>
          <p:spPr>
            <a:xfrm>
              <a:off x="6093618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3A4E03-B7DD-496E-842D-06354A0F2407}"/>
                </a:ext>
              </a:extLst>
            </p:cNvPr>
            <p:cNvSpPr/>
            <p:nvPr/>
          </p:nvSpPr>
          <p:spPr>
            <a:xfrm>
              <a:off x="6815137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E93EEE3-BB2E-4215-8936-310FA421E878}"/>
                </a:ext>
              </a:extLst>
            </p:cNvPr>
            <p:cNvSpPr/>
            <p:nvPr/>
          </p:nvSpPr>
          <p:spPr>
            <a:xfrm>
              <a:off x="7536656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314EAD7-623D-40E8-AEE6-C6F16B4DCCC2}"/>
                </a:ext>
              </a:extLst>
            </p:cNvPr>
            <p:cNvSpPr/>
            <p:nvPr/>
          </p:nvSpPr>
          <p:spPr>
            <a:xfrm>
              <a:off x="8258175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38029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1418524-4555-4C15-930E-8E57444FB319}"/>
              </a:ext>
            </a:extLst>
          </p:cNvPr>
          <p:cNvGrpSpPr/>
          <p:nvPr/>
        </p:nvGrpSpPr>
        <p:grpSpPr>
          <a:xfrm>
            <a:off x="1840453" y="2225357"/>
            <a:ext cx="638682" cy="351742"/>
            <a:chOff x="5172891" y="3466005"/>
            <a:chExt cx="1802675" cy="99279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2495BFA-2B5C-4BAA-83EE-7A35C21251F5}"/>
                </a:ext>
              </a:extLst>
            </p:cNvPr>
            <p:cNvSpPr/>
            <p:nvPr/>
          </p:nvSpPr>
          <p:spPr>
            <a:xfrm>
              <a:off x="5172891" y="3466005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CCEFA93-51CA-4E1D-B890-E0870FE2937B}"/>
                </a:ext>
              </a:extLst>
            </p:cNvPr>
            <p:cNvSpPr/>
            <p:nvPr/>
          </p:nvSpPr>
          <p:spPr>
            <a:xfrm rot="10800000">
              <a:off x="5172891" y="3962400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6BF79EC-1D85-4F2E-81B3-C8A5B69031AA}"/>
              </a:ext>
            </a:extLst>
          </p:cNvPr>
          <p:cNvSpPr/>
          <p:nvPr/>
        </p:nvSpPr>
        <p:spPr>
          <a:xfrm>
            <a:off x="2011693" y="2253128"/>
            <a:ext cx="296200" cy="29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684AB8-73CD-4388-984A-B39FCD394897}"/>
              </a:ext>
            </a:extLst>
          </p:cNvPr>
          <p:cNvSpPr/>
          <p:nvPr/>
        </p:nvSpPr>
        <p:spPr>
          <a:xfrm>
            <a:off x="-21523" y="-31155"/>
            <a:ext cx="4340890" cy="434089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4C32DAE-0CC8-47BC-9E53-5CA5A2B1FB97}"/>
              </a:ext>
            </a:extLst>
          </p:cNvPr>
          <p:cNvSpPr/>
          <p:nvPr/>
        </p:nvSpPr>
        <p:spPr>
          <a:xfrm>
            <a:off x="-51582" y="-63167"/>
            <a:ext cx="4414632" cy="4400008"/>
          </a:xfrm>
          <a:custGeom>
            <a:avLst/>
            <a:gdLst>
              <a:gd name="connsiteX0" fmla="*/ 647700 w 719138"/>
              <a:gd name="connsiteY0" fmla="*/ 0 h 716756"/>
              <a:gd name="connsiteX1" fmla="*/ 719138 w 719138"/>
              <a:gd name="connsiteY1" fmla="*/ 0 h 716756"/>
              <a:gd name="connsiteX2" fmla="*/ 719138 w 719138"/>
              <a:gd name="connsiteY2" fmla="*/ 71437 h 716756"/>
              <a:gd name="connsiteX3" fmla="*/ 73819 w 719138"/>
              <a:gd name="connsiteY3" fmla="*/ 716756 h 716756"/>
              <a:gd name="connsiteX4" fmla="*/ 0 w 719138"/>
              <a:gd name="connsiteY4" fmla="*/ 716756 h 716756"/>
              <a:gd name="connsiteX5" fmla="*/ 0 w 719138"/>
              <a:gd name="connsiteY5" fmla="*/ 645318 h 716756"/>
              <a:gd name="connsiteX6" fmla="*/ 647700 w 719138"/>
              <a:gd name="connsiteY6" fmla="*/ 0 h 71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138" h="716756">
                <a:moveTo>
                  <a:pt x="647700" y="0"/>
                </a:moveTo>
                <a:lnTo>
                  <a:pt x="719138" y="0"/>
                </a:lnTo>
                <a:lnTo>
                  <a:pt x="719138" y="71437"/>
                </a:lnTo>
                <a:lnTo>
                  <a:pt x="73819" y="716756"/>
                </a:lnTo>
                <a:lnTo>
                  <a:pt x="0" y="716756"/>
                </a:lnTo>
                <a:lnTo>
                  <a:pt x="0" y="645318"/>
                </a:lnTo>
                <a:lnTo>
                  <a:pt x="64770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</p:spTree>
    <p:extLst>
      <p:ext uri="{BB962C8B-B14F-4D97-AF65-F5344CB8AC3E}">
        <p14:creationId xmlns:p14="http://schemas.microsoft.com/office/powerpoint/2010/main" val="173878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3E789B-BC87-40D5-8960-6AA7FA0E742D}"/>
              </a:ext>
            </a:extLst>
          </p:cNvPr>
          <p:cNvSpPr/>
          <p:nvPr/>
        </p:nvSpPr>
        <p:spPr>
          <a:xfrm>
            <a:off x="0" y="0"/>
            <a:ext cx="4319587" cy="4319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3B832-6B6B-45AC-B435-F98B5E9BEFC8}"/>
              </a:ext>
            </a:extLst>
          </p:cNvPr>
          <p:cNvGrpSpPr/>
          <p:nvPr/>
        </p:nvGrpSpPr>
        <p:grpSpPr>
          <a:xfrm>
            <a:off x="0" y="1"/>
            <a:ext cx="4324676" cy="4319588"/>
            <a:chOff x="3977835" y="1317853"/>
            <a:chExt cx="4236326" cy="4231342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50857C60-3B77-4BD9-9C52-BF7519AEADFE}"/>
                </a:ext>
              </a:extLst>
            </p:cNvPr>
            <p:cNvSpPr/>
            <p:nvPr/>
          </p:nvSpPr>
          <p:spPr>
            <a:xfrm rot="16200000">
              <a:off x="3984851" y="1319885"/>
              <a:ext cx="4222294" cy="4236326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4C32DAE-0CC8-47BC-9E53-5CA5A2B1FB97}"/>
                </a:ext>
              </a:extLst>
            </p:cNvPr>
            <p:cNvSpPr/>
            <p:nvPr/>
          </p:nvSpPr>
          <p:spPr>
            <a:xfrm>
              <a:off x="3977835" y="1317853"/>
              <a:ext cx="4236326" cy="4231341"/>
            </a:xfrm>
            <a:custGeom>
              <a:avLst/>
              <a:gdLst>
                <a:gd name="connsiteX0" fmla="*/ 647700 w 719138"/>
                <a:gd name="connsiteY0" fmla="*/ 0 h 716756"/>
                <a:gd name="connsiteX1" fmla="*/ 719138 w 719138"/>
                <a:gd name="connsiteY1" fmla="*/ 0 h 716756"/>
                <a:gd name="connsiteX2" fmla="*/ 719138 w 719138"/>
                <a:gd name="connsiteY2" fmla="*/ 71437 h 716756"/>
                <a:gd name="connsiteX3" fmla="*/ 73819 w 719138"/>
                <a:gd name="connsiteY3" fmla="*/ 716756 h 716756"/>
                <a:gd name="connsiteX4" fmla="*/ 0 w 719138"/>
                <a:gd name="connsiteY4" fmla="*/ 716756 h 716756"/>
                <a:gd name="connsiteX5" fmla="*/ 0 w 719138"/>
                <a:gd name="connsiteY5" fmla="*/ 645318 h 716756"/>
                <a:gd name="connsiteX6" fmla="*/ 647700 w 7191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138" h="716756">
                  <a:moveTo>
                    <a:pt x="647700" y="0"/>
                  </a:moveTo>
                  <a:lnTo>
                    <a:pt x="719138" y="0"/>
                  </a:lnTo>
                  <a:lnTo>
                    <a:pt x="719138" y="71437"/>
                  </a:lnTo>
                  <a:lnTo>
                    <a:pt x="73819" y="716756"/>
                  </a:lnTo>
                  <a:lnTo>
                    <a:pt x="0" y="716756"/>
                  </a:lnTo>
                  <a:lnTo>
                    <a:pt x="0" y="64531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350873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17FD7-A0B6-4AD5-A6D9-435CF791EBBF}"/>
              </a:ext>
            </a:extLst>
          </p:cNvPr>
          <p:cNvGrpSpPr/>
          <p:nvPr/>
        </p:nvGrpSpPr>
        <p:grpSpPr>
          <a:xfrm>
            <a:off x="1" y="-34592"/>
            <a:ext cx="4302842" cy="4354180"/>
            <a:chOff x="1420229" y="1402581"/>
            <a:chExt cx="1479131" cy="149677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420229" y="1420229"/>
              <a:ext cx="1479131" cy="147913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 u="sng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B8D581-3F2D-4030-BCFD-12EA24395535}"/>
                </a:ext>
              </a:extLst>
            </p:cNvPr>
            <p:cNvSpPr/>
            <p:nvPr/>
          </p:nvSpPr>
          <p:spPr>
            <a:xfrm>
              <a:off x="1420229" y="1402581"/>
              <a:ext cx="1479131" cy="159413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83058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9FE28A-4B2B-440C-BEAB-0C4F6982591B}"/>
              </a:ext>
            </a:extLst>
          </p:cNvPr>
          <p:cNvGrpSpPr/>
          <p:nvPr/>
        </p:nvGrpSpPr>
        <p:grpSpPr>
          <a:xfrm>
            <a:off x="0" y="0"/>
            <a:ext cx="4319587" cy="4319587"/>
            <a:chOff x="1420229" y="1420229"/>
            <a:chExt cx="1479131" cy="14791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420229" y="1420229"/>
              <a:ext cx="1479131" cy="147913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B33F58B-FC54-4050-9715-D49076E5584A}"/>
                </a:ext>
              </a:extLst>
            </p:cNvPr>
            <p:cNvGrpSpPr/>
            <p:nvPr/>
          </p:nvGrpSpPr>
          <p:grpSpPr>
            <a:xfrm>
              <a:off x="1643591" y="1709726"/>
              <a:ext cx="1032405" cy="900137"/>
              <a:chOff x="4639020" y="2158685"/>
              <a:chExt cx="2913955" cy="254062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418524-4555-4C15-930E-8E57444FB319}"/>
                  </a:ext>
                </a:extLst>
              </p:cNvPr>
              <p:cNvGrpSpPr/>
              <p:nvPr/>
            </p:nvGrpSpPr>
            <p:grpSpPr>
              <a:xfrm>
                <a:off x="5194661" y="3614050"/>
                <a:ext cx="1802675" cy="992790"/>
                <a:chOff x="5172891" y="3466005"/>
                <a:chExt cx="1802675" cy="992790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42495BFA-2B5C-4BAA-83EE-7A35C21251F5}"/>
                    </a:ext>
                  </a:extLst>
                </p:cNvPr>
                <p:cNvSpPr/>
                <p:nvPr/>
              </p:nvSpPr>
              <p:spPr>
                <a:xfrm>
                  <a:off x="5172891" y="3466005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ACCEFA93-51CA-4E1D-B890-E0870FE2937B}"/>
                    </a:ext>
                  </a:extLst>
                </p:cNvPr>
                <p:cNvSpPr/>
                <p:nvPr/>
              </p:nvSpPr>
              <p:spPr>
                <a:xfrm rot="10800000">
                  <a:off x="5172891" y="3962400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6BF79EC-1D85-4F2E-81B3-C8A5B69031AA}"/>
                  </a:ext>
                </a:extLst>
              </p:cNvPr>
              <p:cNvSpPr/>
              <p:nvPr/>
            </p:nvSpPr>
            <p:spPr>
              <a:xfrm>
                <a:off x="5677987" y="3692434"/>
                <a:ext cx="836022" cy="8360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3D95E7BD-FA66-4F9D-A8A0-080C6C4F37F7}"/>
                  </a:ext>
                </a:extLst>
              </p:cNvPr>
              <p:cNvSpPr/>
              <p:nvPr/>
            </p:nvSpPr>
            <p:spPr>
              <a:xfrm>
                <a:off x="4930142" y="3054765"/>
                <a:ext cx="2331710" cy="1644549"/>
              </a:xfrm>
              <a:custGeom>
                <a:avLst/>
                <a:gdLst>
                  <a:gd name="connsiteX0" fmla="*/ 0 w 719138"/>
                  <a:gd name="connsiteY0" fmla="*/ 0 h 507206"/>
                  <a:gd name="connsiteX1" fmla="*/ 142875 w 719138"/>
                  <a:gd name="connsiteY1" fmla="*/ 507206 h 507206"/>
                  <a:gd name="connsiteX2" fmla="*/ 576263 w 719138"/>
                  <a:gd name="connsiteY2" fmla="*/ 507206 h 507206"/>
                  <a:gd name="connsiteX3" fmla="*/ 719138 w 719138"/>
                  <a:gd name="connsiteY3" fmla="*/ 0 h 507206"/>
                  <a:gd name="connsiteX4" fmla="*/ 511969 w 719138"/>
                  <a:gd name="connsiteY4" fmla="*/ 230981 h 507206"/>
                  <a:gd name="connsiteX5" fmla="*/ 361950 w 719138"/>
                  <a:gd name="connsiteY5" fmla="*/ 4762 h 507206"/>
                  <a:gd name="connsiteX6" fmla="*/ 221456 w 719138"/>
                  <a:gd name="connsiteY6" fmla="*/ 219075 h 507206"/>
                  <a:gd name="connsiteX7" fmla="*/ 0 w 719138"/>
                  <a:gd name="connsiteY7" fmla="*/ 0 h 50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138" h="507206">
                    <a:moveTo>
                      <a:pt x="0" y="0"/>
                    </a:moveTo>
                    <a:lnTo>
                      <a:pt x="142875" y="507206"/>
                    </a:lnTo>
                    <a:lnTo>
                      <a:pt x="576263" y="507206"/>
                    </a:lnTo>
                    <a:lnTo>
                      <a:pt x="719138" y="0"/>
                    </a:lnTo>
                    <a:lnTo>
                      <a:pt x="511969" y="230981"/>
                    </a:lnTo>
                    <a:lnTo>
                      <a:pt x="361950" y="4762"/>
                    </a:lnTo>
                    <a:lnTo>
                      <a:pt x="221456" y="219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30FA1C-3537-4720-8D08-0964CBE6F002}"/>
                  </a:ext>
                </a:extLst>
              </p:cNvPr>
              <p:cNvSpPr/>
              <p:nvPr/>
            </p:nvSpPr>
            <p:spPr>
              <a:xfrm>
                <a:off x="4639020" y="2467521"/>
                <a:ext cx="308836" cy="308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B228B01-36EC-4EEB-9972-D80914029960}"/>
                  </a:ext>
                </a:extLst>
              </p:cNvPr>
              <p:cNvSpPr/>
              <p:nvPr/>
            </p:nvSpPr>
            <p:spPr>
              <a:xfrm>
                <a:off x="5941580" y="2158685"/>
                <a:ext cx="308836" cy="308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5EBE01-8FFF-471D-B129-908EA39C4E6C}"/>
                  </a:ext>
                </a:extLst>
              </p:cNvPr>
              <p:cNvSpPr/>
              <p:nvPr/>
            </p:nvSpPr>
            <p:spPr>
              <a:xfrm>
                <a:off x="7244139" y="2452307"/>
                <a:ext cx="308836" cy="308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9A9B709-9A34-42A5-BF0A-F8130349D276}"/>
                  </a:ext>
                </a:extLst>
              </p:cNvPr>
              <p:cNvSpPr/>
              <p:nvPr/>
            </p:nvSpPr>
            <p:spPr>
              <a:xfrm>
                <a:off x="5941580" y="4011698"/>
                <a:ext cx="308836" cy="3088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1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B5686-9E69-426A-9FBA-FAC3DB3D45D1}"/>
              </a:ext>
            </a:extLst>
          </p:cNvPr>
          <p:cNvSpPr/>
          <p:nvPr/>
        </p:nvSpPr>
        <p:spPr>
          <a:xfrm>
            <a:off x="0" y="0"/>
            <a:ext cx="4319587" cy="43195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2002C38-17F9-4086-8087-0A6C48B3FA43}"/>
              </a:ext>
            </a:extLst>
          </p:cNvPr>
          <p:cNvSpPr/>
          <p:nvPr/>
        </p:nvSpPr>
        <p:spPr>
          <a:xfrm>
            <a:off x="93244" y="378285"/>
            <a:ext cx="4133099" cy="35630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770F52-5B1B-4245-88FE-A0144C9B98D8}"/>
              </a:ext>
            </a:extLst>
          </p:cNvPr>
          <p:cNvGrpSpPr/>
          <p:nvPr/>
        </p:nvGrpSpPr>
        <p:grpSpPr>
          <a:xfrm>
            <a:off x="1227203" y="2351259"/>
            <a:ext cx="1865178" cy="1027211"/>
            <a:chOff x="5172891" y="3466005"/>
            <a:chExt cx="1802675" cy="99279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BE63B4C-D157-40E1-A03D-0216BF76D9E9}"/>
                </a:ext>
              </a:extLst>
            </p:cNvPr>
            <p:cNvSpPr/>
            <p:nvPr/>
          </p:nvSpPr>
          <p:spPr>
            <a:xfrm>
              <a:off x="5172891" y="3466005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AF77761-AB99-4D9B-BB59-BAEF7BE7E1ED}"/>
                </a:ext>
              </a:extLst>
            </p:cNvPr>
            <p:cNvSpPr/>
            <p:nvPr/>
          </p:nvSpPr>
          <p:spPr>
            <a:xfrm rot="10800000">
              <a:off x="5172891" y="3962400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BC54E0AC-3447-4B2A-8637-087C2E4C9458}"/>
              </a:ext>
            </a:extLst>
          </p:cNvPr>
          <p:cNvSpPr/>
          <p:nvPr/>
        </p:nvSpPr>
        <p:spPr>
          <a:xfrm>
            <a:off x="1727285" y="2432360"/>
            <a:ext cx="865009" cy="8650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</p:spTree>
    <p:extLst>
      <p:ext uri="{BB962C8B-B14F-4D97-AF65-F5344CB8AC3E}">
        <p14:creationId xmlns:p14="http://schemas.microsoft.com/office/powerpoint/2010/main" val="2101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BF44E3-0299-44BF-9F80-23A7D8B8963F}"/>
              </a:ext>
            </a:extLst>
          </p:cNvPr>
          <p:cNvGrpSpPr/>
          <p:nvPr/>
        </p:nvGrpSpPr>
        <p:grpSpPr>
          <a:xfrm>
            <a:off x="-7175" y="0"/>
            <a:ext cx="4326764" cy="4312435"/>
            <a:chOff x="1194086" y="889228"/>
            <a:chExt cx="4236326" cy="42222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230743" y="913978"/>
              <a:ext cx="4174836" cy="417483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4C32DAE-0CC8-47BC-9E53-5CA5A2B1FB97}"/>
                </a:ext>
              </a:extLst>
            </p:cNvPr>
            <p:cNvSpPr/>
            <p:nvPr/>
          </p:nvSpPr>
          <p:spPr>
            <a:xfrm>
              <a:off x="1194086" y="889228"/>
              <a:ext cx="4236326" cy="4222294"/>
            </a:xfrm>
            <a:custGeom>
              <a:avLst/>
              <a:gdLst>
                <a:gd name="connsiteX0" fmla="*/ 647700 w 719138"/>
                <a:gd name="connsiteY0" fmla="*/ 0 h 716756"/>
                <a:gd name="connsiteX1" fmla="*/ 719138 w 719138"/>
                <a:gd name="connsiteY1" fmla="*/ 0 h 716756"/>
                <a:gd name="connsiteX2" fmla="*/ 719138 w 719138"/>
                <a:gd name="connsiteY2" fmla="*/ 71437 h 716756"/>
                <a:gd name="connsiteX3" fmla="*/ 73819 w 719138"/>
                <a:gd name="connsiteY3" fmla="*/ 716756 h 716756"/>
                <a:gd name="connsiteX4" fmla="*/ 0 w 719138"/>
                <a:gd name="connsiteY4" fmla="*/ 716756 h 716756"/>
                <a:gd name="connsiteX5" fmla="*/ 0 w 719138"/>
                <a:gd name="connsiteY5" fmla="*/ 645318 h 716756"/>
                <a:gd name="connsiteX6" fmla="*/ 647700 w 7191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138" h="716756">
                  <a:moveTo>
                    <a:pt x="647700" y="0"/>
                  </a:moveTo>
                  <a:lnTo>
                    <a:pt x="719138" y="0"/>
                  </a:lnTo>
                  <a:lnTo>
                    <a:pt x="719138" y="71437"/>
                  </a:lnTo>
                  <a:lnTo>
                    <a:pt x="73819" y="716756"/>
                  </a:lnTo>
                  <a:lnTo>
                    <a:pt x="0" y="716756"/>
                  </a:lnTo>
                  <a:lnTo>
                    <a:pt x="0" y="64531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B0F0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7527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3BB343-AEE9-4AE9-8452-7F7C9BB09BF3}"/>
              </a:ext>
            </a:extLst>
          </p:cNvPr>
          <p:cNvSpPr/>
          <p:nvPr/>
        </p:nvSpPr>
        <p:spPr>
          <a:xfrm>
            <a:off x="0" y="0"/>
            <a:ext cx="4319587" cy="4319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B24819-7724-4849-923B-3A84C70BC2AD}"/>
              </a:ext>
            </a:extLst>
          </p:cNvPr>
          <p:cNvGrpSpPr/>
          <p:nvPr/>
        </p:nvGrpSpPr>
        <p:grpSpPr>
          <a:xfrm>
            <a:off x="0" y="7154"/>
            <a:ext cx="4326765" cy="4312433"/>
            <a:chOff x="3909060" y="1254274"/>
            <a:chExt cx="4333678" cy="4319324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50857C60-3B77-4BD9-9C52-BF7519AEADFE}"/>
                </a:ext>
              </a:extLst>
            </p:cNvPr>
            <p:cNvSpPr/>
            <p:nvPr/>
          </p:nvSpPr>
          <p:spPr>
            <a:xfrm rot="16200000">
              <a:off x="3984854" y="1315361"/>
              <a:ext cx="4222294" cy="4236326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4C32DAE-0CC8-47BC-9E53-5CA5A2B1FB97}"/>
                </a:ext>
              </a:extLst>
            </p:cNvPr>
            <p:cNvSpPr/>
            <p:nvPr/>
          </p:nvSpPr>
          <p:spPr>
            <a:xfrm>
              <a:off x="3909060" y="1254274"/>
              <a:ext cx="4333678" cy="4319324"/>
            </a:xfrm>
            <a:custGeom>
              <a:avLst/>
              <a:gdLst>
                <a:gd name="connsiteX0" fmla="*/ 647700 w 719138"/>
                <a:gd name="connsiteY0" fmla="*/ 0 h 716756"/>
                <a:gd name="connsiteX1" fmla="*/ 719138 w 719138"/>
                <a:gd name="connsiteY1" fmla="*/ 0 h 716756"/>
                <a:gd name="connsiteX2" fmla="*/ 719138 w 719138"/>
                <a:gd name="connsiteY2" fmla="*/ 71437 h 716756"/>
                <a:gd name="connsiteX3" fmla="*/ 73819 w 719138"/>
                <a:gd name="connsiteY3" fmla="*/ 716756 h 716756"/>
                <a:gd name="connsiteX4" fmla="*/ 0 w 719138"/>
                <a:gd name="connsiteY4" fmla="*/ 716756 h 716756"/>
                <a:gd name="connsiteX5" fmla="*/ 0 w 719138"/>
                <a:gd name="connsiteY5" fmla="*/ 645318 h 716756"/>
                <a:gd name="connsiteX6" fmla="*/ 647700 w 7191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138" h="716756">
                  <a:moveTo>
                    <a:pt x="647700" y="0"/>
                  </a:moveTo>
                  <a:lnTo>
                    <a:pt x="719138" y="0"/>
                  </a:lnTo>
                  <a:lnTo>
                    <a:pt x="719138" y="71437"/>
                  </a:lnTo>
                  <a:lnTo>
                    <a:pt x="73819" y="716756"/>
                  </a:lnTo>
                  <a:lnTo>
                    <a:pt x="0" y="716756"/>
                  </a:lnTo>
                  <a:lnTo>
                    <a:pt x="0" y="64531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283967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CD9C8A9-C5E6-4D77-929F-51D06C203CC4}"/>
              </a:ext>
            </a:extLst>
          </p:cNvPr>
          <p:cNvGrpSpPr/>
          <p:nvPr/>
        </p:nvGrpSpPr>
        <p:grpSpPr>
          <a:xfrm>
            <a:off x="34185" y="0"/>
            <a:ext cx="4244517" cy="4295159"/>
            <a:chOff x="1420229" y="1402581"/>
            <a:chExt cx="1479131" cy="149677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420229" y="1420229"/>
              <a:ext cx="1479131" cy="14791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 u="sng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B8D581-3F2D-4030-BCFD-12EA24395535}"/>
                </a:ext>
              </a:extLst>
            </p:cNvPr>
            <p:cNvSpPr/>
            <p:nvPr/>
          </p:nvSpPr>
          <p:spPr>
            <a:xfrm>
              <a:off x="1420229" y="1402581"/>
              <a:ext cx="1479131" cy="159413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28827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14</cp:revision>
  <dcterms:created xsi:type="dcterms:W3CDTF">2020-01-16T05:43:53Z</dcterms:created>
  <dcterms:modified xsi:type="dcterms:W3CDTF">2020-01-16T08:02:41Z</dcterms:modified>
</cp:coreProperties>
</file>