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5294-28F1-6F4A-855D-D9AA49034E9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23379" r="21838" b="15982"/>
          <a:stretch/>
        </p:blipFill>
        <p:spPr>
          <a:xfrm>
            <a:off x="325677" y="1603332"/>
            <a:ext cx="9169052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6141" r="22133" b="16212"/>
          <a:stretch/>
        </p:blipFill>
        <p:spPr>
          <a:xfrm>
            <a:off x="450937" y="2492679"/>
            <a:ext cx="8943584" cy="32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10928" r="27636" b="10836"/>
          <a:stretch/>
        </p:blipFill>
        <p:spPr>
          <a:xfrm>
            <a:off x="1265129" y="2498009"/>
            <a:ext cx="5060515" cy="3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23379" r="22046" b="15799"/>
          <a:stretch/>
        </p:blipFill>
        <p:spPr>
          <a:xfrm>
            <a:off x="338203" y="1603332"/>
            <a:ext cx="9131474" cy="4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DE1A933-17D7-944E-A9B8-1B70A92A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0" t="51008" r="18125" b="2791"/>
          <a:stretch/>
        </p:blipFill>
        <p:spPr>
          <a:xfrm>
            <a:off x="2020188" y="770860"/>
            <a:ext cx="6889897" cy="31685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5D402-995A-424B-9B7E-B08A89A97190}"/>
              </a:ext>
            </a:extLst>
          </p:cNvPr>
          <p:cNvCxnSpPr>
            <a:cxnSpLocks/>
          </p:cNvCxnSpPr>
          <p:nvPr/>
        </p:nvCxnSpPr>
        <p:spPr>
          <a:xfrm>
            <a:off x="29877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5AC03B-355A-B744-8B6A-11C92F176C37}"/>
              </a:ext>
            </a:extLst>
          </p:cNvPr>
          <p:cNvCxnSpPr>
            <a:cxnSpLocks/>
          </p:cNvCxnSpPr>
          <p:nvPr/>
        </p:nvCxnSpPr>
        <p:spPr>
          <a:xfrm>
            <a:off x="31401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6B5160-C4A2-004D-AEC4-6A84030F1895}"/>
              </a:ext>
            </a:extLst>
          </p:cNvPr>
          <p:cNvCxnSpPr>
            <a:cxnSpLocks/>
          </p:cNvCxnSpPr>
          <p:nvPr/>
        </p:nvCxnSpPr>
        <p:spPr>
          <a:xfrm>
            <a:off x="32819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2F571-B4A2-E846-BDC2-0F07E70092D3}"/>
              </a:ext>
            </a:extLst>
          </p:cNvPr>
          <p:cNvCxnSpPr>
            <a:cxnSpLocks/>
          </p:cNvCxnSpPr>
          <p:nvPr/>
        </p:nvCxnSpPr>
        <p:spPr>
          <a:xfrm>
            <a:off x="54580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4F0FB-3F78-D742-8430-0E49F10CF321}"/>
              </a:ext>
            </a:extLst>
          </p:cNvPr>
          <p:cNvCxnSpPr>
            <a:cxnSpLocks/>
          </p:cNvCxnSpPr>
          <p:nvPr/>
        </p:nvCxnSpPr>
        <p:spPr>
          <a:xfrm>
            <a:off x="55998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6AA626-CFA7-0047-A24D-2C79555A1A1C}"/>
              </a:ext>
            </a:extLst>
          </p:cNvPr>
          <p:cNvCxnSpPr>
            <a:cxnSpLocks/>
          </p:cNvCxnSpPr>
          <p:nvPr/>
        </p:nvCxnSpPr>
        <p:spPr>
          <a:xfrm>
            <a:off x="57522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1BCE9D-84B8-E040-A1F2-A32160586215}"/>
              </a:ext>
            </a:extLst>
          </p:cNvPr>
          <p:cNvSpPr txBox="1"/>
          <p:nvPr/>
        </p:nvSpPr>
        <p:spPr>
          <a:xfrm>
            <a:off x="2811801" y="253508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E9A22-FB35-E344-BAD9-15139538FE8B}"/>
              </a:ext>
            </a:extLst>
          </p:cNvPr>
          <p:cNvSpPr txBox="1"/>
          <p:nvPr/>
        </p:nvSpPr>
        <p:spPr>
          <a:xfrm>
            <a:off x="2987749" y="25350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166FD-0F62-0D4B-84C3-A79D5DF960C8}"/>
              </a:ext>
            </a:extLst>
          </p:cNvPr>
          <p:cNvSpPr txBox="1"/>
          <p:nvPr/>
        </p:nvSpPr>
        <p:spPr>
          <a:xfrm>
            <a:off x="3140149" y="2553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3943B-6826-AF45-B91B-E5DF6269E3CE}"/>
              </a:ext>
            </a:extLst>
          </p:cNvPr>
          <p:cNvSpPr txBox="1"/>
          <p:nvPr/>
        </p:nvSpPr>
        <p:spPr>
          <a:xfrm>
            <a:off x="5267415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FBEAE-A28D-624B-A415-763A1D4DF75C}"/>
              </a:ext>
            </a:extLst>
          </p:cNvPr>
          <p:cNvSpPr txBox="1"/>
          <p:nvPr/>
        </p:nvSpPr>
        <p:spPr>
          <a:xfrm>
            <a:off x="5443363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7B8B7-A7FB-7343-B2B3-C362A079E2E5}"/>
              </a:ext>
            </a:extLst>
          </p:cNvPr>
          <p:cNvSpPr txBox="1"/>
          <p:nvPr/>
        </p:nvSpPr>
        <p:spPr>
          <a:xfrm>
            <a:off x="5595763" y="25350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08934-DD2F-8748-97FF-650590CA62E0}"/>
              </a:ext>
            </a:extLst>
          </p:cNvPr>
          <p:cNvCxnSpPr>
            <a:cxnSpLocks/>
          </p:cNvCxnSpPr>
          <p:nvPr/>
        </p:nvCxnSpPr>
        <p:spPr>
          <a:xfrm>
            <a:off x="59008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993257-3EA7-2F44-89B4-0D247BE13B4A}"/>
              </a:ext>
            </a:extLst>
          </p:cNvPr>
          <p:cNvCxnSpPr>
            <a:cxnSpLocks/>
          </p:cNvCxnSpPr>
          <p:nvPr/>
        </p:nvCxnSpPr>
        <p:spPr>
          <a:xfrm>
            <a:off x="60532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DB4E6-0C3C-B646-87A1-B62A1F5440D2}"/>
              </a:ext>
            </a:extLst>
          </p:cNvPr>
          <p:cNvCxnSpPr>
            <a:cxnSpLocks/>
          </p:cNvCxnSpPr>
          <p:nvPr/>
        </p:nvCxnSpPr>
        <p:spPr>
          <a:xfrm>
            <a:off x="6195003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4754F2-DE7A-0B42-A2B5-273C46B25EC8}"/>
              </a:ext>
            </a:extLst>
          </p:cNvPr>
          <p:cNvSpPr txBox="1"/>
          <p:nvPr/>
        </p:nvSpPr>
        <p:spPr>
          <a:xfrm>
            <a:off x="5724888" y="2498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AE4E6-92D2-2049-BAB7-65EF54D63DDE}"/>
              </a:ext>
            </a:extLst>
          </p:cNvPr>
          <p:cNvSpPr txBox="1"/>
          <p:nvPr/>
        </p:nvSpPr>
        <p:spPr>
          <a:xfrm>
            <a:off x="5900836" y="24986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7B76C-15C5-4449-998F-43D902BE031B}"/>
              </a:ext>
            </a:extLst>
          </p:cNvPr>
          <p:cNvSpPr txBox="1"/>
          <p:nvPr/>
        </p:nvSpPr>
        <p:spPr>
          <a:xfrm>
            <a:off x="6053236" y="2516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13B0B2-4E5B-1545-8B5D-F6066E98897E}"/>
              </a:ext>
            </a:extLst>
          </p:cNvPr>
          <p:cNvCxnSpPr>
            <a:cxnSpLocks/>
          </p:cNvCxnSpPr>
          <p:nvPr/>
        </p:nvCxnSpPr>
        <p:spPr>
          <a:xfrm>
            <a:off x="8370636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C6756F-A790-3941-8F1A-AB53A362C8F2}"/>
              </a:ext>
            </a:extLst>
          </p:cNvPr>
          <p:cNvCxnSpPr>
            <a:cxnSpLocks/>
          </p:cNvCxnSpPr>
          <p:nvPr/>
        </p:nvCxnSpPr>
        <p:spPr>
          <a:xfrm>
            <a:off x="85124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C71622-1EDA-5748-A026-E1E83ACA10E9}"/>
              </a:ext>
            </a:extLst>
          </p:cNvPr>
          <p:cNvCxnSpPr>
            <a:cxnSpLocks/>
          </p:cNvCxnSpPr>
          <p:nvPr/>
        </p:nvCxnSpPr>
        <p:spPr>
          <a:xfrm>
            <a:off x="86648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21F1AD-1D22-EB4F-9EB8-B6DDC397137F}"/>
              </a:ext>
            </a:extLst>
          </p:cNvPr>
          <p:cNvSpPr txBox="1"/>
          <p:nvPr/>
        </p:nvSpPr>
        <p:spPr>
          <a:xfrm>
            <a:off x="8180002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E67A1-AEB2-424A-8C4E-C7D2C209D87B}"/>
              </a:ext>
            </a:extLst>
          </p:cNvPr>
          <p:cNvSpPr txBox="1"/>
          <p:nvPr/>
        </p:nvSpPr>
        <p:spPr>
          <a:xfrm>
            <a:off x="8355950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1044-24F6-DB4C-A11D-A53EC7295529}"/>
              </a:ext>
            </a:extLst>
          </p:cNvPr>
          <p:cNvSpPr txBox="1"/>
          <p:nvPr/>
        </p:nvSpPr>
        <p:spPr>
          <a:xfrm>
            <a:off x="8505565" y="246219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4494-946E-0844-B0CA-71C9DFFA0378}"/>
              </a:ext>
            </a:extLst>
          </p:cNvPr>
          <p:cNvSpPr txBox="1"/>
          <p:nvPr/>
        </p:nvSpPr>
        <p:spPr>
          <a:xfrm>
            <a:off x="3933927" y="253507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C5EEC6-E0B5-8742-A4C1-6472A221A566}"/>
              </a:ext>
            </a:extLst>
          </p:cNvPr>
          <p:cNvSpPr txBox="1"/>
          <p:nvPr/>
        </p:nvSpPr>
        <p:spPr>
          <a:xfrm>
            <a:off x="6893602" y="24090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B</a:t>
            </a:r>
          </a:p>
        </p:txBody>
      </p:sp>
    </p:spTree>
    <p:extLst>
      <p:ext uri="{BB962C8B-B14F-4D97-AF65-F5344CB8AC3E}">
        <p14:creationId xmlns:p14="http://schemas.microsoft.com/office/powerpoint/2010/main" val="17243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96560-AB39-2E47-8C92-E1F802E89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49921" r="18413" b="2171"/>
          <a:stretch/>
        </p:blipFill>
        <p:spPr>
          <a:xfrm>
            <a:off x="2243471" y="3423684"/>
            <a:ext cx="6826102" cy="3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90009-678F-1141-ACD6-953B75C8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4" t="53489" r="18412"/>
          <a:stretch/>
        </p:blipFill>
        <p:spPr>
          <a:xfrm>
            <a:off x="2243469" y="3668232"/>
            <a:ext cx="6826103" cy="31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9FD6E-80E7-D848-9F2E-C03819D7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52248" r="23495" b="2015"/>
          <a:stretch/>
        </p:blipFill>
        <p:spPr>
          <a:xfrm>
            <a:off x="2243470" y="3583172"/>
            <a:ext cx="6347637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50CC-5B1C-F749-8E0C-DADB4662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54264" r="20484" b="2635"/>
          <a:stretch/>
        </p:blipFill>
        <p:spPr>
          <a:xfrm>
            <a:off x="2286000" y="3721394"/>
            <a:ext cx="6560288" cy="29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16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Jianli Cheng</dc:creator>
  <cp:lastModifiedBy>Jianli Cheng</cp:lastModifiedBy>
  <cp:revision>17</cp:revision>
  <dcterms:created xsi:type="dcterms:W3CDTF">2018-08-18T20:42:12Z</dcterms:created>
  <dcterms:modified xsi:type="dcterms:W3CDTF">2018-09-25T03:43:03Z</dcterms:modified>
</cp:coreProperties>
</file>