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70" r:id="rId3"/>
    <p:sldId id="260" r:id="rId4"/>
    <p:sldId id="261" r:id="rId5"/>
    <p:sldId id="262" r:id="rId6"/>
    <p:sldId id="263" r:id="rId7"/>
    <p:sldId id="264" r:id="rId8"/>
    <p:sldId id="265" r:id="rId9"/>
    <p:sldId id="266" r:id="rId10"/>
    <p:sldId id="267" r:id="rId11"/>
    <p:sldId id="268" r:id="rId12"/>
    <p:sldId id="269" r:id="rId13"/>
    <p:sldId id="25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6">
          <p15:clr>
            <a:srgbClr val="A4A3A4"/>
          </p15:clr>
        </p15:guide>
      </p15:sldGuideLst>
    </p:ext>
    <p:ext uri="{2D200454-40CA-4A62-9FC3-DE9A4176ACB9}">
      <p15:notesGuideLst xmlns:p15="http://schemas.microsoft.com/office/powerpoint/2012/main">
        <p15:guide id="1" orient="horz" pos="2880">
          <p15:clr>
            <a:srgbClr val="A4A3A4"/>
          </p15:clr>
        </p15:guide>
        <p15:guide id="2"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varScale="1">
        <p:scale>
          <a:sx n="81" d="100"/>
          <a:sy n="81" d="100"/>
        </p:scale>
        <p:origin x="1560" y="67"/>
      </p:cViewPr>
      <p:guideLst>
        <p:guide orient="horz" pos="2160"/>
        <p:guide pos="287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2018/2/1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3008359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D7B19-8C13-4E9F-B6EC-4BAB6257CF4F}" type="datetimeFigureOut">
              <a:rPr lang="zh-CN" altLang="en-US" smtClean="0"/>
              <a:t>2018/2/1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A0A67-E3E1-44A0-803F-A0A470E1355B}" type="slidenum">
              <a:rPr lang="zh-CN" altLang="en-US" smtClean="0"/>
              <a:t>‹#›</a:t>
            </a:fld>
            <a:endParaRPr lang="zh-CN" altLang="en-US"/>
          </a:p>
        </p:txBody>
      </p:sp>
    </p:spTree>
    <p:extLst>
      <p:ext uri="{BB962C8B-B14F-4D97-AF65-F5344CB8AC3E}">
        <p14:creationId xmlns:p14="http://schemas.microsoft.com/office/powerpoint/2010/main" val="324384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2018/2/1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20154;&#20107;&#38754;&#35797;&#39064;&#27719;&#24635;.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012653" y="2660688"/>
            <a:ext cx="5109091" cy="830997"/>
          </a:xfrm>
          <a:prstGeom prst="rect">
            <a:avLst/>
          </a:prstGeom>
          <a:noFill/>
        </p:spPr>
        <p:txBody>
          <a:bodyPr wrap="none" rtlCol="0" anchor="ctr">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常见人事面试题目</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844824"/>
            <a:ext cx="7992888" cy="3139321"/>
          </a:xfrm>
          <a:prstGeom prst="rect">
            <a:avLst/>
          </a:prstGeom>
        </p:spPr>
        <p:txBody>
          <a:bodyPr wrap="square">
            <a:spAutoFit/>
          </a:bodyPr>
          <a:lstStyle/>
          <a:p>
            <a:r>
              <a:rPr lang="zh-CN" altLang="en-US" dirty="0"/>
              <a:t>        这个问题在技术面试时常被问到，问这个问题的意图是想考察你的成长路径和编程习惯，因为，你最熟悉的项目往往是你成长最快的项目，那个成长最快的项目往往会给你今后的编程习惯留下很多痕迹。所以，通过你对熟悉项目的描述，有经验的他会很快锁定你技术成长中的缺陷和闪光点，从而判断是否能够“为我所用”。</a:t>
            </a:r>
          </a:p>
          <a:p>
            <a:r>
              <a:rPr lang="zh-CN" altLang="en-US" dirty="0"/>
              <a:t>        你最好拿出一个自己最擅长技术的那个项目进行介绍，他听完你的介绍后，会接下来进行提问，这样他所有问的问题，你都成竹在胸了。切忌拿自己参与很少的项目来介绍，一旦他深入的询问很可能你会答非所问，反而造成更严重的影响。你大可以和他谈谈在那个项目中获得的经验，这样会引起此君的共鸣，有可能的话，说出一些你自己的小技巧，他会很高兴，同时这场面试也会很轻松，拿到</a:t>
            </a:r>
            <a:r>
              <a:rPr lang="en-US" altLang="zh-CN" dirty="0"/>
              <a:t>Offer</a:t>
            </a:r>
            <a:r>
              <a:rPr lang="zh-CN" altLang="en-US" dirty="0"/>
              <a:t>基本没问题了。</a:t>
            </a:r>
          </a:p>
        </p:txBody>
      </p:sp>
      <p:sp>
        <p:nvSpPr>
          <p:cNvPr id="3" name="矩形 2"/>
          <p:cNvSpPr/>
          <p:nvPr/>
        </p:nvSpPr>
        <p:spPr>
          <a:xfrm>
            <a:off x="884188" y="964942"/>
            <a:ext cx="4835128" cy="461665"/>
          </a:xfrm>
          <a:prstGeom prst="rect">
            <a:avLst/>
          </a:prstGeom>
        </p:spPr>
        <p:txBody>
          <a:bodyPr wrap="square">
            <a:spAutoFit/>
          </a:bodyPr>
          <a:lstStyle/>
          <a:p>
            <a:pPr lvl="0"/>
            <a:r>
              <a:rPr lang="zh-CN" altLang="en-US" sz="2400" b="1" dirty="0">
                <a:solidFill>
                  <a:prstClr val="black"/>
                </a:solidFill>
              </a:rPr>
              <a:t>八、介绍一个你认为最熟悉的项目</a:t>
            </a:r>
            <a:endParaRPr lang="zh-CN" altLang="en-US" sz="2400" dirty="0">
              <a:solidFill>
                <a:prstClr val="black"/>
              </a:solidFill>
            </a:endParaRPr>
          </a:p>
        </p:txBody>
      </p:sp>
    </p:spTree>
    <p:extLst>
      <p:ext uri="{BB962C8B-B14F-4D97-AF65-F5344CB8AC3E}">
        <p14:creationId xmlns:p14="http://schemas.microsoft.com/office/powerpoint/2010/main" val="371313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700808"/>
            <a:ext cx="7632848" cy="3693319"/>
          </a:xfrm>
          <a:prstGeom prst="rect">
            <a:avLst/>
          </a:prstGeom>
        </p:spPr>
        <p:txBody>
          <a:bodyPr wrap="square">
            <a:spAutoFit/>
          </a:bodyPr>
          <a:lstStyle/>
          <a:p>
            <a:r>
              <a:rPr lang="zh-CN" altLang="en-US" dirty="0"/>
              <a:t>        很多企业在招聘开发人员时很看重是否能够尽快上手，所以回答这个问题时要“实打实”的回答，在回答中最好强调能够“尽快”投入开发工作中，这样领导就放心了，会觉得你不是一个只会盲目工作的人，而是一个按部就班，稳打稳扎的人。</a:t>
            </a:r>
          </a:p>
          <a:p>
            <a:r>
              <a:rPr lang="zh-CN" altLang="en-US" b="1" dirty="0"/>
              <a:t>        回答范例：</a:t>
            </a:r>
            <a:r>
              <a:rPr lang="zh-CN" altLang="en-US" dirty="0"/>
              <a:t>我对咱们公司的大体情况只有一个大概了解，在这个职位的工作性质仅仅是我自己的一个理解。</a:t>
            </a:r>
          </a:p>
          <a:p>
            <a:r>
              <a:rPr lang="zh-CN" altLang="en-US" dirty="0"/>
              <a:t>        作为这个职位而言，我想我首先要对本公司的主营业务要有一个了解，了解公司的业务组成部分、业务的发展方向、我们面向的客户性质等。</a:t>
            </a:r>
          </a:p>
          <a:p>
            <a:r>
              <a:rPr lang="zh-CN" altLang="en-US" dirty="0"/>
              <a:t>        第二我要了解所属部门在公司中的地位，以及部门的工作目标，从而确定自身工作努力的方向。</a:t>
            </a:r>
          </a:p>
          <a:p>
            <a:r>
              <a:rPr lang="zh-CN" altLang="en-US" dirty="0"/>
              <a:t>        第三，了解我参与项目的开发方式，架构方式，紧密配合领导工作，尽快投入具体的开发工作中。</a:t>
            </a:r>
          </a:p>
          <a:p>
            <a:r>
              <a:rPr lang="zh-CN" altLang="en-US" dirty="0"/>
              <a:t>        这就是我开展工作的计划。</a:t>
            </a:r>
          </a:p>
        </p:txBody>
      </p:sp>
      <p:sp>
        <p:nvSpPr>
          <p:cNvPr id="3" name="矩形 2"/>
          <p:cNvSpPr/>
          <p:nvPr/>
        </p:nvSpPr>
        <p:spPr>
          <a:xfrm>
            <a:off x="827584" y="917188"/>
            <a:ext cx="6264696" cy="461665"/>
          </a:xfrm>
          <a:prstGeom prst="rect">
            <a:avLst/>
          </a:prstGeom>
        </p:spPr>
        <p:txBody>
          <a:bodyPr wrap="square">
            <a:spAutoFit/>
          </a:bodyPr>
          <a:lstStyle/>
          <a:p>
            <a:pPr lvl="0"/>
            <a:r>
              <a:rPr lang="zh-CN" altLang="en-US" sz="2400" b="1" dirty="0">
                <a:solidFill>
                  <a:prstClr val="black"/>
                </a:solidFill>
              </a:rPr>
              <a:t>九、如果公司录用你，你将怎样开展工作？</a:t>
            </a:r>
            <a:endParaRPr lang="zh-CN" altLang="en-US" sz="2400" dirty="0">
              <a:solidFill>
                <a:prstClr val="black"/>
              </a:solidFill>
            </a:endParaRPr>
          </a:p>
        </p:txBody>
      </p:sp>
    </p:spTree>
    <p:extLst>
      <p:ext uri="{BB962C8B-B14F-4D97-AF65-F5344CB8AC3E}">
        <p14:creationId xmlns:p14="http://schemas.microsoft.com/office/powerpoint/2010/main" val="186865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844824"/>
            <a:ext cx="7704856" cy="2585323"/>
          </a:xfrm>
          <a:prstGeom prst="rect">
            <a:avLst/>
          </a:prstGeom>
        </p:spPr>
        <p:txBody>
          <a:bodyPr wrap="square">
            <a:spAutoFit/>
          </a:bodyPr>
          <a:lstStyle/>
          <a:p>
            <a:r>
              <a:rPr lang="zh-CN" altLang="en-US" dirty="0"/>
              <a:t>        这个问题的看上去可有可无，其实很关键，面试官不喜欢说“没有问题”的人，没有问题就是自寻死路，没有问题传达出你对公司缺乏兴趣，而只是来寻找一笔薪水。其实在面试过程中谦虚礼貌的问面试官怎么称呼，该部门工作中的信息，如项目情况，开发技术再或者说贵公司的晋升机制是什么样的等。表现出一种很积极主动的状态是非常讨巧的。也可以更多了解到自己来的工作环境。企业很欢迎这样的求职者，因为体现出你对学习的热情和对公司的忠诚度以及你的上进心。</a:t>
            </a:r>
            <a:endParaRPr lang="en-US" altLang="zh-CN" dirty="0"/>
          </a:p>
          <a:p>
            <a:endParaRPr lang="en-US" altLang="zh-CN" dirty="0"/>
          </a:p>
          <a:p>
            <a:endParaRPr lang="en-US" altLang="zh-CN" dirty="0"/>
          </a:p>
        </p:txBody>
      </p:sp>
      <p:sp>
        <p:nvSpPr>
          <p:cNvPr id="3" name="矩形 2"/>
          <p:cNvSpPr/>
          <p:nvPr/>
        </p:nvSpPr>
        <p:spPr>
          <a:xfrm>
            <a:off x="755576" y="1006088"/>
            <a:ext cx="5158060" cy="461665"/>
          </a:xfrm>
          <a:prstGeom prst="rect">
            <a:avLst/>
          </a:prstGeom>
        </p:spPr>
        <p:txBody>
          <a:bodyPr wrap="square">
            <a:spAutoFit/>
          </a:bodyPr>
          <a:lstStyle/>
          <a:p>
            <a:pPr lvl="0"/>
            <a:r>
              <a:rPr lang="zh-CN" altLang="en-US" sz="2400" b="1" dirty="0">
                <a:solidFill>
                  <a:prstClr val="black"/>
                </a:solidFill>
              </a:rPr>
              <a:t>十、你还有什么问题问我吗？</a:t>
            </a:r>
            <a:endParaRPr lang="zh-CN" altLang="en-US" sz="2400" dirty="0">
              <a:solidFill>
                <a:prstClr val="black"/>
              </a:solidFill>
            </a:endParaRPr>
          </a:p>
        </p:txBody>
      </p:sp>
    </p:spTree>
    <p:extLst>
      <p:ext uri="{BB962C8B-B14F-4D97-AF65-F5344CB8AC3E}">
        <p14:creationId xmlns:p14="http://schemas.microsoft.com/office/powerpoint/2010/main" val="36347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FA8750-FA80-4DDA-9944-CC5C1216F907}"/>
              </a:ext>
            </a:extLst>
          </p:cNvPr>
          <p:cNvSpPr/>
          <p:nvPr/>
        </p:nvSpPr>
        <p:spPr>
          <a:xfrm>
            <a:off x="2195736" y="2780928"/>
            <a:ext cx="4320480" cy="584775"/>
          </a:xfrm>
          <a:prstGeom prst="rect">
            <a:avLst/>
          </a:prstGeom>
        </p:spPr>
        <p:txBody>
          <a:bodyPr wrap="square">
            <a:spAutoFit/>
          </a:bodyPr>
          <a:lstStyle/>
          <a:p>
            <a:pPr algn="ctr"/>
            <a:r>
              <a:rPr lang="zh-CN" altLang="en-US" sz="3200" dirty="0">
                <a:hlinkClick r:id="rId2" action="ppaction://hlinkfile"/>
              </a:rPr>
              <a:t>人事面试题汇总</a:t>
            </a:r>
            <a:r>
              <a:rPr lang="en-US" altLang="zh-CN" sz="3200" dirty="0">
                <a:hlinkClick r:id="rId2" action="ppaction://hlinkfile"/>
              </a:rPr>
              <a:t>.</a:t>
            </a:r>
            <a:r>
              <a:rPr lang="en-US" altLang="zh-CN" sz="3200" dirty="0" err="1">
                <a:hlinkClick r:id="rId2" action="ppaction://hlinkfile"/>
              </a:rPr>
              <a:t>docx</a:t>
            </a:r>
            <a:endParaRPr lang="zh-CN" altLang="en-US" sz="3200" dirty="0"/>
          </a:p>
        </p:txBody>
      </p:sp>
    </p:spTree>
    <p:extLst>
      <p:ext uri="{BB962C8B-B14F-4D97-AF65-F5344CB8AC3E}">
        <p14:creationId xmlns:p14="http://schemas.microsoft.com/office/powerpoint/2010/main" val="76072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052736"/>
            <a:ext cx="3278462" cy="461665"/>
          </a:xfrm>
          <a:prstGeom prst="rect">
            <a:avLst/>
          </a:prstGeom>
        </p:spPr>
        <p:txBody>
          <a:bodyPr wrap="none">
            <a:spAutoFit/>
          </a:bodyPr>
          <a:lstStyle/>
          <a:p>
            <a:r>
              <a:rPr lang="zh-CN" altLang="en-US" sz="2400" b="1" dirty="0"/>
              <a:t>一、请介绍一下你自己</a:t>
            </a:r>
            <a:endParaRPr lang="zh-CN" altLang="en-US" sz="2400" dirty="0"/>
          </a:p>
        </p:txBody>
      </p:sp>
      <p:sp>
        <p:nvSpPr>
          <p:cNvPr id="3" name="矩形 2"/>
          <p:cNvSpPr/>
          <p:nvPr/>
        </p:nvSpPr>
        <p:spPr>
          <a:xfrm>
            <a:off x="467544" y="1916832"/>
            <a:ext cx="8280920" cy="3139321"/>
          </a:xfrm>
          <a:prstGeom prst="rect">
            <a:avLst/>
          </a:prstGeom>
        </p:spPr>
        <p:txBody>
          <a:bodyPr wrap="square">
            <a:spAutoFit/>
          </a:bodyPr>
          <a:lstStyle/>
          <a:p>
            <a:r>
              <a:rPr lang="zh-CN" altLang="en-US" dirty="0"/>
              <a:t>        </a:t>
            </a:r>
            <a:r>
              <a:rPr lang="en-US" altLang="zh-CN" dirty="0"/>
              <a:t>1</a:t>
            </a:r>
            <a:r>
              <a:rPr lang="zh-CN" altLang="en-US" dirty="0"/>
              <a:t>、重点突出与应聘职位相吻合的优势，你的相关能力和素质是企业最感兴趣的信息。</a:t>
            </a:r>
            <a:endParaRPr lang="en-US" altLang="zh-CN" dirty="0"/>
          </a:p>
          <a:p>
            <a:r>
              <a:rPr lang="en-US" altLang="zh-CN" dirty="0"/>
              <a:t>        2</a:t>
            </a:r>
            <a:r>
              <a:rPr lang="zh-CN" altLang="en-US" dirty="0"/>
              <a:t>、要顾及表达的逻辑性和条理性（可围绕时间和求职意向进行阐述），避免冗长而没有重点的叙述。</a:t>
            </a:r>
            <a:endParaRPr lang="en-US" altLang="zh-CN" dirty="0"/>
          </a:p>
          <a:p>
            <a:r>
              <a:rPr lang="en-US" altLang="zh-CN" b="1" dirty="0"/>
              <a:t>       </a:t>
            </a:r>
            <a:r>
              <a:rPr lang="en-US" altLang="zh-CN" dirty="0"/>
              <a:t> 3</a:t>
            </a:r>
            <a:r>
              <a:rPr lang="zh-CN" altLang="en-US" dirty="0"/>
              <a:t>、表达一下本次求职的关注点与期待</a:t>
            </a:r>
            <a:endParaRPr lang="en-US" altLang="zh-CN" dirty="0"/>
          </a:p>
          <a:p>
            <a:endParaRPr lang="en-US" altLang="zh-CN" b="1" dirty="0"/>
          </a:p>
          <a:p>
            <a:r>
              <a:rPr lang="zh-CN" altLang="en-US" b="1" dirty="0"/>
              <a:t>        回答范例：</a:t>
            </a:r>
            <a:r>
              <a:rPr lang="zh-CN" altLang="en-US" dirty="0"/>
              <a:t>我叫</a:t>
            </a:r>
            <a:r>
              <a:rPr lang="en-US" altLang="zh-CN" dirty="0"/>
              <a:t>XX</a:t>
            </a:r>
            <a:r>
              <a:rPr lang="zh-CN" altLang="en-US" dirty="0"/>
              <a:t>，</a:t>
            </a:r>
            <a:r>
              <a:rPr lang="en-US" altLang="zh-CN" dirty="0"/>
              <a:t>XX</a:t>
            </a:r>
            <a:r>
              <a:rPr lang="zh-CN" altLang="en-US" dirty="0"/>
              <a:t>年毕业于</a:t>
            </a:r>
            <a:r>
              <a:rPr lang="en-US" altLang="zh-CN" dirty="0"/>
              <a:t>XX</a:t>
            </a:r>
            <a:r>
              <a:rPr lang="zh-CN" altLang="en-US" dirty="0"/>
              <a:t>大学。有</a:t>
            </a:r>
            <a:r>
              <a:rPr lang="en-US" altLang="zh-CN" dirty="0"/>
              <a:t>3</a:t>
            </a:r>
            <a:r>
              <a:rPr lang="zh-CN" altLang="en-US" dirty="0"/>
              <a:t>年的开发工作经验，熟练使用</a:t>
            </a:r>
            <a:r>
              <a:rPr lang="en-US" altLang="zh-CN" dirty="0"/>
              <a:t>XXX</a:t>
            </a:r>
            <a:r>
              <a:rPr lang="zh-CN" altLang="en-US" dirty="0"/>
              <a:t>，熟悉</a:t>
            </a:r>
            <a:r>
              <a:rPr lang="en-US" altLang="zh-CN" dirty="0"/>
              <a:t>XXX</a:t>
            </a:r>
            <a:r>
              <a:rPr lang="zh-CN" altLang="en-US" dirty="0"/>
              <a:t>，之前的项目中接触比较多的是</a:t>
            </a:r>
            <a:r>
              <a:rPr lang="en-US" altLang="zh-CN" dirty="0"/>
              <a:t>XXX</a:t>
            </a:r>
            <a:r>
              <a:rPr lang="zh-CN" altLang="en-US" dirty="0"/>
              <a:t>。我对技术有着深厚的兴趣，专业知识面宽，责任心强，沟通能力比较好。平常有时间看看博客，并且自己也喜欢在</a:t>
            </a:r>
            <a:r>
              <a:rPr lang="en-US" altLang="zh-CN" dirty="0"/>
              <a:t>CSDN</a:t>
            </a:r>
            <a:r>
              <a:rPr lang="zh-CN" altLang="en-US" dirty="0"/>
              <a:t>上写技术类的文章，与博友一起讨论。目前主要是想找一份</a:t>
            </a:r>
            <a:r>
              <a:rPr lang="en-US" altLang="zh-CN" dirty="0"/>
              <a:t>XXX</a:t>
            </a:r>
            <a:r>
              <a:rPr lang="zh-CN" altLang="en-US" dirty="0"/>
              <a:t>样的工作，希望能找到一个好的发展平台。基本上就是这些，谢谢！</a:t>
            </a:r>
          </a:p>
        </p:txBody>
      </p:sp>
    </p:spTree>
    <p:extLst>
      <p:ext uri="{BB962C8B-B14F-4D97-AF65-F5344CB8AC3E}">
        <p14:creationId xmlns:p14="http://schemas.microsoft.com/office/powerpoint/2010/main" val="111779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052736"/>
            <a:ext cx="3587842" cy="461665"/>
          </a:xfrm>
          <a:prstGeom prst="rect">
            <a:avLst/>
          </a:prstGeom>
        </p:spPr>
        <p:txBody>
          <a:bodyPr wrap="none">
            <a:spAutoFit/>
          </a:bodyPr>
          <a:lstStyle/>
          <a:p>
            <a:r>
              <a:rPr lang="zh-CN" altLang="en-US" sz="2400" b="1" dirty="0"/>
              <a:t>二、为什么来深圳工作？</a:t>
            </a:r>
            <a:endParaRPr lang="zh-CN" altLang="en-US" sz="2400" dirty="0"/>
          </a:p>
        </p:txBody>
      </p:sp>
      <p:sp>
        <p:nvSpPr>
          <p:cNvPr id="3" name="矩形 2"/>
          <p:cNvSpPr/>
          <p:nvPr/>
        </p:nvSpPr>
        <p:spPr>
          <a:xfrm>
            <a:off x="827584" y="1988840"/>
            <a:ext cx="7272808" cy="3139321"/>
          </a:xfrm>
          <a:prstGeom prst="rect">
            <a:avLst/>
          </a:prstGeom>
        </p:spPr>
        <p:txBody>
          <a:bodyPr wrap="square">
            <a:spAutoFit/>
          </a:bodyPr>
          <a:lstStyle/>
          <a:p>
            <a:r>
              <a:rPr lang="zh-CN" altLang="en-US" dirty="0"/>
              <a:t>         面试官对异地求职者</a:t>
            </a:r>
            <a:r>
              <a:rPr lang="en-US" altLang="zh-CN" dirty="0"/>
              <a:t>90%</a:t>
            </a:r>
            <a:r>
              <a:rPr lang="zh-CN" altLang="en-US" dirty="0"/>
              <a:t>都会问的问题，主要考察你是否稳定，个人经验能力之外，排在第一位的就是稳定性，如果不够稳定，那么其余都是空谈。</a:t>
            </a:r>
          </a:p>
          <a:p>
            <a:r>
              <a:rPr lang="zh-CN" altLang="en-US" b="1" dirty="0"/>
              <a:t>       </a:t>
            </a:r>
            <a:endParaRPr lang="en-US" altLang="zh-CN" b="1" dirty="0"/>
          </a:p>
          <a:p>
            <a:r>
              <a:rPr lang="en-US" altLang="zh-CN" b="1" dirty="0"/>
              <a:t>       </a:t>
            </a:r>
            <a:r>
              <a:rPr lang="zh-CN" altLang="en-US" b="1" dirty="0"/>
              <a:t> 回答范例：</a:t>
            </a:r>
            <a:r>
              <a:rPr lang="zh-CN" altLang="en-US" dirty="0"/>
              <a:t>我来自河南，河南是一个农业大省，</a:t>
            </a:r>
            <a:r>
              <a:rPr lang="en-US" altLang="zh-CN" dirty="0"/>
              <a:t>IT</a:t>
            </a:r>
            <a:r>
              <a:rPr lang="zh-CN" altLang="en-US" dirty="0"/>
              <a:t>行业还不是很发达，我是学计算机专业的，也很喜欢这个行业，深圳在国内</a:t>
            </a:r>
            <a:r>
              <a:rPr lang="en-US" altLang="zh-CN" dirty="0"/>
              <a:t>IT</a:t>
            </a:r>
            <a:r>
              <a:rPr lang="zh-CN" altLang="en-US" dirty="0"/>
              <a:t>行业发展是最快的，所以我想来这里谋求发展，学习更多的新技术，能够带来自我的提升。</a:t>
            </a:r>
          </a:p>
          <a:p>
            <a:r>
              <a:rPr lang="zh-CN" altLang="en-US" b="1" dirty="0"/>
              <a:t>        注意：</a:t>
            </a:r>
            <a:r>
              <a:rPr lang="zh-CN" altLang="en-US" dirty="0"/>
              <a:t>不要说以前公司有多么不好。也不要说哪个哥们混的很不错，羡慕才来深圳。因为企业招人想要的都是能够长期工作的人，可能哪个哥们哪天在别的地方又混的更好了，你是不是还要跳槽？</a:t>
            </a:r>
          </a:p>
        </p:txBody>
      </p:sp>
    </p:spTree>
    <p:extLst>
      <p:ext uri="{BB962C8B-B14F-4D97-AF65-F5344CB8AC3E}">
        <p14:creationId xmlns:p14="http://schemas.microsoft.com/office/powerpoint/2010/main" val="402807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412776"/>
            <a:ext cx="8640960" cy="4247317"/>
          </a:xfrm>
          <a:prstGeom prst="rect">
            <a:avLst/>
          </a:prstGeom>
        </p:spPr>
        <p:txBody>
          <a:bodyPr wrap="square">
            <a:spAutoFit/>
          </a:bodyPr>
          <a:lstStyle/>
          <a:p>
            <a:r>
              <a:rPr lang="zh-CN" altLang="en-US" b="1" dirty="0"/>
              <a:t>    </a:t>
            </a:r>
            <a:r>
              <a:rPr lang="zh-CN" altLang="en-US" dirty="0"/>
              <a:t>    </a:t>
            </a:r>
            <a:r>
              <a:rPr lang="en-US" altLang="zh-CN" dirty="0"/>
              <a:t>1</a:t>
            </a:r>
            <a:r>
              <a:rPr lang="zh-CN" altLang="en-US" dirty="0"/>
              <a:t>、最重要的是：应聘者要使找招聘单位相信，应聘者在过往的单位的“离职原因”在此家招聘单位里不存在。</a:t>
            </a:r>
          </a:p>
          <a:p>
            <a:r>
              <a:rPr lang="zh-CN" altLang="en-US" dirty="0"/>
              <a:t>        </a:t>
            </a:r>
            <a:r>
              <a:rPr lang="en-US" altLang="zh-CN" dirty="0"/>
              <a:t>2</a:t>
            </a:r>
            <a:r>
              <a:rPr lang="zh-CN" altLang="en-US" dirty="0"/>
              <a:t>、避免把“离职原因”说得太详细、太具体。</a:t>
            </a:r>
          </a:p>
          <a:p>
            <a:r>
              <a:rPr lang="zh-CN" altLang="en-US" dirty="0"/>
              <a:t>        </a:t>
            </a:r>
            <a:r>
              <a:rPr lang="en-US" altLang="zh-CN" dirty="0"/>
              <a:t>3</a:t>
            </a:r>
            <a:r>
              <a:rPr lang="zh-CN" altLang="en-US" dirty="0"/>
              <a:t>、不能掺杂主观的负面感受，如“太辛苦”、“人际关系复杂”、“管理太混乱”、“公司不重视人才”、“公司排斥我们某某的员工”等。</a:t>
            </a:r>
          </a:p>
          <a:p>
            <a:r>
              <a:rPr lang="zh-CN" altLang="en-US" dirty="0"/>
              <a:t>        </a:t>
            </a:r>
            <a:r>
              <a:rPr lang="en-US" altLang="zh-CN" dirty="0"/>
              <a:t>4</a:t>
            </a:r>
            <a:r>
              <a:rPr lang="zh-CN" altLang="en-US" dirty="0"/>
              <a:t>、但也不能躲闪、回避，如“想换换环境”、“个人原因”等。</a:t>
            </a:r>
          </a:p>
          <a:p>
            <a:r>
              <a:rPr lang="zh-CN" altLang="en-US" dirty="0"/>
              <a:t>        </a:t>
            </a:r>
            <a:r>
              <a:rPr lang="en-US" altLang="zh-CN" dirty="0"/>
              <a:t>5</a:t>
            </a:r>
            <a:r>
              <a:rPr lang="zh-CN" altLang="en-US" dirty="0"/>
              <a:t>、不能涉及自己负面的人格特征，如不诚实、懒惰、缺乏责任感、不随和等。</a:t>
            </a:r>
          </a:p>
          <a:p>
            <a:r>
              <a:rPr lang="zh-CN" altLang="en-US" dirty="0"/>
              <a:t>        </a:t>
            </a:r>
            <a:r>
              <a:rPr lang="en-US" altLang="zh-CN" dirty="0"/>
              <a:t>6</a:t>
            </a:r>
            <a:r>
              <a:rPr lang="zh-CN" altLang="en-US" dirty="0"/>
              <a:t>、尽量使解释的理由为应聘者个人形象添彩。</a:t>
            </a:r>
          </a:p>
          <a:p>
            <a:r>
              <a:rPr lang="zh-CN" altLang="en-US" b="1" dirty="0"/>
              <a:t>        </a:t>
            </a:r>
            <a:endParaRPr lang="en-US" altLang="zh-CN" b="1" dirty="0"/>
          </a:p>
          <a:p>
            <a:r>
              <a:rPr lang="en-US" altLang="zh-CN" b="1" dirty="0"/>
              <a:t>       </a:t>
            </a:r>
            <a:r>
              <a:rPr lang="zh-CN" altLang="en-US" b="1" dirty="0"/>
              <a:t>回答范例：</a:t>
            </a:r>
            <a:r>
              <a:rPr lang="zh-CN" altLang="en-US" dirty="0"/>
              <a:t>如“我离职是因为这家公司倒闭（团队解散）；我在公司工作了</a:t>
            </a:r>
            <a:r>
              <a:rPr lang="en-US" altLang="zh-CN" dirty="0"/>
              <a:t>2</a:t>
            </a:r>
            <a:r>
              <a:rPr lang="zh-CN" altLang="en-US" dirty="0"/>
              <a:t>、</a:t>
            </a:r>
            <a:r>
              <a:rPr lang="en-US" altLang="zh-CN" dirty="0"/>
              <a:t>3</a:t>
            </a:r>
            <a:r>
              <a:rPr lang="zh-CN" altLang="en-US" dirty="0"/>
              <a:t>年，有较深的感情；从去年始，由于市场形势突变，公司的局面急转直下，到眼下这一步我觉得很遗憾，但还要面对现实，重新寻找能发挥我能力的舞台。”</a:t>
            </a:r>
          </a:p>
          <a:p>
            <a:r>
              <a:rPr lang="zh-CN" altLang="en-US" i="1" dirty="0"/>
              <a:t>        （</a:t>
            </a:r>
            <a:r>
              <a:rPr lang="zh-CN" altLang="en-US" dirty="0"/>
              <a:t>同一个面试问题并非只有一个答案，而同一个答案也并不是在任何面试场合都有效，关键在应聘者掌握了规律后，对面试的具体情况进行把握，有意识地揣摩面试官提出问题的心理背景，然后投其所好）</a:t>
            </a:r>
          </a:p>
        </p:txBody>
      </p:sp>
      <p:sp>
        <p:nvSpPr>
          <p:cNvPr id="3" name="矩形 2"/>
          <p:cNvSpPr/>
          <p:nvPr/>
        </p:nvSpPr>
        <p:spPr>
          <a:xfrm>
            <a:off x="533400" y="919976"/>
            <a:ext cx="5334744" cy="461665"/>
          </a:xfrm>
          <a:prstGeom prst="rect">
            <a:avLst/>
          </a:prstGeom>
        </p:spPr>
        <p:txBody>
          <a:bodyPr wrap="square">
            <a:spAutoFit/>
          </a:bodyPr>
          <a:lstStyle/>
          <a:p>
            <a:pPr lvl="0"/>
            <a:r>
              <a:rPr lang="zh-CN" altLang="en-US" sz="2400" b="1" dirty="0">
                <a:solidFill>
                  <a:prstClr val="black"/>
                </a:solidFill>
              </a:rPr>
              <a:t>三、为什么离职？</a:t>
            </a:r>
            <a:endParaRPr lang="zh-CN" altLang="en-US" sz="2400" dirty="0">
              <a:solidFill>
                <a:prstClr val="black"/>
              </a:solidFill>
            </a:endParaRPr>
          </a:p>
        </p:txBody>
      </p:sp>
    </p:spTree>
    <p:extLst>
      <p:ext uri="{BB962C8B-B14F-4D97-AF65-F5344CB8AC3E}">
        <p14:creationId xmlns:p14="http://schemas.microsoft.com/office/powerpoint/2010/main" val="77031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484784"/>
            <a:ext cx="8136904" cy="4524315"/>
          </a:xfrm>
          <a:prstGeom prst="rect">
            <a:avLst/>
          </a:prstGeom>
        </p:spPr>
        <p:txBody>
          <a:bodyPr wrap="square">
            <a:spAutoFit/>
          </a:bodyPr>
          <a:lstStyle/>
          <a:p>
            <a:r>
              <a:rPr lang="zh-CN" altLang="en-US" dirty="0"/>
              <a:t>        被面试官问的概率很大，也是</a:t>
            </a:r>
            <a:r>
              <a:rPr lang="en-US" altLang="zh-CN" dirty="0"/>
              <a:t>HR</a:t>
            </a:r>
            <a:r>
              <a:rPr lang="zh-CN" altLang="en-US" dirty="0"/>
              <a:t>的杀手锏和狠招，这个问题最难回答，通常面试官不希望听到求职直接回答的缺点是什么，如果求职者说自己小心眼、脾气大、工作效率低，企业肯定不会录用你。不要自作聪明地回答“我最大的缺点就是过于追求完美”，有的人以为这样回答会显得自己比较出色，但事实上，他已经岌岌可危了。</a:t>
            </a:r>
          </a:p>
          <a:p>
            <a:r>
              <a:rPr lang="zh-CN" altLang="en-US" b="1" dirty="0"/>
              <a:t>        </a:t>
            </a:r>
            <a:endParaRPr lang="en-US" altLang="zh-CN" b="1" dirty="0"/>
          </a:p>
          <a:p>
            <a:r>
              <a:rPr lang="en-US" altLang="zh-CN" b="1" dirty="0"/>
              <a:t>         </a:t>
            </a:r>
            <a:r>
              <a:rPr lang="zh-CN" altLang="en-US" b="1" dirty="0"/>
              <a:t>回答范例：</a:t>
            </a:r>
            <a:r>
              <a:rPr lang="zh-CN" altLang="en-US" dirty="0"/>
              <a:t>这个问题好难回答啊！我想想</a:t>
            </a:r>
            <a:r>
              <a:rPr lang="en-US" altLang="zh-CN" dirty="0"/>
              <a:t>……</a:t>
            </a:r>
            <a:r>
              <a:rPr lang="zh-CN" altLang="en-US" dirty="0"/>
              <a:t>（亲和力表现，也缓解了自己的紧张情绪）</a:t>
            </a:r>
          </a:p>
          <a:p>
            <a:r>
              <a:rPr lang="zh-CN" altLang="en-US" dirty="0"/>
              <a:t>        我的缺点可能是工作比较按部就班吧，总是按照领导的要求完成任务，可能在创新方面还有些欠缺 。另外，我未来是想往管理方向发展的，可能目前在管理方面的经验和技能都还不足。这些也是自己接下来要改进和弥补的地方，最近也在看管理相关的一些书籍。相信可以很快融入公司的企业文化，进入工作状态。</a:t>
            </a:r>
          </a:p>
          <a:p>
            <a:r>
              <a:rPr lang="zh-CN" altLang="en-US" b="1" dirty="0"/>
              <a:t>        提示：</a:t>
            </a:r>
            <a:r>
              <a:rPr lang="zh-CN" altLang="en-US" b="1" i="1" dirty="0"/>
              <a:t>很多时候面试官问缺点的目的不仅仅只是为了判断你的缺点是否会影响工作，大多时候还在考察你对于自己的认识以及认识到自己的缺点和不足之后采取了哪些行动来提升自己。</a:t>
            </a:r>
            <a:endParaRPr lang="zh-CN" altLang="en-US" dirty="0"/>
          </a:p>
        </p:txBody>
      </p:sp>
      <p:sp>
        <p:nvSpPr>
          <p:cNvPr id="3" name="矩形 2"/>
          <p:cNvSpPr/>
          <p:nvPr/>
        </p:nvSpPr>
        <p:spPr>
          <a:xfrm>
            <a:off x="755576" y="862310"/>
            <a:ext cx="4280272" cy="461665"/>
          </a:xfrm>
          <a:prstGeom prst="rect">
            <a:avLst/>
          </a:prstGeom>
        </p:spPr>
        <p:txBody>
          <a:bodyPr wrap="square">
            <a:spAutoFit/>
          </a:bodyPr>
          <a:lstStyle/>
          <a:p>
            <a:pPr lvl="0"/>
            <a:r>
              <a:rPr lang="zh-CN" altLang="en-US" sz="2400" b="1" dirty="0">
                <a:solidFill>
                  <a:prstClr val="black"/>
                </a:solidFill>
              </a:rPr>
              <a:t>四、你最大的缺点是什么？</a:t>
            </a:r>
            <a:endParaRPr lang="zh-CN" altLang="en-US" sz="2400" dirty="0">
              <a:solidFill>
                <a:prstClr val="black"/>
              </a:solidFill>
            </a:endParaRPr>
          </a:p>
        </p:txBody>
      </p:sp>
    </p:spTree>
    <p:extLst>
      <p:ext uri="{BB962C8B-B14F-4D97-AF65-F5344CB8AC3E}">
        <p14:creationId xmlns:p14="http://schemas.microsoft.com/office/powerpoint/2010/main" val="172587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556792"/>
            <a:ext cx="7920880" cy="3970318"/>
          </a:xfrm>
          <a:prstGeom prst="rect">
            <a:avLst/>
          </a:prstGeom>
        </p:spPr>
        <p:txBody>
          <a:bodyPr wrap="square">
            <a:spAutoFit/>
          </a:bodyPr>
          <a:lstStyle/>
          <a:p>
            <a:r>
              <a:rPr lang="zh-CN" altLang="en-US" dirty="0"/>
              <a:t>        大部分面试官都会问你是否有职业规划，这个问题的背后是了解你的求职动机和对自己中长期职业发展的思考。在回答这个问题之前，要对自己有个清晰的认识，知道自己想往哪个方向发展以及未来有什么计划，要给面试官一种积极向上，好学上进，有追求，有规划的感觉，面试官喜欢有规划的求职者。</a:t>
            </a:r>
            <a:endParaRPr lang="en-US" altLang="zh-CN" dirty="0"/>
          </a:p>
          <a:p>
            <a:endParaRPr lang="zh-CN" altLang="en-US" dirty="0"/>
          </a:p>
          <a:p>
            <a:r>
              <a:rPr lang="zh-CN" altLang="en-US" b="1" dirty="0"/>
              <a:t>        回答范例：</a:t>
            </a:r>
            <a:r>
              <a:rPr lang="zh-CN" altLang="en-US" dirty="0"/>
              <a:t>我希望从现在开始，</a:t>
            </a:r>
            <a:r>
              <a:rPr lang="en-US" altLang="zh-CN" dirty="0"/>
              <a:t>1-2</a:t>
            </a:r>
            <a:r>
              <a:rPr lang="zh-CN" altLang="en-US" dirty="0"/>
              <a:t>年之内能够在我目前申请的这个职位上沉淀下来，通过不断的努力后，最好能有晋升，希望</a:t>
            </a:r>
            <a:r>
              <a:rPr lang="en-US" altLang="zh-CN" dirty="0"/>
              <a:t>3-5</a:t>
            </a:r>
            <a:r>
              <a:rPr lang="zh-CN" altLang="en-US" dirty="0"/>
              <a:t>年内可以从开发做到架构师。同时我也希望自己能够在企业的平台上得到进一步的职业能力提升。</a:t>
            </a:r>
          </a:p>
          <a:p>
            <a:r>
              <a:rPr lang="zh-CN" altLang="en-US" dirty="0"/>
              <a:t>        </a:t>
            </a:r>
            <a:r>
              <a:rPr lang="zh-CN" altLang="en-US" b="1" dirty="0"/>
              <a:t>注：</a:t>
            </a:r>
            <a:r>
              <a:rPr lang="zh-CN" altLang="en-US" b="1" i="1" dirty="0"/>
              <a:t>一旦给出对方你未来发展的某个方向，比如范例中的架构师，那么你就需要对架构师这个岗位有充分的了解。比如，他的岗位职责、任职要求等等。只有在明确目标和现阶段的差距才能拟定适合的计划，这才是职业规划的合理路线。</a:t>
            </a:r>
            <a:endParaRPr lang="zh-CN" altLang="en-US" dirty="0"/>
          </a:p>
        </p:txBody>
      </p:sp>
      <p:sp>
        <p:nvSpPr>
          <p:cNvPr id="3" name="矩形 2"/>
          <p:cNvSpPr/>
          <p:nvPr/>
        </p:nvSpPr>
        <p:spPr>
          <a:xfrm>
            <a:off x="755576" y="791775"/>
            <a:ext cx="6264696" cy="461665"/>
          </a:xfrm>
          <a:prstGeom prst="rect">
            <a:avLst/>
          </a:prstGeom>
        </p:spPr>
        <p:txBody>
          <a:bodyPr wrap="square">
            <a:spAutoFit/>
          </a:bodyPr>
          <a:lstStyle/>
          <a:p>
            <a:pPr lvl="0"/>
            <a:r>
              <a:rPr lang="zh-CN" altLang="en-US" sz="2400" b="1" dirty="0">
                <a:solidFill>
                  <a:prstClr val="black"/>
                </a:solidFill>
              </a:rPr>
              <a:t>五、你未来</a:t>
            </a:r>
            <a:r>
              <a:rPr lang="en-US" altLang="zh-CN" sz="2400" b="1" dirty="0">
                <a:solidFill>
                  <a:prstClr val="black"/>
                </a:solidFill>
              </a:rPr>
              <a:t>3-5</a:t>
            </a:r>
            <a:r>
              <a:rPr lang="zh-CN" altLang="en-US" sz="2400" b="1" dirty="0">
                <a:solidFill>
                  <a:prstClr val="black"/>
                </a:solidFill>
              </a:rPr>
              <a:t>年的职业规划是怎样的？</a:t>
            </a:r>
            <a:endParaRPr lang="zh-CN" altLang="en-US" sz="2400" dirty="0">
              <a:solidFill>
                <a:prstClr val="black"/>
              </a:solidFill>
            </a:endParaRPr>
          </a:p>
        </p:txBody>
      </p:sp>
    </p:spTree>
    <p:extLst>
      <p:ext uri="{BB962C8B-B14F-4D97-AF65-F5344CB8AC3E}">
        <p14:creationId xmlns:p14="http://schemas.microsoft.com/office/powerpoint/2010/main" val="341582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9500" y="1772816"/>
            <a:ext cx="7920880" cy="3693319"/>
          </a:xfrm>
          <a:prstGeom prst="rect">
            <a:avLst/>
          </a:prstGeom>
        </p:spPr>
        <p:txBody>
          <a:bodyPr wrap="square">
            <a:spAutoFit/>
          </a:bodyPr>
          <a:lstStyle/>
          <a:p>
            <a:r>
              <a:rPr lang="zh-CN" altLang="en-US" dirty="0"/>
              <a:t>        如果你对薪酬的要求太低，那显然贬低自己的能力；如果你对薪酬的要求太高，那又会显得你分量过重，公司受用不起。一些雇主通常都事先对求职的职位定下开支预算，因而他们第一次提出的价钱往往是他们所能给予的最高价钱，他们问你只不过想证实一下这笔钱是否足以引起你对该工作的兴趣。</a:t>
            </a:r>
            <a:endParaRPr lang="en-US" altLang="zh-CN" dirty="0"/>
          </a:p>
          <a:p>
            <a:endParaRPr lang="zh-CN" altLang="en-US" dirty="0"/>
          </a:p>
          <a:p>
            <a:r>
              <a:rPr lang="zh-CN" altLang="en-US" b="1" dirty="0"/>
              <a:t>        回答范例：</a:t>
            </a:r>
            <a:r>
              <a:rPr lang="zh-CN" altLang="zh-CN" dirty="0"/>
              <a:t>其实我对薪资倒没有特别高的要求，只要合理就好（只要不低于之前的薪资水平就好）。换工作，薪资也只是其中一个部分，我更看重的是公司的平台以及接下来的工作带给我的挑战和提升。如果你必须自己说出具体数目，那就不要说一个宽泛的范围，不要说</a:t>
            </a:r>
            <a:r>
              <a:rPr lang="en-US" altLang="zh-CN" dirty="0"/>
              <a:t>7000-8000</a:t>
            </a:r>
            <a:r>
              <a:rPr lang="zh-CN" altLang="zh-CN" dirty="0"/>
              <a:t>之间，那样你将只会得到最低的数字，也就是</a:t>
            </a:r>
            <a:r>
              <a:rPr lang="en-US" altLang="zh-CN" dirty="0"/>
              <a:t>7000</a:t>
            </a:r>
            <a:r>
              <a:rPr lang="zh-CN" altLang="zh-CN" dirty="0"/>
              <a:t>。最好给出一个具体的数字。</a:t>
            </a:r>
            <a:endParaRPr lang="en-US" altLang="zh-CN" dirty="0"/>
          </a:p>
          <a:p>
            <a:endParaRPr lang="zh-CN" altLang="zh-CN" dirty="0"/>
          </a:p>
          <a:p>
            <a:r>
              <a:rPr lang="zh-CN" altLang="en-US" dirty="0"/>
              <a:t>        </a:t>
            </a:r>
            <a:r>
              <a:rPr lang="zh-CN" altLang="en-US" b="1" dirty="0"/>
              <a:t>注：</a:t>
            </a:r>
            <a:r>
              <a:rPr lang="zh-CN" altLang="en-US" b="1" i="1" dirty="0"/>
              <a:t>具体数字的背后是实际市场的考察，要让面试官知道你是有备而来的。而且面试官一般都会把你上家公司的薪资水平作为定薪的依据。</a:t>
            </a:r>
            <a:endParaRPr lang="zh-CN" altLang="en-US" dirty="0"/>
          </a:p>
        </p:txBody>
      </p:sp>
      <p:sp>
        <p:nvSpPr>
          <p:cNvPr id="3" name="矩形 2"/>
          <p:cNvSpPr/>
          <p:nvPr/>
        </p:nvSpPr>
        <p:spPr>
          <a:xfrm>
            <a:off x="784398" y="1086922"/>
            <a:ext cx="3278462" cy="461665"/>
          </a:xfrm>
          <a:prstGeom prst="rect">
            <a:avLst/>
          </a:prstGeom>
        </p:spPr>
        <p:txBody>
          <a:bodyPr wrap="none">
            <a:spAutoFit/>
          </a:bodyPr>
          <a:lstStyle/>
          <a:p>
            <a:pPr lvl="0"/>
            <a:r>
              <a:rPr lang="zh-CN" altLang="en-US" sz="2400" b="1" dirty="0">
                <a:solidFill>
                  <a:prstClr val="black"/>
                </a:solidFill>
              </a:rPr>
              <a:t>六、你对薪资的要求？</a:t>
            </a:r>
            <a:endParaRPr lang="zh-CN" altLang="en-US" sz="2400" dirty="0">
              <a:solidFill>
                <a:prstClr val="black"/>
              </a:solidFill>
            </a:endParaRPr>
          </a:p>
        </p:txBody>
      </p:sp>
    </p:spTree>
    <p:extLst>
      <p:ext uri="{BB962C8B-B14F-4D97-AF65-F5344CB8AC3E}">
        <p14:creationId xmlns:p14="http://schemas.microsoft.com/office/powerpoint/2010/main" val="57347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2204864"/>
            <a:ext cx="7488832" cy="1754326"/>
          </a:xfrm>
          <a:prstGeom prst="rect">
            <a:avLst/>
          </a:prstGeom>
        </p:spPr>
        <p:txBody>
          <a:bodyPr wrap="square">
            <a:spAutoFit/>
          </a:bodyPr>
          <a:lstStyle/>
          <a:p>
            <a:pPr>
              <a:lnSpc>
                <a:spcPct val="150000"/>
              </a:lnSpc>
            </a:pPr>
            <a:r>
              <a:rPr lang="zh-CN" altLang="en-US" dirty="0"/>
              <a:t>        </a:t>
            </a:r>
            <a:r>
              <a:rPr lang="zh-CN" altLang="zh-CN" dirty="0"/>
              <a:t>大多数企业会关心就职时间，最好是回答“基本随时都可以，如果被录用的话，可根据公司的安排上班”，如果还未辞去上一份工作，但上班时间又太近，可应进一步说明原因，录取公司一般都会通融的，但时间不要拖的太长，一周内为宜。</a:t>
            </a:r>
            <a:endParaRPr lang="zh-CN" altLang="en-US" dirty="0"/>
          </a:p>
        </p:txBody>
      </p:sp>
      <p:sp>
        <p:nvSpPr>
          <p:cNvPr id="3" name="矩形 2"/>
          <p:cNvSpPr/>
          <p:nvPr/>
        </p:nvSpPr>
        <p:spPr>
          <a:xfrm>
            <a:off x="755576" y="1094344"/>
            <a:ext cx="3278462" cy="461665"/>
          </a:xfrm>
          <a:prstGeom prst="rect">
            <a:avLst/>
          </a:prstGeom>
        </p:spPr>
        <p:txBody>
          <a:bodyPr wrap="none">
            <a:spAutoFit/>
          </a:bodyPr>
          <a:lstStyle/>
          <a:p>
            <a:pPr lvl="0"/>
            <a:r>
              <a:rPr lang="zh-CN" altLang="en-US" sz="2400" b="1" dirty="0">
                <a:solidFill>
                  <a:prstClr val="black"/>
                </a:solidFill>
              </a:rPr>
              <a:t>七、什么时候能入职？</a:t>
            </a:r>
            <a:endParaRPr lang="zh-CN" altLang="en-US" sz="2400" dirty="0">
              <a:solidFill>
                <a:prstClr val="black"/>
              </a:solidFill>
            </a:endParaRPr>
          </a:p>
        </p:txBody>
      </p:sp>
    </p:spTree>
    <p:extLst>
      <p:ext uri="{BB962C8B-B14F-4D97-AF65-F5344CB8AC3E}">
        <p14:creationId xmlns:p14="http://schemas.microsoft.com/office/powerpoint/2010/main" val="30095648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208</Words>
  <Application>Microsoft Office PowerPoint</Application>
  <PresentationFormat>全屏显示(4:3)</PresentationFormat>
  <Paragraphs>54</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wangyun</cp:lastModifiedBy>
  <cp:revision>82</cp:revision>
  <dcterms:created xsi:type="dcterms:W3CDTF">2015-06-29T07:19:00Z</dcterms:created>
  <dcterms:modified xsi:type="dcterms:W3CDTF">2018-02-01T02:17:46Z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