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81" r:id="rId2"/>
    <p:sldId id="372" r:id="rId3"/>
    <p:sldId id="373" r:id="rId4"/>
    <p:sldId id="402" r:id="rId5"/>
    <p:sldId id="395" r:id="rId6"/>
    <p:sldId id="396" r:id="rId7"/>
    <p:sldId id="394" r:id="rId8"/>
    <p:sldId id="385" r:id="rId9"/>
    <p:sldId id="387" r:id="rId10"/>
    <p:sldId id="398" r:id="rId11"/>
    <p:sldId id="399" r:id="rId12"/>
    <p:sldId id="400" r:id="rId13"/>
    <p:sldId id="403" r:id="rId14"/>
    <p:sldId id="40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6666"/>
    <a:srgbClr val="009999"/>
    <a:srgbClr val="FFCCFF"/>
    <a:srgbClr val="FF0000"/>
    <a:srgbClr val="FFCC66"/>
    <a:srgbClr val="FFFF66"/>
    <a:srgbClr val="FFCC99"/>
    <a:srgbClr val="CC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74" d="100"/>
          <a:sy n="74" d="100"/>
        </p:scale>
        <p:origin x="25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>
                <a:effectLst/>
              </a:rPr>
              <a:t>Tutorial 12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Simulation of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Minority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Exogenous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input state in an exogenous minority game is even simpler. It is randomly generated as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(e) Write a line of Python commands to generate the input state mu in an exogenous minority game.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/>
                  <a:t>Hint: Use ‘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’.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Virtual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this simulation, we will use linear scores. It is proportional to the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excess demand</a:t>
                </a:r>
                <a:r>
                  <a:rPr lang="en-US" sz="2400" dirty="0"/>
                  <a:t>, defined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buyers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sellers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agents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(f) Write a few lines of Python commands to determine how the virtual score of a strategy should be updated,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excess = excess demand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][j][mu] = decision (0 or 1)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responding to state mu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vscore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 = virtual score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blipFill>
                <a:blip r:embed="rId3"/>
                <a:stretch>
                  <a:fillRect l="-1081" t="-866" b="-18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Given </a:t>
            </a:r>
            <a:r>
              <a:rPr lang="en-US" sz="2400" dirty="0" err="1"/>
              <a:t>vscore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virtual score of  strategy j of agent </a:t>
            </a:r>
            <a:r>
              <a:rPr lang="en-US" sz="2400" dirty="0" err="1"/>
              <a:t>i</a:t>
            </a:r>
            <a:r>
              <a:rPr lang="en-US" sz="2400" dirty="0"/>
              <a:t>, it is tempting to use the Python command ‘argmax’ to determine the strategy choice of the agent.</a:t>
            </a:r>
          </a:p>
          <a:p>
            <a:r>
              <a:rPr lang="en-US" sz="2400" dirty="0"/>
              <a:t>When there are more than one strategies having the same maximum value, ‘argmax’ chooses the one that </a:t>
            </a:r>
            <a:r>
              <a:rPr lang="en-US" sz="2400" u="sng" dirty="0">
                <a:solidFill>
                  <a:srgbClr val="FFCC66"/>
                </a:solidFill>
              </a:rPr>
              <a:t>appears first</a:t>
            </a:r>
            <a:r>
              <a:rPr lang="en-US" sz="2400" dirty="0"/>
              <a:t>.</a:t>
            </a:r>
          </a:p>
          <a:p>
            <a:r>
              <a:rPr lang="en-US" sz="2400" dirty="0"/>
              <a:t>Since the game starts with all virtual scores initialized to 0, using ‘argmax’ will freeze the choices of the agents too early!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FFCC00"/>
                </a:solidFill>
              </a:rPr>
              <a:t>(g) Write a few lines of Python commands to determine the strategy choice of an agent, where</a:t>
            </a:r>
          </a:p>
          <a:p>
            <a:r>
              <a:rPr lang="en-US" sz="2400" u="sng" dirty="0">
                <a:solidFill>
                  <a:srgbClr val="FFCC00"/>
                </a:solidFill>
              </a:rPr>
              <a:t>	</a:t>
            </a:r>
            <a:r>
              <a:rPr lang="en-US" sz="2400" u="sng" dirty="0" err="1">
                <a:solidFill>
                  <a:srgbClr val="FFCC00"/>
                </a:solidFill>
              </a:rPr>
              <a:t>jchoice</a:t>
            </a:r>
            <a:r>
              <a:rPr lang="en-US" sz="2400" u="sng" dirty="0">
                <a:solidFill>
                  <a:srgbClr val="FFCC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C00"/>
                </a:solidFill>
              </a:rPr>
              <a:t>i</a:t>
            </a:r>
            <a:endParaRPr lang="en-US" sz="2400" u="sng" dirty="0">
              <a:solidFill>
                <a:srgbClr val="FFCC00"/>
              </a:solidFill>
            </a:endParaRPr>
          </a:p>
          <a:p>
            <a:r>
              <a:rPr lang="en-US" sz="2400" u="sng" dirty="0">
                <a:solidFill>
                  <a:srgbClr val="FFCC00"/>
                </a:solidFill>
              </a:rPr>
              <a:t>When two strategies have the same maximum virtual score, select one of them randomly.</a:t>
            </a:r>
          </a:p>
        </p:txBody>
      </p:sp>
    </p:spTree>
    <p:extLst>
      <p:ext uri="{BB962C8B-B14F-4D97-AF65-F5344CB8AC3E}">
        <p14:creationId xmlns:p14="http://schemas.microsoft.com/office/powerpoint/2010/main" val="11871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Hint: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first step, you may assign the first strategy to be the one with maximum virtual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Starting from the second strategy, you compare its virtual score with the maximum virtual score:</a:t>
            </a:r>
          </a:p>
          <a:p>
            <a:pPr marL="914400" lvl="1" indent="-296863">
              <a:buFont typeface="Arial" panose="020B0604020202020204" pitchFamily="34" charset="0"/>
              <a:buChar char="•"/>
            </a:pPr>
            <a:r>
              <a:rPr lang="en-US" sz="2400" dirty="0"/>
              <a:t>If the virtual score exceeds the maximum virtual score:</a:t>
            </a:r>
          </a:p>
          <a:p>
            <a:r>
              <a:rPr lang="en-US" sz="2400" dirty="0"/>
              <a:t>	update the maximum virtual score</a:t>
            </a:r>
          </a:p>
          <a:p>
            <a:pPr marL="914400" lvl="1" indent="-282575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/>
              <a:t>If the virtual score equals the maximum virtual score:</a:t>
            </a:r>
          </a:p>
          <a:p>
            <a:r>
              <a:rPr lang="en-US" sz="2400" dirty="0"/>
              <a:t>	add the strategy to the set of candidates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command </a:t>
            </a:r>
            <a:r>
              <a:rPr lang="en-US" sz="2400" dirty="0" err="1"/>
              <a:t>random.choice</a:t>
            </a:r>
            <a:r>
              <a:rPr lang="en-US" sz="2400" dirty="0"/>
              <a:t> to randomly adopt the strategy .</a:t>
            </a:r>
          </a:p>
        </p:txBody>
      </p:sp>
    </p:spTree>
    <p:extLst>
      <p:ext uri="{BB962C8B-B14F-4D97-AF65-F5344CB8AC3E}">
        <p14:creationId xmlns:p14="http://schemas.microsoft.com/office/powerpoint/2010/main" val="191464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Real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(h) Write the lines of Python commands to determine (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) the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given the strategy choice </a:t>
            </a:r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, and (ii)  how the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should be updated, where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excess = excess demand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darray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][j][mu] = decision (0 or 1) of strategy j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responding to state mu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decision[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 err="1">
                <a:solidFill>
                  <a:srgbClr val="FFC000"/>
                </a:solidFill>
              </a:rPr>
              <a:t>rscore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Representation of the Strategies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What is the number of input states of strategies with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?</a:t>
                </a:r>
              </a:p>
              <a:p>
                <a:endParaRPr lang="en-US" sz="2400" u="sn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en-US" sz="2400" dirty="0"/>
                  <a:t>Each strategy is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input states. These input states, from 000 to 111, represent the history of the winning states in the past 3 steps.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decisions of a strategy in response to these 8 input states (integers in the range 0 to 7) can be determined by converting the strategy number to its 8-digit binary representation. The response to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=0,⋯,7)</m:t>
                    </m:r>
                  </m:oMath>
                </a14:m>
                <a:r>
                  <a:rPr lang="en-US" sz="2400" dirty="0"/>
                  <a:t> is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/>
                  <a:t> digit of the binary representation (counting from the right).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blipFill>
                <a:blip r:embed="rId3"/>
                <a:stretch>
                  <a:fillRect l="-1081" t="-868" r="-360" b="-1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Example of Strategy 173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Hence a strategy is represented by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elements of 1’s and 0’s. For example, [1, 0, 1, 0, 1, 1, 0, 1] represents the strategy of: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 market history of winners is 000, buy.</a:t>
                </a:r>
              </a:p>
              <a:p>
                <a:r>
                  <a:rPr lang="en-US" sz="2400" dirty="0"/>
                  <a:t>When the market history of winners is 001, sell.</a:t>
                </a:r>
              </a:p>
              <a:p>
                <a:r>
                  <a:rPr lang="en-US" sz="2400" dirty="0"/>
                  <a:t>When the market history of winners is 010, buy.</a:t>
                </a:r>
              </a:p>
              <a:p>
                <a:r>
                  <a:rPr lang="en-US" sz="2400" dirty="0"/>
                  <a:t>When the market history of winners is 011, sell.</a:t>
                </a:r>
              </a:p>
              <a:p>
                <a:r>
                  <a:rPr lang="en-US" sz="2400" dirty="0"/>
                  <a:t>When the market history of winners is 100, buy.</a:t>
                </a:r>
              </a:p>
              <a:p>
                <a:r>
                  <a:rPr lang="en-US" sz="2400" dirty="0"/>
                  <a:t>When the market history of winners is 101, buy.</a:t>
                </a:r>
              </a:p>
              <a:p>
                <a:r>
                  <a:rPr lang="en-US" sz="2400" dirty="0"/>
                  <a:t>When the market history of winners is 110, sell.</a:t>
                </a:r>
              </a:p>
              <a:p>
                <a:r>
                  <a:rPr lang="en-US" sz="2400" dirty="0"/>
                  <a:t>When the market history of winners is 111, buy.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strategy is labeled to be 173, because</a:t>
                </a:r>
              </a:p>
              <a:p>
                <a:r>
                  <a:rPr lang="en-US" sz="2400" dirty="0"/>
                  <a:t>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081" t="-758" r="-1369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Outputs to Strategy Label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conversion from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to 173 can be done by: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10101101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=1+0+4+8+0+32+0+128=173.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blipFill>
                <a:blip r:embed="rId3"/>
                <a:stretch>
                  <a:fillRect l="-1081" t="-1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Label to Strategy Outputs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Python, the remainder of integer division can be obtained by the modulus operator. For example, the results in Slide 4 can be written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173%2=1,  86%2=0,  43%2=1,  ⋯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Python, the floor division of integers can be obtained by the operator “//”. For example, the results in Slide 4 can be written as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173//2 = 86,	86//2 = 43, 	43//2 = 21, 	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Strategy Conversion in Python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Since 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the response of strategy 173 to</a:t>
                </a:r>
              </a:p>
              <a:p>
                <a:r>
                  <a:rPr lang="en-US" sz="2400" dirty="0"/>
                  <a:t>states 0, 1, 2, 3, 4, 5, 6, 7 are 1, 0, 1, 1, 0, 1, 0, 1 respectively.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(b) Given a strategy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0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=0,⋯,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, write a few lines of Python commands to find the response of the strategy to state mu (mu =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0, …, </m:t>
                    </m:r>
                    <m:sSup>
                      <m:sSupPr>
                        <m:ctrlP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) of the input.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market. </a:t>
                </a:r>
              </a:p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strategies. </a:t>
                </a:r>
              </a:p>
              <a:p>
                <a:r>
                  <a:rPr lang="en-US" sz="2400" dirty="0"/>
                  <a:t>Each strategy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⁡=2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dirty="0"/>
                  <a:t>Each element is randomly assigned to be 0 or 1.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C00"/>
                    </a:solidFill>
                  </a:rPr>
                  <a:t>(c) Write the Python commands to generate the strategies of the agents, where</a:t>
                </a:r>
              </a:p>
              <a:p>
                <a:endParaRPr lang="en-US" sz="2400" dirty="0">
                  <a:solidFill>
                    <a:srgbClr val="FFCC00"/>
                  </a:solidFill>
                </a:endParaRPr>
              </a:p>
              <a:p>
                <a:r>
                  <a:rPr lang="en-US" sz="2400" u="sng" dirty="0" err="1">
                    <a:solidFill>
                      <a:srgbClr val="FFCC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C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][j][state] = decision of strategy </a:t>
                </a:r>
                <a:r>
                  <a:rPr lang="en-US" sz="2400" i="1" u="sng" dirty="0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of agent </a:t>
                </a:r>
                <a:r>
                  <a:rPr lang="en-US" sz="2400" i="1" u="sng" dirty="0" err="1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when the input market state is mu.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The command to generate 0’s and 1’s randomly is </a:t>
                </a:r>
                <a:r>
                  <a:rPr lang="en-US" sz="2400" dirty="0" err="1"/>
                  <a:t>np.random.randint</a:t>
                </a:r>
                <a:r>
                  <a:rPr lang="en-US" sz="2400" dirty="0"/>
                  <a:t>(0, 2, size=SZ).</a:t>
                </a:r>
              </a:p>
              <a:p>
                <a:r>
                  <a:rPr lang="en-US" sz="2400" dirty="0"/>
                  <a:t>SZ = output shape.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blipFill>
                <a:blip r:embed="rId3"/>
                <a:stretch>
                  <a:fillRect l="-1154" t="-810" r="-577" b="-17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After the winning side (1 = buyers win, 0 = sellers win) has been determined, the input state has to be changed to give the updated history for the next step. </a:t>
                </a:r>
              </a:p>
              <a:p>
                <a:r>
                  <a:rPr lang="en-US" sz="2400" dirty="0"/>
                  <a:t>For example, if the present input state is 5, and the winning side is 1, then the input state has to be updated to 3, because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After deleting the leftmost digit and adding the rightmost digit according to the winning side, we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Endogenous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(d) In an endogenous minority game, write a line in Python to update the historical state mu after the winning side is determined to be w.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dirty="0"/>
              <a:t>Hint: </a:t>
            </a:r>
          </a:p>
          <a:p>
            <a:r>
              <a:rPr lang="en-US" sz="2400" dirty="0"/>
              <a:t>Shifting a base-10 number by one leftward position is equivalent to multiplying it by 10.</a:t>
            </a:r>
          </a:p>
          <a:p>
            <a:r>
              <a:rPr lang="en-US" sz="2400" dirty="0"/>
              <a:t>Similarly, shifting a binary number by one leftward position is equivalent to multiplying it by 2. </a:t>
            </a:r>
          </a:p>
          <a:p>
            <a:r>
              <a:rPr lang="en-US" sz="2400" dirty="0"/>
              <a:t>The Python operator % is useful. % is the modulus operator. For example, 13%8 = 5 because 5 is the remainder of 13 divided by 8.</a:t>
            </a:r>
          </a:p>
        </p:txBody>
      </p:sp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10228</TotalTime>
  <Words>1330</Words>
  <Application>Microsoft Office PowerPoint</Application>
  <PresentationFormat>On-screen Show (4:3)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Times New Roman</vt:lpstr>
      <vt:lpstr>Wingdings</vt:lpstr>
      <vt:lpstr>Stream</vt:lpstr>
      <vt:lpstr>Tutorial 12 Simulation of the  Minority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 Wong</cp:lastModifiedBy>
  <cp:revision>352</cp:revision>
  <cp:lastPrinted>2001-04-05T18:48:46Z</cp:lastPrinted>
  <dcterms:created xsi:type="dcterms:W3CDTF">2001-03-29T17:58:54Z</dcterms:created>
  <dcterms:modified xsi:type="dcterms:W3CDTF">2023-11-25T03:20:33Z</dcterms:modified>
</cp:coreProperties>
</file>