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307" r:id="rId4"/>
    <p:sldId id="263" r:id="rId5"/>
    <p:sldId id="264" r:id="rId6"/>
    <p:sldId id="267" r:id="rId7"/>
    <p:sldId id="268" r:id="rId8"/>
    <p:sldId id="271" r:id="rId9"/>
    <p:sldId id="272" r:id="rId10"/>
    <p:sldId id="273" r:id="rId11"/>
    <p:sldId id="308" r:id="rId12"/>
    <p:sldId id="274" r:id="rId13"/>
    <p:sldId id="275" r:id="rId14"/>
    <p:sldId id="276" r:id="rId15"/>
    <p:sldId id="309" r:id="rId16"/>
    <p:sldId id="277" r:id="rId17"/>
    <p:sldId id="310" r:id="rId18"/>
    <p:sldId id="278" r:id="rId19"/>
    <p:sldId id="311" r:id="rId20"/>
    <p:sldId id="279" r:id="rId21"/>
    <p:sldId id="280" r:id="rId22"/>
    <p:sldId id="281" r:id="rId23"/>
    <p:sldId id="282" r:id="rId24"/>
    <p:sldId id="283" r:id="rId25"/>
    <p:sldId id="284" r:id="rId26"/>
    <p:sldId id="289" r:id="rId27"/>
    <p:sldId id="312" r:id="rId28"/>
    <p:sldId id="313" r:id="rId29"/>
    <p:sldId id="314" r:id="rId30"/>
    <p:sldId id="315" r:id="rId31"/>
    <p:sldId id="285" r:id="rId32"/>
    <p:sldId id="316" r:id="rId33"/>
    <p:sldId id="317" r:id="rId34"/>
    <p:sldId id="31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CDC65-A38B-4158-BBFE-BAAD2D9068D6}" v="929" dt="2023-10-24T01:32:15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k Yee Michael Wong" userId="73c60f9f68c7c0c6" providerId="LiveId" clId="{304CDC65-A38B-4158-BBFE-BAAD2D9068D6}"/>
    <pc:docChg chg="undo custSel addSld delSld modSld">
      <pc:chgData name="Kwok Yee Michael Wong" userId="73c60f9f68c7c0c6" providerId="LiveId" clId="{304CDC65-A38B-4158-BBFE-BAAD2D9068D6}" dt="2023-10-24T01:32:15.944" v="2489" actId="20577"/>
      <pc:docMkLst>
        <pc:docMk/>
      </pc:docMkLst>
      <pc:sldChg chg="modSp mod">
        <pc:chgData name="Kwok Yee Michael Wong" userId="73c60f9f68c7c0c6" providerId="LiveId" clId="{304CDC65-A38B-4158-BBFE-BAAD2D9068D6}" dt="2023-10-23T15:09:49.905" v="188" actId="14100"/>
        <pc:sldMkLst>
          <pc:docMk/>
          <pc:sldMk cId="2233837408" sldId="256"/>
        </pc:sldMkLst>
        <pc:spChg chg="mod">
          <ac:chgData name="Kwok Yee Michael Wong" userId="73c60f9f68c7c0c6" providerId="LiveId" clId="{304CDC65-A38B-4158-BBFE-BAAD2D9068D6}" dt="2023-10-23T15:09:49.905" v="188" actId="14100"/>
          <ac:spMkLst>
            <pc:docMk/>
            <pc:sldMk cId="2233837408" sldId="256"/>
            <ac:spMk id="2" creationId="{13CE4C41-BE39-4BDE-85A7-EE5306A1E486}"/>
          </ac:spMkLst>
        </pc:spChg>
        <pc:spChg chg="mod">
          <ac:chgData name="Kwok Yee Michael Wong" userId="73c60f9f68c7c0c6" providerId="LiveId" clId="{304CDC65-A38B-4158-BBFE-BAAD2D9068D6}" dt="2023-10-23T15:09:45.089" v="187" actId="1076"/>
          <ac:spMkLst>
            <pc:docMk/>
            <pc:sldMk cId="2233837408" sldId="256"/>
            <ac:spMk id="3" creationId="{1B6442E5-8462-4E8F-BAAA-A56BA7ADF2EF}"/>
          </ac:spMkLst>
        </pc:spChg>
      </pc:sldChg>
      <pc:sldChg chg="del">
        <pc:chgData name="Kwok Yee Michael Wong" userId="73c60f9f68c7c0c6" providerId="LiveId" clId="{304CDC65-A38B-4158-BBFE-BAAD2D9068D6}" dt="2023-10-23T15:10:09.180" v="189" actId="47"/>
        <pc:sldMkLst>
          <pc:docMk/>
          <pc:sldMk cId="2795181934" sldId="257"/>
        </pc:sldMkLst>
      </pc:sldChg>
      <pc:sldChg chg="del">
        <pc:chgData name="Kwok Yee Michael Wong" userId="73c60f9f68c7c0c6" providerId="LiveId" clId="{304CDC65-A38B-4158-BBFE-BAAD2D9068D6}" dt="2023-10-23T15:10:10.872" v="190" actId="47"/>
        <pc:sldMkLst>
          <pc:docMk/>
          <pc:sldMk cId="68959991" sldId="258"/>
        </pc:sldMkLst>
      </pc:sldChg>
      <pc:sldChg chg="del">
        <pc:chgData name="Kwok Yee Michael Wong" userId="73c60f9f68c7c0c6" providerId="LiveId" clId="{304CDC65-A38B-4158-BBFE-BAAD2D9068D6}" dt="2023-10-23T15:10:12.563" v="191" actId="47"/>
        <pc:sldMkLst>
          <pc:docMk/>
          <pc:sldMk cId="2063316217" sldId="259"/>
        </pc:sldMkLst>
      </pc:sldChg>
      <pc:sldChg chg="modSp mod">
        <pc:chgData name="Kwok Yee Michael Wong" userId="73c60f9f68c7c0c6" providerId="LiveId" clId="{304CDC65-A38B-4158-BBFE-BAAD2D9068D6}" dt="2023-10-23T15:14:09.018" v="216" actId="20577"/>
        <pc:sldMkLst>
          <pc:docMk/>
          <pc:sldMk cId="3822556936" sldId="260"/>
        </pc:sldMkLst>
        <pc:spChg chg="mod">
          <ac:chgData name="Kwok Yee Michael Wong" userId="73c60f9f68c7c0c6" providerId="LiveId" clId="{304CDC65-A38B-4158-BBFE-BAAD2D9068D6}" dt="2023-10-23T15:11:54.724" v="209" actId="255"/>
          <ac:spMkLst>
            <pc:docMk/>
            <pc:sldMk cId="3822556936" sldId="260"/>
            <ac:spMk id="2" creationId="{13CE4C41-BE39-4BDE-85A7-EE5306A1E486}"/>
          </ac:spMkLst>
        </pc:spChg>
        <pc:spChg chg="mod">
          <ac:chgData name="Kwok Yee Michael Wong" userId="73c60f9f68c7c0c6" providerId="LiveId" clId="{304CDC65-A38B-4158-BBFE-BAAD2D9068D6}" dt="2023-10-23T15:14:09.018" v="216" actId="20577"/>
          <ac:spMkLst>
            <pc:docMk/>
            <pc:sldMk cId="3822556936" sldId="260"/>
            <ac:spMk id="3" creationId="{1B6442E5-8462-4E8F-BAAA-A56BA7ADF2EF}"/>
          </ac:spMkLst>
        </pc:spChg>
      </pc:sldChg>
      <pc:sldChg chg="del">
        <pc:chgData name="Kwok Yee Michael Wong" userId="73c60f9f68c7c0c6" providerId="LiveId" clId="{304CDC65-A38B-4158-BBFE-BAAD2D9068D6}" dt="2023-10-23T15:15:25.345" v="234" actId="47"/>
        <pc:sldMkLst>
          <pc:docMk/>
          <pc:sldMk cId="2317115970" sldId="261"/>
        </pc:sldMkLst>
      </pc:sldChg>
      <pc:sldChg chg="del">
        <pc:chgData name="Kwok Yee Michael Wong" userId="73c60f9f68c7c0c6" providerId="LiveId" clId="{304CDC65-A38B-4158-BBFE-BAAD2D9068D6}" dt="2023-10-23T15:15:26.785" v="235" actId="47"/>
        <pc:sldMkLst>
          <pc:docMk/>
          <pc:sldMk cId="1899833536" sldId="262"/>
        </pc:sldMkLst>
      </pc:sldChg>
      <pc:sldChg chg="modSp mod">
        <pc:chgData name="Kwok Yee Michael Wong" userId="73c60f9f68c7c0c6" providerId="LiveId" clId="{304CDC65-A38B-4158-BBFE-BAAD2D9068D6}" dt="2023-10-24T00:56:30.735" v="2399" actId="207"/>
        <pc:sldMkLst>
          <pc:docMk/>
          <pc:sldMk cId="3714296338" sldId="263"/>
        </pc:sldMkLst>
        <pc:spChg chg="mod">
          <ac:chgData name="Kwok Yee Michael Wong" userId="73c60f9f68c7c0c6" providerId="LiveId" clId="{304CDC65-A38B-4158-BBFE-BAAD2D9068D6}" dt="2023-10-24T00:56:30.735" v="2399" actId="207"/>
          <ac:spMkLst>
            <pc:docMk/>
            <pc:sldMk cId="3714296338" sldId="263"/>
            <ac:spMk id="3" creationId="{1B6442E5-8462-4E8F-BAAA-A56BA7ADF2EF}"/>
          </ac:spMkLst>
        </pc:spChg>
        <pc:spChg chg="mod">
          <ac:chgData name="Kwok Yee Michael Wong" userId="73c60f9f68c7c0c6" providerId="LiveId" clId="{304CDC65-A38B-4158-BBFE-BAAD2D9068D6}" dt="2023-10-23T15:16:01.458" v="248" actId="6549"/>
          <ac:spMkLst>
            <pc:docMk/>
            <pc:sldMk cId="3714296338" sldId="263"/>
            <ac:spMk id="6" creationId="{5EAB6963-304E-4E0D-A330-FABE64F73501}"/>
          </ac:spMkLst>
        </pc:spChg>
      </pc:sldChg>
      <pc:sldChg chg="modSp mod">
        <pc:chgData name="Kwok Yee Michael Wong" userId="73c60f9f68c7c0c6" providerId="LiveId" clId="{304CDC65-A38B-4158-BBFE-BAAD2D9068D6}" dt="2023-10-23T15:27:23.051" v="430" actId="20577"/>
        <pc:sldMkLst>
          <pc:docMk/>
          <pc:sldMk cId="387557149" sldId="264"/>
        </pc:sldMkLst>
        <pc:spChg chg="mod">
          <ac:chgData name="Kwok Yee Michael Wong" userId="73c60f9f68c7c0c6" providerId="LiveId" clId="{304CDC65-A38B-4158-BBFE-BAAD2D9068D6}" dt="2023-10-23T15:27:23.051" v="430" actId="20577"/>
          <ac:spMkLst>
            <pc:docMk/>
            <pc:sldMk cId="387557149" sldId="264"/>
            <ac:spMk id="3" creationId="{1B6442E5-8462-4E8F-BAAA-A56BA7ADF2EF}"/>
          </ac:spMkLst>
        </pc:spChg>
        <pc:spChg chg="mod">
          <ac:chgData name="Kwok Yee Michael Wong" userId="73c60f9f68c7c0c6" providerId="LiveId" clId="{304CDC65-A38B-4158-BBFE-BAAD2D9068D6}" dt="2023-10-23T15:21:41.163" v="374" actId="6549"/>
          <ac:spMkLst>
            <pc:docMk/>
            <pc:sldMk cId="387557149" sldId="264"/>
            <ac:spMk id="6" creationId="{5EAB6963-304E-4E0D-A330-FABE64F73501}"/>
          </ac:spMkLst>
        </pc:spChg>
      </pc:sldChg>
      <pc:sldChg chg="del">
        <pc:chgData name="Kwok Yee Michael Wong" userId="73c60f9f68c7c0c6" providerId="LiveId" clId="{304CDC65-A38B-4158-BBFE-BAAD2D9068D6}" dt="2023-10-23T15:27:35.075" v="431" actId="47"/>
        <pc:sldMkLst>
          <pc:docMk/>
          <pc:sldMk cId="3032154648" sldId="265"/>
        </pc:sldMkLst>
      </pc:sldChg>
      <pc:sldChg chg="del">
        <pc:chgData name="Kwok Yee Michael Wong" userId="73c60f9f68c7c0c6" providerId="LiveId" clId="{304CDC65-A38B-4158-BBFE-BAAD2D9068D6}" dt="2023-10-23T15:27:40.559" v="432" actId="47"/>
        <pc:sldMkLst>
          <pc:docMk/>
          <pc:sldMk cId="2604343130" sldId="266"/>
        </pc:sldMkLst>
      </pc:sldChg>
      <pc:sldChg chg="modSp mod">
        <pc:chgData name="Kwok Yee Michael Wong" userId="73c60f9f68c7c0c6" providerId="LiveId" clId="{304CDC65-A38B-4158-BBFE-BAAD2D9068D6}" dt="2023-10-24T00:57:15.488" v="2400" actId="207"/>
        <pc:sldMkLst>
          <pc:docMk/>
          <pc:sldMk cId="2263840939" sldId="267"/>
        </pc:sldMkLst>
        <pc:spChg chg="mod">
          <ac:chgData name="Kwok Yee Michael Wong" userId="73c60f9f68c7c0c6" providerId="LiveId" clId="{304CDC65-A38B-4158-BBFE-BAAD2D9068D6}" dt="2023-10-23T15:29:42.988" v="440" actId="255"/>
          <ac:spMkLst>
            <pc:docMk/>
            <pc:sldMk cId="2263840939" sldId="267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57:15.488" v="2400" actId="207"/>
          <ac:spMkLst>
            <pc:docMk/>
            <pc:sldMk cId="2263840939" sldId="267"/>
            <ac:spMk id="89" creationId="{9427CF02-8484-4786-95F9-1FDD7C0A67A2}"/>
          </ac:spMkLst>
        </pc:spChg>
      </pc:sldChg>
      <pc:sldChg chg="modSp mod">
        <pc:chgData name="Kwok Yee Michael Wong" userId="73c60f9f68c7c0c6" providerId="LiveId" clId="{304CDC65-A38B-4158-BBFE-BAAD2D9068D6}" dt="2023-10-24T00:57:49.440" v="2403" actId="207"/>
        <pc:sldMkLst>
          <pc:docMk/>
          <pc:sldMk cId="4124086876" sldId="268"/>
        </pc:sldMkLst>
        <pc:spChg chg="mod">
          <ac:chgData name="Kwok Yee Michael Wong" userId="73c60f9f68c7c0c6" providerId="LiveId" clId="{304CDC65-A38B-4158-BBFE-BAAD2D9068D6}" dt="2023-10-23T15:30:56.756" v="457" actId="6549"/>
          <ac:spMkLst>
            <pc:docMk/>
            <pc:sldMk cId="4124086876" sldId="268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57:49.440" v="2403" actId="207"/>
          <ac:spMkLst>
            <pc:docMk/>
            <pc:sldMk cId="4124086876" sldId="268"/>
            <ac:spMk id="89" creationId="{9427CF02-8484-4786-95F9-1FDD7C0A67A2}"/>
          </ac:spMkLst>
        </pc:spChg>
      </pc:sldChg>
      <pc:sldChg chg="del">
        <pc:chgData name="Kwok Yee Michael Wong" userId="73c60f9f68c7c0c6" providerId="LiveId" clId="{304CDC65-A38B-4158-BBFE-BAAD2D9068D6}" dt="2023-10-23T15:32:38.402" v="470" actId="47"/>
        <pc:sldMkLst>
          <pc:docMk/>
          <pc:sldMk cId="2876210358" sldId="269"/>
        </pc:sldMkLst>
      </pc:sldChg>
      <pc:sldChg chg="del">
        <pc:chgData name="Kwok Yee Michael Wong" userId="73c60f9f68c7c0c6" providerId="LiveId" clId="{304CDC65-A38B-4158-BBFE-BAAD2D9068D6}" dt="2023-10-23T15:32:41.213" v="471" actId="47"/>
        <pc:sldMkLst>
          <pc:docMk/>
          <pc:sldMk cId="3058276803" sldId="270"/>
        </pc:sldMkLst>
      </pc:sldChg>
      <pc:sldChg chg="modSp mod">
        <pc:chgData name="Kwok Yee Michael Wong" userId="73c60f9f68c7c0c6" providerId="LiveId" clId="{304CDC65-A38B-4158-BBFE-BAAD2D9068D6}" dt="2023-10-24T00:58:09.087" v="2405" actId="207"/>
        <pc:sldMkLst>
          <pc:docMk/>
          <pc:sldMk cId="2243281958" sldId="271"/>
        </pc:sldMkLst>
        <pc:spChg chg="mod">
          <ac:chgData name="Kwok Yee Michael Wong" userId="73c60f9f68c7c0c6" providerId="LiveId" clId="{304CDC65-A38B-4158-BBFE-BAAD2D9068D6}" dt="2023-10-23T15:33:55.914" v="496" actId="6549"/>
          <ac:spMkLst>
            <pc:docMk/>
            <pc:sldMk cId="2243281958" sldId="271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58:09.087" v="2405" actId="207"/>
          <ac:spMkLst>
            <pc:docMk/>
            <pc:sldMk cId="2243281958" sldId="271"/>
            <ac:spMk id="89" creationId="{9427CF02-8484-4786-95F9-1FDD7C0A67A2}"/>
          </ac:spMkLst>
        </pc:spChg>
      </pc:sldChg>
      <pc:sldChg chg="modSp mod">
        <pc:chgData name="Kwok Yee Michael Wong" userId="73c60f9f68c7c0c6" providerId="LiveId" clId="{304CDC65-A38B-4158-BBFE-BAAD2D9068D6}" dt="2023-10-24T00:58:48.874" v="2408" actId="207"/>
        <pc:sldMkLst>
          <pc:docMk/>
          <pc:sldMk cId="1272139032" sldId="272"/>
        </pc:sldMkLst>
        <pc:spChg chg="mod">
          <ac:chgData name="Kwok Yee Michael Wong" userId="73c60f9f68c7c0c6" providerId="LiveId" clId="{304CDC65-A38B-4158-BBFE-BAAD2D9068D6}" dt="2023-10-23T15:36:51.903" v="534" actId="6549"/>
          <ac:spMkLst>
            <pc:docMk/>
            <pc:sldMk cId="1272139032" sldId="272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58:48.874" v="2408" actId="207"/>
          <ac:spMkLst>
            <pc:docMk/>
            <pc:sldMk cId="1272139032" sldId="272"/>
            <ac:spMk id="89" creationId="{9427CF02-8484-4786-95F9-1FDD7C0A67A2}"/>
          </ac:spMkLst>
        </pc:spChg>
      </pc:sldChg>
      <pc:sldChg chg="addSp delSp modSp mod">
        <pc:chgData name="Kwok Yee Michael Wong" userId="73c60f9f68c7c0c6" providerId="LiveId" clId="{304CDC65-A38B-4158-BBFE-BAAD2D9068D6}" dt="2023-10-23T15:42:53.442" v="562" actId="1076"/>
        <pc:sldMkLst>
          <pc:docMk/>
          <pc:sldMk cId="3594158904" sldId="273"/>
        </pc:sldMkLst>
        <pc:spChg chg="mod">
          <ac:chgData name="Kwok Yee Michael Wong" userId="73c60f9f68c7c0c6" providerId="LiveId" clId="{304CDC65-A38B-4158-BBFE-BAAD2D9068D6}" dt="2023-10-23T15:38:59.317" v="552" actId="113"/>
          <ac:spMkLst>
            <pc:docMk/>
            <pc:sldMk cId="3594158904" sldId="273"/>
            <ac:spMk id="6" creationId="{5EAB6963-304E-4E0D-A330-FABE64F73501}"/>
          </ac:spMkLst>
        </pc:spChg>
        <pc:spChg chg="del">
          <ac:chgData name="Kwok Yee Michael Wong" userId="73c60f9f68c7c0c6" providerId="LiveId" clId="{304CDC65-A38B-4158-BBFE-BAAD2D9068D6}" dt="2023-10-23T15:41:05.158" v="556" actId="478"/>
          <ac:spMkLst>
            <pc:docMk/>
            <pc:sldMk cId="3594158904" sldId="273"/>
            <ac:spMk id="50" creationId="{D88624BE-252F-4CF3-BBA7-5FDA416919CC}"/>
          </ac:spMkLst>
        </pc:spChg>
        <pc:spChg chg="mod">
          <ac:chgData name="Kwok Yee Michael Wong" userId="73c60f9f68c7c0c6" providerId="LiveId" clId="{304CDC65-A38B-4158-BBFE-BAAD2D9068D6}" dt="2023-10-23T15:42:42.477" v="561" actId="20577"/>
          <ac:spMkLst>
            <pc:docMk/>
            <pc:sldMk cId="3594158904" sldId="273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3T15:42:53.442" v="562" actId="1076"/>
          <ac:picMkLst>
            <pc:docMk/>
            <pc:sldMk cId="3594158904" sldId="273"/>
            <ac:picMk id="3" creationId="{D95AFDD5-4B82-EB20-90E5-81944E22F9B7}"/>
          </ac:picMkLst>
        </pc:picChg>
      </pc:sldChg>
      <pc:sldChg chg="modSp mod">
        <pc:chgData name="Kwok Yee Michael Wong" userId="73c60f9f68c7c0c6" providerId="LiveId" clId="{304CDC65-A38B-4158-BBFE-BAAD2D9068D6}" dt="2023-10-24T01:00:05.831" v="2411" actId="207"/>
        <pc:sldMkLst>
          <pc:docMk/>
          <pc:sldMk cId="2966689013" sldId="274"/>
        </pc:sldMkLst>
        <pc:spChg chg="mod">
          <ac:chgData name="Kwok Yee Michael Wong" userId="73c60f9f68c7c0c6" providerId="LiveId" clId="{304CDC65-A38B-4158-BBFE-BAAD2D9068D6}" dt="2023-10-23T15:47:36.307" v="641" actId="6549"/>
          <ac:spMkLst>
            <pc:docMk/>
            <pc:sldMk cId="2966689013" sldId="274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1:00:05.831" v="2411" actId="207"/>
          <ac:spMkLst>
            <pc:docMk/>
            <pc:sldMk cId="2966689013" sldId="274"/>
            <ac:spMk id="89" creationId="{9427CF02-8484-4786-95F9-1FDD7C0A67A2}"/>
          </ac:spMkLst>
        </pc:spChg>
      </pc:sldChg>
      <pc:sldChg chg="modSp mod setBg">
        <pc:chgData name="Kwok Yee Michael Wong" userId="73c60f9f68c7c0c6" providerId="LiveId" clId="{304CDC65-A38B-4158-BBFE-BAAD2D9068D6}" dt="2023-10-24T00:39:56.346" v="2274"/>
        <pc:sldMkLst>
          <pc:docMk/>
          <pc:sldMk cId="876230928" sldId="275"/>
        </pc:sldMkLst>
        <pc:spChg chg="mod">
          <ac:chgData name="Kwok Yee Michael Wong" userId="73c60f9f68c7c0c6" providerId="LiveId" clId="{304CDC65-A38B-4158-BBFE-BAAD2D9068D6}" dt="2023-10-23T15:48:35.391" v="668" actId="6549"/>
          <ac:spMkLst>
            <pc:docMk/>
            <pc:sldMk cId="876230928" sldId="275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15:54:25.796" v="723" actId="12"/>
          <ac:spMkLst>
            <pc:docMk/>
            <pc:sldMk cId="876230928" sldId="275"/>
            <ac:spMk id="89" creationId="{9427CF02-8484-4786-95F9-1FDD7C0A67A2}"/>
          </ac:spMkLst>
        </pc:spChg>
      </pc:sldChg>
      <pc:sldChg chg="modSp mod">
        <pc:chgData name="Kwok Yee Michael Wong" userId="73c60f9f68c7c0c6" providerId="LiveId" clId="{304CDC65-A38B-4158-BBFE-BAAD2D9068D6}" dt="2023-10-23T16:00:06.437" v="784" actId="12"/>
        <pc:sldMkLst>
          <pc:docMk/>
          <pc:sldMk cId="691276200" sldId="276"/>
        </pc:sldMkLst>
        <pc:spChg chg="mod">
          <ac:chgData name="Kwok Yee Michael Wong" userId="73c60f9f68c7c0c6" providerId="LiveId" clId="{304CDC65-A38B-4158-BBFE-BAAD2D9068D6}" dt="2023-10-23T15:56:15.227" v="759" actId="6549"/>
          <ac:spMkLst>
            <pc:docMk/>
            <pc:sldMk cId="691276200" sldId="276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16:00:06.437" v="784" actId="12"/>
          <ac:spMkLst>
            <pc:docMk/>
            <pc:sldMk cId="691276200" sldId="276"/>
            <ac:spMk id="89" creationId="{9427CF02-8484-4786-95F9-1FDD7C0A67A2}"/>
          </ac:spMkLst>
        </pc:spChg>
      </pc:sldChg>
      <pc:sldChg chg="modSp mod">
        <pc:chgData name="Kwok Yee Michael Wong" userId="73c60f9f68c7c0c6" providerId="LiveId" clId="{304CDC65-A38B-4158-BBFE-BAAD2D9068D6}" dt="2023-10-24T01:01:06.152" v="2412" actId="207"/>
        <pc:sldMkLst>
          <pc:docMk/>
          <pc:sldMk cId="650357372" sldId="277"/>
        </pc:sldMkLst>
        <pc:spChg chg="mod">
          <ac:chgData name="Kwok Yee Michael Wong" userId="73c60f9f68c7c0c6" providerId="LiveId" clId="{304CDC65-A38B-4158-BBFE-BAAD2D9068D6}" dt="2023-10-23T16:06:10.613" v="823" actId="6549"/>
          <ac:spMkLst>
            <pc:docMk/>
            <pc:sldMk cId="650357372" sldId="277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1:01:06.152" v="2412" actId="207"/>
          <ac:spMkLst>
            <pc:docMk/>
            <pc:sldMk cId="650357372" sldId="277"/>
            <ac:spMk id="89" creationId="{9427CF02-8484-4786-95F9-1FDD7C0A67A2}"/>
          </ac:spMkLst>
        </pc:spChg>
      </pc:sldChg>
      <pc:sldChg chg="addSp modSp mod">
        <pc:chgData name="Kwok Yee Michael Wong" userId="73c60f9f68c7c0c6" providerId="LiveId" clId="{304CDC65-A38B-4158-BBFE-BAAD2D9068D6}" dt="2023-10-24T01:03:36.728" v="2445" actId="207"/>
        <pc:sldMkLst>
          <pc:docMk/>
          <pc:sldMk cId="4032959848" sldId="278"/>
        </pc:sldMkLst>
        <pc:spChg chg="mod">
          <ac:chgData name="Kwok Yee Michael Wong" userId="73c60f9f68c7c0c6" providerId="LiveId" clId="{304CDC65-A38B-4158-BBFE-BAAD2D9068D6}" dt="2023-10-23T23:19:29.251" v="953" actId="113"/>
          <ac:spMkLst>
            <pc:docMk/>
            <pc:sldMk cId="4032959848" sldId="278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1:03:36.728" v="2445" actId="207"/>
          <ac:spMkLst>
            <pc:docMk/>
            <pc:sldMk cId="4032959848" sldId="278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3T23:23:19.223" v="996" actId="1076"/>
          <ac:picMkLst>
            <pc:docMk/>
            <pc:sldMk cId="4032959848" sldId="278"/>
            <ac:picMk id="3" creationId="{4C3BA2D0-5573-2B11-F7A5-1576C70C6654}"/>
          </ac:picMkLst>
        </pc:picChg>
      </pc:sldChg>
      <pc:sldChg chg="modSp mod">
        <pc:chgData name="Kwok Yee Michael Wong" userId="73c60f9f68c7c0c6" providerId="LiveId" clId="{304CDC65-A38B-4158-BBFE-BAAD2D9068D6}" dt="2023-10-23T23:34:49.895" v="1149" actId="20577"/>
        <pc:sldMkLst>
          <pc:docMk/>
          <pc:sldMk cId="1859530430" sldId="279"/>
        </pc:sldMkLst>
        <pc:spChg chg="mod">
          <ac:chgData name="Kwok Yee Michael Wong" userId="73c60f9f68c7c0c6" providerId="LiveId" clId="{304CDC65-A38B-4158-BBFE-BAAD2D9068D6}" dt="2023-10-23T23:29:58.136" v="1078" actId="113"/>
          <ac:spMkLst>
            <pc:docMk/>
            <pc:sldMk cId="1859530430" sldId="279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23:34:49.895" v="1149" actId="20577"/>
          <ac:spMkLst>
            <pc:docMk/>
            <pc:sldMk cId="1859530430" sldId="279"/>
            <ac:spMk id="89" creationId="{9427CF02-8484-4786-95F9-1FDD7C0A67A2}"/>
          </ac:spMkLst>
        </pc:spChg>
      </pc:sldChg>
      <pc:sldChg chg="addSp modSp mod">
        <pc:chgData name="Kwok Yee Michael Wong" userId="73c60f9f68c7c0c6" providerId="LiveId" clId="{304CDC65-A38B-4158-BBFE-BAAD2D9068D6}" dt="2023-10-24T01:22:26.888" v="2453" actId="207"/>
        <pc:sldMkLst>
          <pc:docMk/>
          <pc:sldMk cId="789765362" sldId="280"/>
        </pc:sldMkLst>
        <pc:spChg chg="add mod">
          <ac:chgData name="Kwok Yee Michael Wong" userId="73c60f9f68c7c0c6" providerId="LiveId" clId="{304CDC65-A38B-4158-BBFE-BAAD2D9068D6}" dt="2023-10-24T01:22:26.888" v="2453" actId="207"/>
          <ac:spMkLst>
            <pc:docMk/>
            <pc:sldMk cId="789765362" sldId="280"/>
            <ac:spMk id="5" creationId="{97CEF5AD-BDA8-2D22-025B-2732F97707C0}"/>
          </ac:spMkLst>
        </pc:spChg>
        <pc:spChg chg="mod">
          <ac:chgData name="Kwok Yee Michael Wong" userId="73c60f9f68c7c0c6" providerId="LiveId" clId="{304CDC65-A38B-4158-BBFE-BAAD2D9068D6}" dt="2023-10-23T23:42:11.503" v="1239" actId="6549"/>
          <ac:spMkLst>
            <pc:docMk/>
            <pc:sldMk cId="789765362" sldId="280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23:40:49.792" v="1205" actId="21"/>
          <ac:spMkLst>
            <pc:docMk/>
            <pc:sldMk cId="789765362" sldId="280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3T23:40:22.767" v="1203" actId="1076"/>
          <ac:picMkLst>
            <pc:docMk/>
            <pc:sldMk cId="789765362" sldId="280"/>
            <ac:picMk id="3" creationId="{2725AD5F-DD6F-4623-C22A-77BDDEFBF807}"/>
          </ac:picMkLst>
        </pc:picChg>
      </pc:sldChg>
      <pc:sldChg chg="modSp mod">
        <pc:chgData name="Kwok Yee Michael Wong" userId="73c60f9f68c7c0c6" providerId="LiveId" clId="{304CDC65-A38B-4158-BBFE-BAAD2D9068D6}" dt="2023-10-23T23:45:15.259" v="1307"/>
        <pc:sldMkLst>
          <pc:docMk/>
          <pc:sldMk cId="2179283235" sldId="281"/>
        </pc:sldMkLst>
        <pc:spChg chg="mod">
          <ac:chgData name="Kwok Yee Michael Wong" userId="73c60f9f68c7c0c6" providerId="LiveId" clId="{304CDC65-A38B-4158-BBFE-BAAD2D9068D6}" dt="2023-10-23T23:44:12.086" v="1293" actId="20577"/>
          <ac:spMkLst>
            <pc:docMk/>
            <pc:sldMk cId="2179283235" sldId="281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23:45:15.259" v="1307"/>
          <ac:spMkLst>
            <pc:docMk/>
            <pc:sldMk cId="2179283235" sldId="281"/>
            <ac:spMk id="89" creationId="{9427CF02-8484-4786-95F9-1FDD7C0A67A2}"/>
          </ac:spMkLst>
        </pc:spChg>
      </pc:sldChg>
      <pc:sldChg chg="addSp delSp modSp mod">
        <pc:chgData name="Kwok Yee Michael Wong" userId="73c60f9f68c7c0c6" providerId="LiveId" clId="{304CDC65-A38B-4158-BBFE-BAAD2D9068D6}" dt="2023-10-23T23:47:07.174" v="1323" actId="6549"/>
        <pc:sldMkLst>
          <pc:docMk/>
          <pc:sldMk cId="2402519768" sldId="282"/>
        </pc:sldMkLst>
        <pc:spChg chg="mod">
          <ac:chgData name="Kwok Yee Michael Wong" userId="73c60f9f68c7c0c6" providerId="LiveId" clId="{304CDC65-A38B-4158-BBFE-BAAD2D9068D6}" dt="2023-10-23T23:47:07.174" v="1323" actId="6549"/>
          <ac:spMkLst>
            <pc:docMk/>
            <pc:sldMk cId="2402519768" sldId="282"/>
            <ac:spMk id="6" creationId="{5EAB6963-304E-4E0D-A330-FABE64F73501}"/>
          </ac:spMkLst>
        </pc:spChg>
        <pc:spChg chg="del mod">
          <ac:chgData name="Kwok Yee Michael Wong" userId="73c60f9f68c7c0c6" providerId="LiveId" clId="{304CDC65-A38B-4158-BBFE-BAAD2D9068D6}" dt="2023-10-23T23:46:44.233" v="1310" actId="478"/>
          <ac:spMkLst>
            <pc:docMk/>
            <pc:sldMk cId="2402519768" sldId="282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3T23:46:39.103" v="1308" actId="931"/>
          <ac:picMkLst>
            <pc:docMk/>
            <pc:sldMk cId="2402519768" sldId="282"/>
            <ac:picMk id="3" creationId="{E43BD9BE-00B6-3AA6-C86E-2C19F57EB2FD}"/>
          </ac:picMkLst>
        </pc:picChg>
      </pc:sldChg>
      <pc:sldChg chg="addSp delSp modSp mod">
        <pc:chgData name="Kwok Yee Michael Wong" userId="73c60f9f68c7c0c6" providerId="LiveId" clId="{304CDC65-A38B-4158-BBFE-BAAD2D9068D6}" dt="2023-10-24T01:26:18.934" v="2454" actId="207"/>
        <pc:sldMkLst>
          <pc:docMk/>
          <pc:sldMk cId="899377463" sldId="283"/>
        </pc:sldMkLst>
        <pc:spChg chg="mod">
          <ac:chgData name="Kwok Yee Michael Wong" userId="73c60f9f68c7c0c6" providerId="LiveId" clId="{304CDC65-A38B-4158-BBFE-BAAD2D9068D6}" dt="2023-10-23T23:56:02.593" v="1538" actId="20577"/>
          <ac:spMkLst>
            <pc:docMk/>
            <pc:sldMk cId="899377463" sldId="283"/>
            <ac:spMk id="6" creationId="{5EAB6963-304E-4E0D-A330-FABE64F73501}"/>
          </ac:spMkLst>
        </pc:spChg>
        <pc:spChg chg="add mod">
          <ac:chgData name="Kwok Yee Michael Wong" userId="73c60f9f68c7c0c6" providerId="LiveId" clId="{304CDC65-A38B-4158-BBFE-BAAD2D9068D6}" dt="2023-10-24T00:07:33.183" v="1862" actId="164"/>
          <ac:spMkLst>
            <pc:docMk/>
            <pc:sldMk cId="899377463" sldId="283"/>
            <ac:spMk id="9" creationId="{08272930-9E62-6523-8DF5-BC210AA89F43}"/>
          </ac:spMkLst>
        </pc:spChg>
        <pc:spChg chg="add mod">
          <ac:chgData name="Kwok Yee Michael Wong" userId="73c60f9f68c7c0c6" providerId="LiveId" clId="{304CDC65-A38B-4158-BBFE-BAAD2D9068D6}" dt="2023-10-24T00:07:33.183" v="1862" actId="164"/>
          <ac:spMkLst>
            <pc:docMk/>
            <pc:sldMk cId="899377463" sldId="283"/>
            <ac:spMk id="10" creationId="{C54D1952-856F-725F-87B3-46F7E0163AE1}"/>
          </ac:spMkLst>
        </pc:spChg>
        <pc:spChg chg="add mod">
          <ac:chgData name="Kwok Yee Michael Wong" userId="73c60f9f68c7c0c6" providerId="LiveId" clId="{304CDC65-A38B-4158-BBFE-BAAD2D9068D6}" dt="2023-10-24T00:07:33.183" v="1862" actId="164"/>
          <ac:spMkLst>
            <pc:docMk/>
            <pc:sldMk cId="899377463" sldId="283"/>
            <ac:spMk id="11" creationId="{C2B5AD9C-5E82-2ED1-81DF-BDC393B7DE16}"/>
          </ac:spMkLst>
        </pc:spChg>
        <pc:spChg chg="add mod">
          <ac:chgData name="Kwok Yee Michael Wong" userId="73c60f9f68c7c0c6" providerId="LiveId" clId="{304CDC65-A38B-4158-BBFE-BAAD2D9068D6}" dt="2023-10-24T00:07:33.183" v="1862" actId="164"/>
          <ac:spMkLst>
            <pc:docMk/>
            <pc:sldMk cId="899377463" sldId="283"/>
            <ac:spMk id="12" creationId="{973774B6-3F21-F6F7-46C8-CF9BF18F7A7A}"/>
          </ac:spMkLst>
        </pc:spChg>
        <pc:spChg chg="add mod">
          <ac:chgData name="Kwok Yee Michael Wong" userId="73c60f9f68c7c0c6" providerId="LiveId" clId="{304CDC65-A38B-4158-BBFE-BAAD2D9068D6}" dt="2023-10-24T00:08:50.342" v="1868" actId="692"/>
          <ac:spMkLst>
            <pc:docMk/>
            <pc:sldMk cId="899377463" sldId="283"/>
            <ac:spMk id="13" creationId="{CD4D90F0-E29C-99BF-9ECE-0B5BD8FF3EB9}"/>
          </ac:spMkLst>
        </pc:spChg>
        <pc:spChg chg="add mod">
          <ac:chgData name="Kwok Yee Michael Wong" userId="73c60f9f68c7c0c6" providerId="LiveId" clId="{304CDC65-A38B-4158-BBFE-BAAD2D9068D6}" dt="2023-10-24T00:09:26.173" v="1881" actId="14100"/>
          <ac:spMkLst>
            <pc:docMk/>
            <pc:sldMk cId="899377463" sldId="283"/>
            <ac:spMk id="14" creationId="{DCF038B6-5686-F879-EB13-656B97465886}"/>
          </ac:spMkLst>
        </pc:spChg>
        <pc:spChg chg="add del mod">
          <ac:chgData name="Kwok Yee Michael Wong" userId="73c60f9f68c7c0c6" providerId="LiveId" clId="{304CDC65-A38B-4158-BBFE-BAAD2D9068D6}" dt="2023-10-24T00:07:47.181" v="1864" actId="478"/>
          <ac:spMkLst>
            <pc:docMk/>
            <pc:sldMk cId="899377463" sldId="283"/>
            <ac:spMk id="15" creationId="{CD20F557-FC73-B8A6-9FA3-3428B8984D70}"/>
          </ac:spMkLst>
        </pc:spChg>
        <pc:spChg chg="add mod">
          <ac:chgData name="Kwok Yee Michael Wong" userId="73c60f9f68c7c0c6" providerId="LiveId" clId="{304CDC65-A38B-4158-BBFE-BAAD2D9068D6}" dt="2023-10-24T00:07:33.183" v="1862" actId="164"/>
          <ac:spMkLst>
            <pc:docMk/>
            <pc:sldMk cId="899377463" sldId="283"/>
            <ac:spMk id="16" creationId="{26D9C661-F383-59C1-818C-D934799D3FEA}"/>
          </ac:spMkLst>
        </pc:spChg>
        <pc:spChg chg="add mod">
          <ac:chgData name="Kwok Yee Michael Wong" userId="73c60f9f68c7c0c6" providerId="LiveId" clId="{304CDC65-A38B-4158-BBFE-BAAD2D9068D6}" dt="2023-10-24T00:07:33.183" v="1862" actId="164"/>
          <ac:spMkLst>
            <pc:docMk/>
            <pc:sldMk cId="899377463" sldId="283"/>
            <ac:spMk id="17" creationId="{A7934082-30D6-3401-7108-75508F43DA3C}"/>
          </ac:spMkLst>
        </pc:spChg>
        <pc:spChg chg="mod">
          <ac:chgData name="Kwok Yee Michael Wong" userId="73c60f9f68c7c0c6" providerId="LiveId" clId="{304CDC65-A38B-4158-BBFE-BAAD2D9068D6}" dt="2023-10-24T01:26:18.934" v="2454" actId="207"/>
          <ac:spMkLst>
            <pc:docMk/>
            <pc:sldMk cId="899377463" sldId="283"/>
            <ac:spMk id="89" creationId="{9427CF02-8484-4786-95F9-1FDD7C0A67A2}"/>
          </ac:spMkLst>
        </pc:spChg>
        <pc:grpChg chg="add mod">
          <ac:chgData name="Kwok Yee Michael Wong" userId="73c60f9f68c7c0c6" providerId="LiveId" clId="{304CDC65-A38B-4158-BBFE-BAAD2D9068D6}" dt="2023-10-24T00:09:16.517" v="1880" actId="1076"/>
          <ac:grpSpMkLst>
            <pc:docMk/>
            <pc:sldMk cId="899377463" sldId="283"/>
            <ac:grpSpMk id="18" creationId="{A6EFD7D1-83EF-7ACA-292B-DFA6E7B06130}"/>
          </ac:grpSpMkLst>
        </pc:grpChg>
        <pc:cxnChg chg="add mod">
          <ac:chgData name="Kwok Yee Michael Wong" userId="73c60f9f68c7c0c6" providerId="LiveId" clId="{304CDC65-A38B-4158-BBFE-BAAD2D9068D6}" dt="2023-10-24T00:08:37.069" v="1866" actId="692"/>
          <ac:cxnSpMkLst>
            <pc:docMk/>
            <pc:sldMk cId="899377463" sldId="283"/>
            <ac:cxnSpMk id="3" creationId="{2EC17E5D-77C0-DE18-6B71-6DE2EE867D07}"/>
          </ac:cxnSpMkLst>
        </pc:cxnChg>
      </pc:sldChg>
      <pc:sldChg chg="modSp mod">
        <pc:chgData name="Kwok Yee Michael Wong" userId="73c60f9f68c7c0c6" providerId="LiveId" clId="{304CDC65-A38B-4158-BBFE-BAAD2D9068D6}" dt="2023-10-24T01:26:48.716" v="2455" actId="207"/>
        <pc:sldMkLst>
          <pc:docMk/>
          <pc:sldMk cId="2470927187" sldId="284"/>
        </pc:sldMkLst>
        <pc:spChg chg="mod">
          <ac:chgData name="Kwok Yee Michael Wong" userId="73c60f9f68c7c0c6" providerId="LiveId" clId="{304CDC65-A38B-4158-BBFE-BAAD2D9068D6}" dt="2023-10-24T00:11:08.319" v="1915" actId="6549"/>
          <ac:spMkLst>
            <pc:docMk/>
            <pc:sldMk cId="2470927187" sldId="284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1:26:48.716" v="2455" actId="207"/>
          <ac:spMkLst>
            <pc:docMk/>
            <pc:sldMk cId="2470927187" sldId="284"/>
            <ac:spMk id="89" creationId="{9427CF02-8484-4786-95F9-1FDD7C0A67A2}"/>
          </ac:spMkLst>
        </pc:spChg>
      </pc:sldChg>
      <pc:sldChg chg="modSp mod">
        <pc:chgData name="Kwok Yee Michael Wong" userId="73c60f9f68c7c0c6" providerId="LiveId" clId="{304CDC65-A38B-4158-BBFE-BAAD2D9068D6}" dt="2023-10-24T00:43:30.869" v="2295" actId="6549"/>
        <pc:sldMkLst>
          <pc:docMk/>
          <pc:sldMk cId="4080713442" sldId="285"/>
        </pc:sldMkLst>
        <pc:spChg chg="mod">
          <ac:chgData name="Kwok Yee Michael Wong" userId="73c60f9f68c7c0c6" providerId="LiveId" clId="{304CDC65-A38B-4158-BBFE-BAAD2D9068D6}" dt="2023-10-24T00:43:30.869" v="2295" actId="6549"/>
          <ac:spMkLst>
            <pc:docMk/>
            <pc:sldMk cId="4080713442" sldId="285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43:17.794" v="2293" actId="20577"/>
          <ac:spMkLst>
            <pc:docMk/>
            <pc:sldMk cId="4080713442" sldId="285"/>
            <ac:spMk id="89" creationId="{9427CF02-8484-4786-95F9-1FDD7C0A67A2}"/>
          </ac:spMkLst>
        </pc:spChg>
      </pc:sldChg>
      <pc:sldChg chg="del">
        <pc:chgData name="Kwok Yee Michael Wong" userId="73c60f9f68c7c0c6" providerId="LiveId" clId="{304CDC65-A38B-4158-BBFE-BAAD2D9068D6}" dt="2023-10-24T00:40:21.821" v="2275" actId="47"/>
        <pc:sldMkLst>
          <pc:docMk/>
          <pc:sldMk cId="3516457662" sldId="286"/>
        </pc:sldMkLst>
      </pc:sldChg>
      <pc:sldChg chg="del">
        <pc:chgData name="Kwok Yee Michael Wong" userId="73c60f9f68c7c0c6" providerId="LiveId" clId="{304CDC65-A38B-4158-BBFE-BAAD2D9068D6}" dt="2023-10-24T00:40:23.970" v="2276" actId="47"/>
        <pc:sldMkLst>
          <pc:docMk/>
          <pc:sldMk cId="1310998978" sldId="287"/>
        </pc:sldMkLst>
      </pc:sldChg>
      <pc:sldChg chg="del">
        <pc:chgData name="Kwok Yee Michael Wong" userId="73c60f9f68c7c0c6" providerId="LiveId" clId="{304CDC65-A38B-4158-BBFE-BAAD2D9068D6}" dt="2023-10-24T00:40:25.477" v="2277" actId="47"/>
        <pc:sldMkLst>
          <pc:docMk/>
          <pc:sldMk cId="3615157672" sldId="288"/>
        </pc:sldMkLst>
      </pc:sldChg>
      <pc:sldChg chg="modSp mod">
        <pc:chgData name="Kwok Yee Michael Wong" userId="73c60f9f68c7c0c6" providerId="LiveId" clId="{304CDC65-A38B-4158-BBFE-BAAD2D9068D6}" dt="2023-10-24T00:20:35.306" v="2082" actId="6549"/>
        <pc:sldMkLst>
          <pc:docMk/>
          <pc:sldMk cId="246004289" sldId="289"/>
        </pc:sldMkLst>
        <pc:spChg chg="mod">
          <ac:chgData name="Kwok Yee Michael Wong" userId="73c60f9f68c7c0c6" providerId="LiveId" clId="{304CDC65-A38B-4158-BBFE-BAAD2D9068D6}" dt="2023-10-24T00:19:58.520" v="2072" actId="6549"/>
          <ac:spMkLst>
            <pc:docMk/>
            <pc:sldMk cId="246004289" sldId="289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20:35.306" v="2082" actId="6549"/>
          <ac:spMkLst>
            <pc:docMk/>
            <pc:sldMk cId="246004289" sldId="289"/>
            <ac:spMk id="89" creationId="{9427CF02-8484-4786-95F9-1FDD7C0A67A2}"/>
          </ac:spMkLst>
        </pc:spChg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2918452189" sldId="290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1712418603" sldId="291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3517138907" sldId="292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3149702076" sldId="295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2268306989" sldId="296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856432138" sldId="297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1158508846" sldId="298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4082203753" sldId="299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3931961020" sldId="300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628761036" sldId="302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2526363998" sldId="303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3647518555" sldId="304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4169407584" sldId="305"/>
        </pc:sldMkLst>
      </pc:sldChg>
      <pc:sldChg chg="del">
        <pc:chgData name="Kwok Yee Michael Wong" userId="73c60f9f68c7c0c6" providerId="LiveId" clId="{304CDC65-A38B-4158-BBFE-BAAD2D9068D6}" dt="2023-10-24T00:48:44.598" v="2389" actId="47"/>
        <pc:sldMkLst>
          <pc:docMk/>
          <pc:sldMk cId="3022970626" sldId="306"/>
        </pc:sldMkLst>
      </pc:sldChg>
      <pc:sldChg chg="modSp add mod">
        <pc:chgData name="Kwok Yee Michael Wong" userId="73c60f9f68c7c0c6" providerId="LiveId" clId="{304CDC65-A38B-4158-BBFE-BAAD2D9068D6}" dt="2023-10-24T00:56:13.417" v="2397" actId="12"/>
        <pc:sldMkLst>
          <pc:docMk/>
          <pc:sldMk cId="4191760678" sldId="307"/>
        </pc:sldMkLst>
        <pc:spChg chg="mod">
          <ac:chgData name="Kwok Yee Michael Wong" userId="73c60f9f68c7c0c6" providerId="LiveId" clId="{304CDC65-A38B-4158-BBFE-BAAD2D9068D6}" dt="2023-10-23T15:15:10.913" v="232" actId="6549"/>
          <ac:spMkLst>
            <pc:docMk/>
            <pc:sldMk cId="4191760678" sldId="307"/>
            <ac:spMk id="2" creationId="{13CE4C41-BE39-4BDE-85A7-EE5306A1E486}"/>
          </ac:spMkLst>
        </pc:spChg>
        <pc:spChg chg="mod">
          <ac:chgData name="Kwok Yee Michael Wong" userId="73c60f9f68c7c0c6" providerId="LiveId" clId="{304CDC65-A38B-4158-BBFE-BAAD2D9068D6}" dt="2023-10-24T00:56:13.417" v="2397" actId="12"/>
          <ac:spMkLst>
            <pc:docMk/>
            <pc:sldMk cId="4191760678" sldId="307"/>
            <ac:spMk id="3" creationId="{1B6442E5-8462-4E8F-BAAA-A56BA7ADF2EF}"/>
          </ac:spMkLst>
        </pc:spChg>
      </pc:sldChg>
      <pc:sldChg chg="delSp modSp add mod">
        <pc:chgData name="Kwok Yee Michael Wong" userId="73c60f9f68c7c0c6" providerId="LiveId" clId="{304CDC65-A38B-4158-BBFE-BAAD2D9068D6}" dt="2023-10-23T15:45:54.541" v="617" actId="1038"/>
        <pc:sldMkLst>
          <pc:docMk/>
          <pc:sldMk cId="855581316" sldId="308"/>
        </pc:sldMkLst>
        <pc:spChg chg="mod">
          <ac:chgData name="Kwok Yee Michael Wong" userId="73c60f9f68c7c0c6" providerId="LiveId" clId="{304CDC65-A38B-4158-BBFE-BAAD2D9068D6}" dt="2023-10-23T15:43:19.786" v="580" actId="6549"/>
          <ac:spMkLst>
            <pc:docMk/>
            <pc:sldMk cId="855581316" sldId="308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15:45:54.541" v="617" actId="1038"/>
          <ac:spMkLst>
            <pc:docMk/>
            <pc:sldMk cId="855581316" sldId="308"/>
            <ac:spMk id="89" creationId="{9427CF02-8484-4786-95F9-1FDD7C0A67A2}"/>
          </ac:spMkLst>
        </pc:spChg>
        <pc:picChg chg="del">
          <ac:chgData name="Kwok Yee Michael Wong" userId="73c60f9f68c7c0c6" providerId="LiveId" clId="{304CDC65-A38B-4158-BBFE-BAAD2D9068D6}" dt="2023-10-23T15:43:07.275" v="563" actId="478"/>
          <ac:picMkLst>
            <pc:docMk/>
            <pc:sldMk cId="855581316" sldId="308"/>
            <ac:picMk id="3" creationId="{D95AFDD5-4B82-EB20-90E5-81944E22F9B7}"/>
          </ac:picMkLst>
        </pc:picChg>
      </pc:sldChg>
      <pc:sldChg chg="modSp add mod">
        <pc:chgData name="Kwok Yee Michael Wong" userId="73c60f9f68c7c0c6" providerId="LiveId" clId="{304CDC65-A38B-4158-BBFE-BAAD2D9068D6}" dt="2023-10-23T16:03:13.736" v="818" actId="20577"/>
        <pc:sldMkLst>
          <pc:docMk/>
          <pc:sldMk cId="3222494685" sldId="309"/>
        </pc:sldMkLst>
        <pc:spChg chg="mod">
          <ac:chgData name="Kwok Yee Michael Wong" userId="73c60f9f68c7c0c6" providerId="LiveId" clId="{304CDC65-A38B-4158-BBFE-BAAD2D9068D6}" dt="2023-10-23T16:00:45.155" v="795" actId="20577"/>
          <ac:spMkLst>
            <pc:docMk/>
            <pc:sldMk cId="3222494685" sldId="309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3T16:03:13.736" v="818" actId="20577"/>
          <ac:spMkLst>
            <pc:docMk/>
            <pc:sldMk cId="3222494685" sldId="309"/>
            <ac:spMk id="89" creationId="{9427CF02-8484-4786-95F9-1FDD7C0A67A2}"/>
          </ac:spMkLst>
        </pc:spChg>
      </pc:sldChg>
      <pc:sldChg chg="modSp add mod">
        <pc:chgData name="Kwok Yee Michael Wong" userId="73c60f9f68c7c0c6" providerId="LiveId" clId="{304CDC65-A38B-4158-BBFE-BAAD2D9068D6}" dt="2023-10-24T01:03:09.655" v="2444" actId="20577"/>
        <pc:sldMkLst>
          <pc:docMk/>
          <pc:sldMk cId="4018328960" sldId="310"/>
        </pc:sldMkLst>
        <pc:spChg chg="mod">
          <ac:chgData name="Kwok Yee Michael Wong" userId="73c60f9f68c7c0c6" providerId="LiveId" clId="{304CDC65-A38B-4158-BBFE-BAAD2D9068D6}" dt="2023-10-24T01:03:09.655" v="2444" actId="20577"/>
          <ac:spMkLst>
            <pc:docMk/>
            <pc:sldMk cId="4018328960" sldId="310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1:02:57.733" v="2428" actId="20577"/>
          <ac:spMkLst>
            <pc:docMk/>
            <pc:sldMk cId="4018328960" sldId="310"/>
            <ac:spMk id="89" creationId="{9427CF02-8484-4786-95F9-1FDD7C0A67A2}"/>
          </ac:spMkLst>
        </pc:spChg>
      </pc:sldChg>
      <pc:sldChg chg="addSp modSp add mod">
        <pc:chgData name="Kwok Yee Michael Wong" userId="73c60f9f68c7c0c6" providerId="LiveId" clId="{304CDC65-A38B-4158-BBFE-BAAD2D9068D6}" dt="2023-10-24T01:20:50.505" v="2452" actId="5793"/>
        <pc:sldMkLst>
          <pc:docMk/>
          <pc:sldMk cId="981740351" sldId="311"/>
        </pc:sldMkLst>
        <pc:spChg chg="mod">
          <ac:chgData name="Kwok Yee Michael Wong" userId="73c60f9f68c7c0c6" providerId="LiveId" clId="{304CDC65-A38B-4158-BBFE-BAAD2D9068D6}" dt="2023-10-24T01:20:50.505" v="2452" actId="5793"/>
          <ac:spMkLst>
            <pc:docMk/>
            <pc:sldMk cId="981740351" sldId="311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1:03:49.561" v="2446" actId="207"/>
          <ac:spMkLst>
            <pc:docMk/>
            <pc:sldMk cId="981740351" sldId="311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3T23:25:53.167" v="1044" actId="1076"/>
          <ac:picMkLst>
            <pc:docMk/>
            <pc:sldMk cId="981740351" sldId="311"/>
            <ac:picMk id="3" creationId="{5F937ADB-6833-6113-3934-4B4CEDA075D7}"/>
          </ac:picMkLst>
        </pc:picChg>
      </pc:sldChg>
      <pc:sldChg chg="modSp add mod">
        <pc:chgData name="Kwok Yee Michael Wong" userId="73c60f9f68c7c0c6" providerId="LiveId" clId="{304CDC65-A38B-4158-BBFE-BAAD2D9068D6}" dt="2023-10-24T00:27:51.407" v="2183" actId="6549"/>
        <pc:sldMkLst>
          <pc:docMk/>
          <pc:sldMk cId="2791484725" sldId="312"/>
        </pc:sldMkLst>
        <pc:spChg chg="mod">
          <ac:chgData name="Kwok Yee Michael Wong" userId="73c60f9f68c7c0c6" providerId="LiveId" clId="{304CDC65-A38B-4158-BBFE-BAAD2D9068D6}" dt="2023-10-24T00:27:51.407" v="2183" actId="6549"/>
          <ac:spMkLst>
            <pc:docMk/>
            <pc:sldMk cId="2791484725" sldId="312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26:30.214" v="2165" actId="1035"/>
          <ac:spMkLst>
            <pc:docMk/>
            <pc:sldMk cId="2791484725" sldId="312"/>
            <ac:spMk id="89" creationId="{9427CF02-8484-4786-95F9-1FDD7C0A67A2}"/>
          </ac:spMkLst>
        </pc:spChg>
      </pc:sldChg>
      <pc:sldChg chg="modSp add mod setBg">
        <pc:chgData name="Kwok Yee Michael Wong" userId="73c60f9f68c7c0c6" providerId="LiveId" clId="{304CDC65-A38B-4158-BBFE-BAAD2D9068D6}" dt="2023-10-24T00:39:22.812" v="2273"/>
        <pc:sldMkLst>
          <pc:docMk/>
          <pc:sldMk cId="2452350017" sldId="313"/>
        </pc:sldMkLst>
        <pc:spChg chg="mod">
          <ac:chgData name="Kwok Yee Michael Wong" userId="73c60f9f68c7c0c6" providerId="LiveId" clId="{304CDC65-A38B-4158-BBFE-BAAD2D9068D6}" dt="2023-10-24T00:28:01.752" v="2190" actId="6549"/>
          <ac:spMkLst>
            <pc:docMk/>
            <pc:sldMk cId="2452350017" sldId="313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34:01.298" v="2250" actId="20577"/>
          <ac:spMkLst>
            <pc:docMk/>
            <pc:sldMk cId="2452350017" sldId="313"/>
            <ac:spMk id="89" creationId="{9427CF02-8484-4786-95F9-1FDD7C0A67A2}"/>
          </ac:spMkLst>
        </pc:spChg>
      </pc:sldChg>
      <pc:sldChg chg="addSp delSp modSp add mod setBg">
        <pc:chgData name="Kwok Yee Michael Wong" userId="73c60f9f68c7c0c6" providerId="LiveId" clId="{304CDC65-A38B-4158-BBFE-BAAD2D9068D6}" dt="2023-10-24T00:39:09.156" v="2272"/>
        <pc:sldMkLst>
          <pc:docMk/>
          <pc:sldMk cId="1140101363" sldId="314"/>
        </pc:sldMkLst>
        <pc:spChg chg="add del mod">
          <ac:chgData name="Kwok Yee Michael Wong" userId="73c60f9f68c7c0c6" providerId="LiveId" clId="{304CDC65-A38B-4158-BBFE-BAAD2D9068D6}" dt="2023-10-24T00:34:52.518" v="2254" actId="478"/>
          <ac:spMkLst>
            <pc:docMk/>
            <pc:sldMk cId="1140101363" sldId="314"/>
            <ac:spMk id="3" creationId="{E6972D5E-5911-7390-8765-53E334551BC5}"/>
          </ac:spMkLst>
        </pc:spChg>
        <pc:spChg chg="del">
          <ac:chgData name="Kwok Yee Michael Wong" userId="73c60f9f68c7c0c6" providerId="LiveId" clId="{304CDC65-A38B-4158-BBFE-BAAD2D9068D6}" dt="2023-10-24T00:34:44.976" v="2253" actId="478"/>
          <ac:spMkLst>
            <pc:docMk/>
            <pc:sldMk cId="1140101363" sldId="314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35:30.959" v="2261" actId="1076"/>
          <ac:spMkLst>
            <pc:docMk/>
            <pc:sldMk cId="1140101363" sldId="314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4T00:36:44.727" v="2263" actId="1076"/>
          <ac:picMkLst>
            <pc:docMk/>
            <pc:sldMk cId="1140101363" sldId="314"/>
            <ac:picMk id="5" creationId="{EBA9D217-053D-E841-315B-C9E3C546BD5E}"/>
          </ac:picMkLst>
        </pc:picChg>
      </pc:sldChg>
      <pc:sldChg chg="delSp modSp add mod setBg">
        <pc:chgData name="Kwok Yee Michael Wong" userId="73c60f9f68c7c0c6" providerId="LiveId" clId="{304CDC65-A38B-4158-BBFE-BAAD2D9068D6}" dt="2023-10-24T00:38:55.667" v="2270"/>
        <pc:sldMkLst>
          <pc:docMk/>
          <pc:sldMk cId="2921211286" sldId="315"/>
        </pc:sldMkLst>
        <pc:spChg chg="mod">
          <ac:chgData name="Kwok Yee Michael Wong" userId="73c60f9f68c7c0c6" providerId="LiveId" clId="{304CDC65-A38B-4158-BBFE-BAAD2D9068D6}" dt="2023-10-24T00:38:31.750" v="2269" actId="1076"/>
          <ac:spMkLst>
            <pc:docMk/>
            <pc:sldMk cId="2921211286" sldId="315"/>
            <ac:spMk id="89" creationId="{9427CF02-8484-4786-95F9-1FDD7C0A67A2}"/>
          </ac:spMkLst>
        </pc:spChg>
        <pc:picChg chg="del mod">
          <ac:chgData name="Kwok Yee Michael Wong" userId="73c60f9f68c7c0c6" providerId="LiveId" clId="{304CDC65-A38B-4158-BBFE-BAAD2D9068D6}" dt="2023-10-24T00:38:03.057" v="2267" actId="478"/>
          <ac:picMkLst>
            <pc:docMk/>
            <pc:sldMk cId="2921211286" sldId="315"/>
            <ac:picMk id="5" creationId="{EBA9D217-053D-E841-315B-C9E3C546BD5E}"/>
          </ac:picMkLst>
        </pc:picChg>
      </pc:sldChg>
      <pc:sldChg chg="modSp add mod">
        <pc:chgData name="Kwok Yee Michael Wong" userId="73c60f9f68c7c0c6" providerId="LiveId" clId="{304CDC65-A38B-4158-BBFE-BAAD2D9068D6}" dt="2023-10-24T01:27:50.761" v="2457" actId="6549"/>
        <pc:sldMkLst>
          <pc:docMk/>
          <pc:sldMk cId="1244522613" sldId="316"/>
        </pc:sldMkLst>
        <pc:spChg chg="mod">
          <ac:chgData name="Kwok Yee Michael Wong" userId="73c60f9f68c7c0c6" providerId="LiveId" clId="{304CDC65-A38B-4158-BBFE-BAAD2D9068D6}" dt="2023-10-24T01:27:50.761" v="2457" actId="6549"/>
          <ac:spMkLst>
            <pc:docMk/>
            <pc:sldMk cId="1244522613" sldId="316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45:48.168" v="2347" actId="20577"/>
          <ac:spMkLst>
            <pc:docMk/>
            <pc:sldMk cId="1244522613" sldId="316"/>
            <ac:spMk id="89" creationId="{9427CF02-8484-4786-95F9-1FDD7C0A67A2}"/>
          </ac:spMkLst>
        </pc:spChg>
      </pc:sldChg>
      <pc:sldChg chg="modSp add mod">
        <pc:chgData name="Kwok Yee Michael Wong" userId="73c60f9f68c7c0c6" providerId="LiveId" clId="{304CDC65-A38B-4158-BBFE-BAAD2D9068D6}" dt="2023-10-24T01:27:56.711" v="2459" actId="6549"/>
        <pc:sldMkLst>
          <pc:docMk/>
          <pc:sldMk cId="2560795669" sldId="317"/>
        </pc:sldMkLst>
        <pc:spChg chg="mod">
          <ac:chgData name="Kwok Yee Michael Wong" userId="73c60f9f68c7c0c6" providerId="LiveId" clId="{304CDC65-A38B-4158-BBFE-BAAD2D9068D6}" dt="2023-10-24T01:27:56.711" v="2459" actId="6549"/>
          <ac:spMkLst>
            <pc:docMk/>
            <pc:sldMk cId="2560795669" sldId="317"/>
            <ac:spMk id="6" creationId="{5EAB6963-304E-4E0D-A330-FABE64F73501}"/>
          </ac:spMkLst>
        </pc:spChg>
        <pc:spChg chg="mod">
          <ac:chgData name="Kwok Yee Michael Wong" userId="73c60f9f68c7c0c6" providerId="LiveId" clId="{304CDC65-A38B-4158-BBFE-BAAD2D9068D6}" dt="2023-10-24T00:48:21.791" v="2388" actId="20577"/>
          <ac:spMkLst>
            <pc:docMk/>
            <pc:sldMk cId="2560795669" sldId="317"/>
            <ac:spMk id="89" creationId="{9427CF02-8484-4786-95F9-1FDD7C0A67A2}"/>
          </ac:spMkLst>
        </pc:spChg>
      </pc:sldChg>
      <pc:sldChg chg="addSp delSp modSp add mod">
        <pc:chgData name="Kwok Yee Michael Wong" userId="73c60f9f68c7c0c6" providerId="LiveId" clId="{304CDC65-A38B-4158-BBFE-BAAD2D9068D6}" dt="2023-10-24T01:32:15.944" v="2489" actId="20577"/>
        <pc:sldMkLst>
          <pc:docMk/>
          <pc:sldMk cId="3653105650" sldId="318"/>
        </pc:sldMkLst>
        <pc:spChg chg="mod">
          <ac:chgData name="Kwok Yee Michael Wong" userId="73c60f9f68c7c0c6" providerId="LiveId" clId="{304CDC65-A38B-4158-BBFE-BAAD2D9068D6}" dt="2023-10-24T01:32:15.944" v="2489" actId="20577"/>
          <ac:spMkLst>
            <pc:docMk/>
            <pc:sldMk cId="3653105650" sldId="318"/>
            <ac:spMk id="6" creationId="{5EAB6963-304E-4E0D-A330-FABE64F73501}"/>
          </ac:spMkLst>
        </pc:spChg>
        <pc:spChg chg="del mod">
          <ac:chgData name="Kwok Yee Michael Wong" userId="73c60f9f68c7c0c6" providerId="LiveId" clId="{304CDC65-A38B-4158-BBFE-BAAD2D9068D6}" dt="2023-10-24T01:31:58.580" v="2487" actId="478"/>
          <ac:spMkLst>
            <pc:docMk/>
            <pc:sldMk cId="3653105650" sldId="318"/>
            <ac:spMk id="89" creationId="{9427CF02-8484-4786-95F9-1FDD7C0A67A2}"/>
          </ac:spMkLst>
        </pc:spChg>
        <pc:picChg chg="add mod">
          <ac:chgData name="Kwok Yee Michael Wong" userId="73c60f9f68c7c0c6" providerId="LiveId" clId="{304CDC65-A38B-4158-BBFE-BAAD2D9068D6}" dt="2023-10-24T01:30:37.127" v="2462" actId="1076"/>
          <ac:picMkLst>
            <pc:docMk/>
            <pc:sldMk cId="3653105650" sldId="318"/>
            <ac:picMk id="3" creationId="{199B83E0-4079-6E18-B58E-386800876C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2957-FCF5-490D-8D54-A8D6AF86FAFE}" type="datetimeFigureOut">
              <a:rPr lang="en-HK" smtClean="0"/>
              <a:t>24/10/2023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1BA0-77E6-4E43-81A5-A2D3929DDF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80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7EDB-BBB0-41F8-B961-EB12E3B9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71DC-48EB-4C81-B6B5-10451C1E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4E6D-432C-4497-833A-F07FF27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57B0-910F-4027-88E6-D15C2D4FBAF0}" type="datetime1">
              <a:rPr lang="en-HK" smtClean="0"/>
              <a:t>24/10/2023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15FE-CC17-48E6-9627-0F52F099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1BA8-3260-409C-A579-773EFC00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2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A5C-4E7B-4E8C-9179-28FF124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76F5-318D-4F84-B578-A3D3343E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6A6C-8808-4DEA-820D-094B481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01A-4587-4CDD-86EA-E7950B4FBE19}" type="datetime1">
              <a:rPr lang="en-HK" smtClean="0"/>
              <a:t>24/10/2023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D3F-94FB-4C3E-A437-7E38593D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E94F-A0E1-4C7B-B02E-10EF4C07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66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F48B-9A74-414B-9DEC-D7BA3D74D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60A1-A1B0-4F22-8F2E-BC364533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5678-627F-4A6B-845C-51F5BE13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01B-F830-4545-8C6A-2D14A7B4CE87}" type="datetime1">
              <a:rPr lang="en-HK" smtClean="0"/>
              <a:t>24/10/2023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44F5-5314-46A4-8C3F-4F14301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1830-13D5-425B-9AF1-EB24A24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42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0D38-E321-41C4-8129-B89F7BED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DDA-7EAA-4935-865A-50581D0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9DDF-F765-49F6-BF3B-A59CA5DB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9923-C09B-4DE3-9238-777DF3B9ABB2}" type="datetime1">
              <a:rPr lang="en-HK" smtClean="0"/>
              <a:t>24/10/2023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673-2E19-44B5-9F34-07AD588D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A00F-CAE1-4AA7-877B-4702628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523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8C2-9B50-497A-B427-4AA4E9A7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EE00-457C-4987-9BC1-0C6D0067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4CE4-8E66-4856-A53B-0ABDB56C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4902-0AF6-44BA-90BF-39FD7938D13E}" type="datetime1">
              <a:rPr lang="en-HK" smtClean="0"/>
              <a:t>24/10/2023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62E8-74E3-492D-8EB9-17817B3A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A561-FA72-4349-AA9F-89D4CC86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43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7D5-D15F-4C5F-AC28-918A4C6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AE0C-8D6C-43A3-88D0-0BE3AD41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34A-B29D-4E2F-935D-399F0EA1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C140-1F1E-48B9-B533-747B7DCC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819-D2B4-455A-AC6E-A455BF90263C}" type="datetime1">
              <a:rPr lang="en-HK" smtClean="0"/>
              <a:t>24/10/2023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569E-E37F-4ACB-8212-7BBD115F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3136-D393-4016-A8AD-2E7C6688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7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607F-247E-4ACC-AB32-086C72A7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F39D-3269-4766-9B8F-9FB54AFF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593AC-A5D9-448C-9F1B-72F79F84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AC5F-42F6-4A22-B184-B785D573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C1CD6-504B-455B-9C56-6D8F78C87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0A1A-6698-4F3C-B727-6B726DC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0817-94B7-4235-A3B7-34B6FE07338D}" type="datetime1">
              <a:rPr lang="en-HK" smtClean="0"/>
              <a:t>24/10/2023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6FAD-119A-4AEB-A448-7A9250A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5058-66B6-473B-A338-20DC33F9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0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93B-BA2C-4532-8AB1-63D79D99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48FE0-F5FC-4C57-97AA-64759B6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C1EE-E869-4954-8A20-EAC66F37D337}" type="datetime1">
              <a:rPr lang="en-HK" smtClean="0"/>
              <a:t>24/10/2023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D499-8529-4A7D-B83C-D4693A1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FAAF-B5A0-415A-9F7B-09561B4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9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B224-74FE-4122-9D00-22671192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0CB6-D53D-4963-BC31-24C0982EF183}" type="datetime1">
              <a:rPr lang="en-HK" smtClean="0"/>
              <a:t>24/10/2023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0779-9697-4A41-AB87-FA9B6395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CBE4-F12A-43F1-BDDE-BDAB84C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83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584D-54D3-493F-B42C-17EB09E1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70EB-5729-453F-BDB4-CFCEA3DB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E864-FD2F-489C-9472-AD3D9939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A31A-CF85-413B-A783-DBE4D89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8FC8-BB44-4E21-AC7D-698B9EBE101A}" type="datetime1">
              <a:rPr lang="en-HK" smtClean="0"/>
              <a:t>24/10/2023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2118-A7E0-4E45-8C35-B60297E3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F3D9-144C-4041-BA2A-28DA647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60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015-B58A-43B5-B362-E96EA3B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3C82-F798-4C3C-AAC0-CDD5A2F53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554E-27E2-4859-A675-A7656549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56A9-DDD4-43BB-BE1A-B43D750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D4E2-39BD-4CFE-89CB-72C46458F6B0}" type="datetime1">
              <a:rPr lang="en-HK" smtClean="0"/>
              <a:t>24/10/2023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D81C-31D9-43B8-B1F2-F641089E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7709-1F1B-41A8-AE28-302F479A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83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0804-CC3D-4751-8AB9-91DB309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D504-C5DF-4B0A-A204-C83E9B03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CFF6-E5B8-4018-B295-38150BF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35B8-B709-484F-AA2C-BFD6BB66F2DE}" type="datetime1">
              <a:rPr lang="en-HK" smtClean="0"/>
              <a:t>24/10/2023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1188-A370-405F-BCA6-0A48FE7A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8072-E45B-4BA3-9C78-BF5A3FB1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49"/>
            <a:ext cx="9144000" cy="2965022"/>
          </a:xfrm>
        </p:spPr>
        <p:txBody>
          <a:bodyPr>
            <a:normAutofit fontScale="90000"/>
          </a:bodyPr>
          <a:lstStyle/>
          <a:p>
            <a:r>
              <a:rPr lang="en-HK" sz="6700" b="1" dirty="0"/>
              <a:t>MSDM 5003 Lecture 8</a:t>
            </a:r>
            <a:br>
              <a:rPr lang="en-HK" dirty="0"/>
            </a:br>
            <a:r>
              <a:rPr lang="en-HK" sz="4400" dirty="0"/>
              <a:t>26 October 2023</a:t>
            </a:r>
            <a:br>
              <a:rPr lang="en-HK" dirty="0"/>
            </a:br>
            <a:r>
              <a:rPr lang="en-HK" b="1" dirty="0"/>
              <a:t>Financial Derivatives and</a:t>
            </a:r>
            <a:br>
              <a:rPr lang="en-HK" b="1" dirty="0"/>
            </a:br>
            <a:r>
              <a:rPr lang="en-HK" b="1" dirty="0"/>
              <a:t>Black-Scholes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914" y="3380434"/>
            <a:ext cx="9144000" cy="2789936"/>
          </a:xfrm>
        </p:spPr>
        <p:txBody>
          <a:bodyPr>
            <a:normAutofit/>
          </a:bodyPr>
          <a:lstStyle/>
          <a:p>
            <a:pPr algn="l"/>
            <a:r>
              <a:rPr lang="en-HK" dirty="0"/>
              <a:t>Outline:</a:t>
            </a:r>
          </a:p>
          <a:p>
            <a:pPr algn="l"/>
            <a:r>
              <a:rPr lang="en-HK" dirty="0"/>
              <a:t>1. Futures</a:t>
            </a:r>
          </a:p>
          <a:p>
            <a:pPr algn="l"/>
            <a:r>
              <a:rPr lang="en-HK" dirty="0"/>
              <a:t>2. Options</a:t>
            </a:r>
          </a:p>
          <a:p>
            <a:pPr algn="l"/>
            <a:r>
              <a:rPr lang="en-HK" dirty="0"/>
              <a:t>3. Arbitrage pricing model</a:t>
            </a:r>
          </a:p>
          <a:p>
            <a:pPr algn="l"/>
            <a:r>
              <a:rPr lang="en-HK" dirty="0"/>
              <a:t>4. Binomial pricing model</a:t>
            </a:r>
          </a:p>
          <a:p>
            <a:pPr algn="l"/>
            <a:r>
              <a:rPr lang="en-HK" dirty="0"/>
              <a:t>5. Black-Scholes-Merton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D913-4260-4743-A3E5-7D114E44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B72E0-BC86-0628-BA95-7F7CB9F6639B}"/>
              </a:ext>
            </a:extLst>
          </p:cNvPr>
          <p:cNvSpPr txBox="1"/>
          <p:nvPr/>
        </p:nvSpPr>
        <p:spPr>
          <a:xfrm>
            <a:off x="1436914" y="617913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cknowledgement: Materials adapted from Tutorial notes prepared by Ivan Yip and Tony Shing</a:t>
            </a:r>
          </a:p>
        </p:txBody>
      </p:sp>
    </p:spTree>
    <p:extLst>
      <p:ext uri="{BB962C8B-B14F-4D97-AF65-F5344CB8AC3E}">
        <p14:creationId xmlns:p14="http://schemas.microsoft.com/office/powerpoint/2010/main" val="22338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/>
              <a:t>Example: A quotation of options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10</a:t>
            </a:fld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324350"/>
            <a:ext cx="11121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 is an example of a quotation of call and put options from the Chicago Board Options Exchange (CBOE), copied from John Hull’s textbook (10th ed. P.9).</a:t>
            </a:r>
          </a:p>
          <a:p>
            <a:endParaRPr lang="en-US" sz="24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5AFDD5-4B82-EB20-90E5-81944E22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9" y="2228725"/>
            <a:ext cx="11034793" cy="38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/>
              <a:t>Example: Observations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11</a:t>
            </a:fld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502061" y="1324350"/>
            <a:ext cx="111217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table shows several properties of options: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Price of a call </a:t>
            </a:r>
            <a:r>
              <a:rPr lang="en-US" sz="2400" dirty="0">
                <a:sym typeface="Symbol" panose="05050102010706020507" pitchFamily="18" charset="2"/>
              </a:rPr>
              <a:t></a:t>
            </a:r>
            <a:r>
              <a:rPr lang="en-US" sz="2400" dirty="0"/>
              <a:t> as the strike price </a:t>
            </a:r>
            <a:r>
              <a:rPr lang="en-US" sz="2400" dirty="0">
                <a:sym typeface="Symbol" panose="05050102010706020507" pitchFamily="18" charset="2"/>
              </a:rPr>
              <a:t></a:t>
            </a:r>
            <a:r>
              <a:rPr lang="en-US" sz="2400" dirty="0"/>
              <a:t> - Buying at a lower price is always preferable.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Price of a put </a:t>
            </a:r>
            <a:r>
              <a:rPr lang="en-US" sz="2400" dirty="0">
                <a:sym typeface="Symbol" panose="05050102010706020507" pitchFamily="18" charset="2"/>
              </a:rPr>
              <a:t></a:t>
            </a:r>
            <a:r>
              <a:rPr lang="en-US" sz="2400" dirty="0"/>
              <a:t> as strike price </a:t>
            </a:r>
            <a:r>
              <a:rPr lang="en-US" sz="2400" dirty="0">
                <a:sym typeface="Symbol" panose="05050102010706020507" pitchFamily="18" charset="2"/>
              </a:rPr>
              <a:t></a:t>
            </a:r>
            <a:r>
              <a:rPr lang="en-US" sz="2400" dirty="0"/>
              <a:t> - Selling at a higher price is always preferable.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types of option’s price </a:t>
            </a:r>
            <a:r>
              <a:rPr lang="en-US" sz="2400" dirty="0">
                <a:sym typeface="Symbol" panose="05050102010706020507" pitchFamily="18" charset="2"/>
              </a:rPr>
              <a:t></a:t>
            </a:r>
            <a:r>
              <a:rPr lang="en-US" sz="2400" dirty="0"/>
              <a:t> as their time to expiry </a:t>
            </a:r>
            <a:r>
              <a:rPr lang="en-US" sz="2400" dirty="0">
                <a:sym typeface="Symbol" panose="05050102010706020507" pitchFamily="18" charset="2"/>
              </a:rPr>
              <a:t></a:t>
            </a:r>
            <a:r>
              <a:rPr lang="en-US" sz="2400" dirty="0"/>
              <a:t> - Longer life, higher probability to reach the strike price.</a:t>
            </a:r>
          </a:p>
        </p:txBody>
      </p:sp>
    </p:spTree>
    <p:extLst>
      <p:ext uri="{BB962C8B-B14F-4D97-AF65-F5344CB8AC3E}">
        <p14:creationId xmlns:p14="http://schemas.microsoft.com/office/powerpoint/2010/main" val="85558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.4 Vanilla Options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12</a:t>
            </a:fld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324350"/>
            <a:ext cx="111217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two fundamental styles are European and American options, which are collectively called the </a:t>
            </a:r>
            <a:r>
              <a:rPr lang="en-US" sz="2400" dirty="0">
                <a:solidFill>
                  <a:srgbClr val="FF0000"/>
                </a:solidFill>
              </a:rPr>
              <a:t>vanilla options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European</a:t>
            </a:r>
            <a:r>
              <a:rPr lang="en-US" sz="2400" dirty="0"/>
              <a:t> = can be exercised only on its expiry date.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American</a:t>
            </a:r>
            <a:r>
              <a:rPr lang="en-US" sz="2400" dirty="0"/>
              <a:t> = can be exercised at any time before its expiry date.</a:t>
            </a:r>
          </a:p>
        </p:txBody>
      </p:sp>
    </p:spTree>
    <p:extLst>
      <p:ext uri="{BB962C8B-B14F-4D97-AF65-F5344CB8AC3E}">
        <p14:creationId xmlns:p14="http://schemas.microsoft.com/office/powerpoint/2010/main" val="296668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Exotic Options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13</a:t>
            </a:fld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324350"/>
            <a:ext cx="11121740" cy="534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Options that are not European or American may be referred to as exotic options although they may still be classified as "European-like" or "American-like" according to their possible exercise dates. They derive their payoffs very differently. Here we consider calls only.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DengXian" panose="02010600030101010101" pitchFamily="2" charset="-122"/>
                <a:cs typeface="Times New Roman" panose="02020603050405020304" pitchFamily="18" charset="0"/>
              </a:rPr>
              <a:t>Binary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= The first kind is cash-or-nothing, with which the holder earns a fixed amount of money if S(t)&gt;K. The second kind is asset-or-nothing, with which the holder earns the asset's value if S(t)&gt;K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DengXian" panose="02010600030101010101" pitchFamily="2" charset="-122"/>
                <a:cs typeface="Times New Roman" panose="02020603050405020304" pitchFamily="18" charset="0"/>
              </a:rPr>
              <a:t>Asian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= The holder earns max[A(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t,T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)−K,0], where A(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t,T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) is the asset's average price from time t to the exercise date T. It may be called a Russian option if tis the option's beginning time.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DengXian" panose="02010600030101010101" pitchFamily="2" charset="-122"/>
                <a:cs typeface="Times New Roman" panose="02020603050405020304" pitchFamily="18" charset="0"/>
              </a:rPr>
              <a:t>Lookback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= The holder earns max[M(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t,T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)−K,0], where M(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t,T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) is the asset's maximum or minimum price from time t to the exercise date T.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An Asian option and a lookback option are therefore path-dependent; they cannot be priced without the history of S. In addition to redefining payoffs, some exotic options impose rules to alter how they are exercised.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DengXian" panose="02010600030101010101" pitchFamily="2" charset="-122"/>
                <a:cs typeface="Times New Roman" panose="02020603050405020304" pitchFamily="18" charset="0"/>
              </a:rPr>
              <a:t>Barrier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= The holder can exercise the option only if the asset's price has touched (or never touched) a barrier price before expiry.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DengXian" panose="02010600030101010101" pitchFamily="2" charset="-122"/>
                <a:cs typeface="Times New Roman" panose="02020603050405020304" pitchFamily="18" charset="0"/>
              </a:rPr>
              <a:t>Israeli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, a.k.a. a </a:t>
            </a:r>
            <a:r>
              <a:rPr lang="en-US" sz="2000" b="1" dirty="0">
                <a:ea typeface="DengXian" panose="02010600030101010101" pitchFamily="2" charset="-122"/>
                <a:cs typeface="Times New Roman" panose="02020603050405020304" pitchFamily="18" charset="0"/>
              </a:rPr>
              <a:t>game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option = The writer can exercise the option for the holder in advance. Because the holder has lost his freedom, the writer has to pay him an extra compensation.</a:t>
            </a:r>
          </a:p>
        </p:txBody>
      </p:sp>
    </p:spTree>
    <p:extLst>
      <p:ext uri="{BB962C8B-B14F-4D97-AF65-F5344CB8AC3E}">
        <p14:creationId xmlns:p14="http://schemas.microsoft.com/office/powerpoint/2010/main" val="87623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2.5 Payoff of Vanilla Options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9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Suppose an option contract was signed at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and the option holder decides to exercise the option at some later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(European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= expiry date; American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/>
                  <a:t>expiry date). For example, from the angle of the option holder (long position):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1. Payoff if it is a call option: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HK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Earn money by buying asset at low strike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and selling it immediately at high current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current spot price is too low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) to earn anything, do not exercise. The only amount you lose is the option’s price.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93647"/>
              </a:xfrm>
              <a:prstGeom prst="rect">
                <a:avLst/>
              </a:prstGeom>
              <a:blipFill>
                <a:blip r:embed="rId2"/>
                <a:stretch>
                  <a:fillRect l="-822" t="-99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7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2.5 Payoff of Vanilla Options (cont’d)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443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</a:pPr>
                <a:r>
                  <a:rPr lang="en-US" sz="2400" dirty="0"/>
                  <a:t>2. </a:t>
                </a: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Payoff if it is a put option:</a:t>
                </a:r>
              </a:p>
              <a:p>
                <a:pPr lvl="0">
                  <a:lnSpc>
                    <a:spcPct val="107000"/>
                  </a:lnSpc>
                </a:pPr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HK" sz="24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Earn money by buying asset at low spot price 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selling it immediately at high strike price 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Earn money by selling asset at high strike price 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buying back asset at low spot price 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If current spot price is too high (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HK" sz="2400" i="1" kern="100" dirty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sz="2400" i="1" kern="100" dirty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sz="2400" i="1" kern="100" dirty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&gt; </m:t>
                    </m:r>
                    <m:r>
                      <a:rPr lang="en-HK" sz="2400" i="1" kern="100" dirty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to earn anything, do not exercise. The only amount one loses is the option’s price.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443909"/>
              </a:xfrm>
              <a:prstGeom prst="rect">
                <a:avLst/>
              </a:prstGeom>
              <a:blipFill>
                <a:blip r:embed="rId2"/>
                <a:stretch>
                  <a:fillRect l="-877" t="-9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9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5400" b="1" dirty="0"/>
              <a:t>Arbitrage pricing model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16</a:t>
            </a:fld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324350"/>
            <a:ext cx="111217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3.1 The principle of no-arbitrage</a:t>
            </a:r>
          </a:p>
          <a:p>
            <a:endParaRPr lang="en-US" sz="2400" dirty="0"/>
          </a:p>
          <a:p>
            <a:r>
              <a:rPr lang="en-US" sz="2400" dirty="0"/>
              <a:t>The word “arbitrage” means “earning more without taking more risks”. It is basically investing nothing but being able to get a positive return without undergoing any risk at all, like getting a free meal without having to pay for it – which is avoided in pricing.</a:t>
            </a:r>
          </a:p>
          <a:p>
            <a:endParaRPr lang="en-US" sz="2400" dirty="0"/>
          </a:p>
          <a:p>
            <a:r>
              <a:rPr lang="en-US" sz="2400" dirty="0"/>
              <a:t>Therefore, the fundamental assumption of finance is the is the absence of long-term arbitrage – </a:t>
            </a:r>
            <a:r>
              <a:rPr lang="en-US" sz="2400" dirty="0">
                <a:solidFill>
                  <a:srgbClr val="FF0000"/>
                </a:solidFill>
              </a:rPr>
              <a:t>the payoff of any portfolio of the same level of risk should always be the same</a:t>
            </a:r>
            <a:r>
              <a:rPr lang="en-US" sz="2400" dirty="0"/>
              <a:t>, or else there is arbitrage opportunity. Note that short-term arbitrage is possible since in reality the market is not completely efficient.</a:t>
            </a:r>
          </a:p>
        </p:txBody>
      </p:sp>
    </p:spTree>
    <p:extLst>
      <p:ext uri="{BB962C8B-B14F-4D97-AF65-F5344CB8AC3E}">
        <p14:creationId xmlns:p14="http://schemas.microsoft.com/office/powerpoint/2010/main" val="6503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Risk-Free Interest Rate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17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74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prices of financial derivatives can be set based on the principle of no arbitrage – any portfolio with zero risk should always give the same payoff.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simplest riskless portfolio is to save all money into a bank as a time deposit.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be the (annual)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risk-free interest rate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bank compounds the money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dirty="0" err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2400" i="0" dirty="0" err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HK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measured in years,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counts the number of times of compounding in a year. In the limit of a very high frequency of compounding,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the value of the money 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becomes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 dirty="0" err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 dirty="0" err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 err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sz="2400" i="0" dirty="0" err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HK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74540"/>
              </a:xfrm>
              <a:prstGeom prst="rect">
                <a:avLst/>
              </a:prstGeom>
              <a:blipFill>
                <a:blip r:embed="rId2"/>
                <a:stretch>
                  <a:fillRect l="-822" t="-1000" r="-109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32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3.2	Forward price in futures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207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 simple riskless portfolio by futures is to invest an asset and sign a futures contract in opposite position. Consider the amount of cash one can receive on the date the contract is </a:t>
                </a:r>
                <a:r>
                  <a:rPr lang="en-US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execised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Long asset + Short futures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&gt;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it guarantees one can earn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more than saving money in the bank.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2076787"/>
              </a:xfrm>
              <a:prstGeom prst="rect">
                <a:avLst/>
              </a:prstGeom>
              <a:blipFill>
                <a:blip r:embed="rId2"/>
                <a:stretch>
                  <a:fillRect l="-822" t="-2053" r="-1316" b="-586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-up of several black text&#10;&#10;Description automatically generated">
            <a:extLst>
              <a:ext uri="{FF2B5EF4-FFF2-40B4-BE49-F238E27FC236}">
                <a16:creationId xmlns:a16="http://schemas.microsoft.com/office/drawing/2014/main" id="{4C3BA2D0-5573-2B11-F7A5-1576C70C6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0" y="3586040"/>
            <a:ext cx="9667946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5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Similarly, 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891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Short asset + Long futures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it guarantees one can earn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HK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HK" sz="2400" b="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more than saving money in the bank.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891270"/>
              </a:xfrm>
              <a:prstGeom prst="rect">
                <a:avLst/>
              </a:prstGeom>
              <a:blipFill>
                <a:blip r:embed="rId2"/>
                <a:stretch>
                  <a:fillRect l="-822" t="-3425" b="-1506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5F937ADB-6833-6113-3934-4B4CEDA07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2" y="2368019"/>
            <a:ext cx="10777616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1. Futures(</a:t>
            </a:r>
            <a:r>
              <a:rPr lang="zh-CN" altLang="en-US" sz="4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期貨</a:t>
            </a:r>
            <a:r>
              <a:rPr lang="en-HK" sz="5400" b="1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96" y="1573732"/>
            <a:ext cx="11039302" cy="483261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HK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a futures contract, both the buyer and seller of the contract make an agreement about the transaction of an asset at a certain price.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HK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expiry day of the contract, they are obliged to exercise the trade of asset.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H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H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D89C8B-5773-4835-8AE1-E48378C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255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/>
              <a:t>4. Binomial pricing model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4.1	The fundamental theorem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Suppose an asset’s current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After a time period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the price could either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Rise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Drop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can be approximated by its volatility in the past performance. The probabilities of both events are unknown and need not be equal.</a:t>
                </a:r>
              </a:p>
              <a:p>
                <a:r>
                  <a:rPr lang="en-US" sz="2400" dirty="0"/>
                  <a:t>Now consider a relevant option whose current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HK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for 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for put). Assume that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 asset’s price rises, the option’s price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 asset’s price drops, the option’s price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524315"/>
              </a:xfrm>
              <a:prstGeom prst="rect">
                <a:avLst/>
              </a:prstGeom>
              <a:blipFill>
                <a:blip r:embed="rId2"/>
                <a:stretch>
                  <a:fillRect l="-822" t="-1078" b="-21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3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 Riskless Portfolio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21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7344765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want to evaluate the option’s current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It turns out that we can price the option even though we do not know the probabilities whether the asset’s price will rise or fall. We can start by constructing a riskless portfolio by long-</a:t>
                </a:r>
                <a:r>
                  <a:rPr lang="en-US" sz="2400" dirty="0" err="1"/>
                  <a:t>ing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shares of asset and short-</a:t>
                </a:r>
                <a:r>
                  <a:rPr lang="en-US" sz="2400" dirty="0" err="1"/>
                  <a:t>ing</a:t>
                </a:r>
                <a:r>
                  <a:rPr lang="en-US" sz="2400" dirty="0"/>
                  <a:t> 1 piece of option (for the moment, does not matter whether it is call or put).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7344765" cy="2677656"/>
              </a:xfrm>
              <a:prstGeom prst="rect">
                <a:avLst/>
              </a:prstGeom>
              <a:blipFill>
                <a:blip r:embed="rId2"/>
                <a:stretch>
                  <a:fillRect l="-1245" t="-1822" r="-1660" b="-432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2725AD5F-DD6F-4623-C22A-77BDDEFB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72" y="1324350"/>
            <a:ext cx="3914804" cy="2371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EF5AD-BDA8-2D22-025B-2732F97707C0}"/>
                  </a:ext>
                </a:extLst>
              </p:cNvPr>
              <p:cNvSpPr txBox="1"/>
              <p:nvPr/>
            </p:nvSpPr>
            <p:spPr>
              <a:xfrm>
                <a:off x="432951" y="4154405"/>
                <a:ext cx="1038136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We wish to use an option of opposite position to ‘neutralize’ the risk of the asset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Amount of cash needed to invest in the portfolio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Value of the portfolio If the asset price rises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Value of the portfolio if the asset price drops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HK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EF5AD-BDA8-2D22-025B-2732F977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4154405"/>
                <a:ext cx="10381363" cy="1569660"/>
              </a:xfrm>
              <a:prstGeom prst="rect">
                <a:avLst/>
              </a:prstGeom>
              <a:blipFill>
                <a:blip r:embed="rId4"/>
                <a:stretch>
                  <a:fillRect l="-881" t="-3101" b="-775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6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Requirements for No Risk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431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To be a riskless portfolio, it requires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1. The value of the portfolio should not dependent on the fluctuations of the asset’s price. i.e., same no matter if the asset’s price rise or drop.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2. The value should be equal to the cash we can receive after the time \Delta t if the cash is deposited in the bank instead of investing in the portfolio.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So we have</a:t>
                </a: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 dirty="0" err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sz="2400" i="0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HK" sz="2400" b="0" i="1" dirty="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risk-free interest rate in the bank.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431983"/>
              </a:xfrm>
              <a:prstGeom prst="rect">
                <a:avLst/>
              </a:prstGeom>
              <a:blipFill>
                <a:blip r:embed="rId2"/>
                <a:stretch>
                  <a:fillRect l="-822" t="-963" r="-877" b="-22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8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Three Cases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23</a:t>
            </a:fld>
            <a:endParaRPr lang="en-HK"/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43BD9BE-00B6-3AA6-C86E-2C19F57E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9" y="1269190"/>
            <a:ext cx="11839662" cy="43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1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Risk-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Neutal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Pricing Formula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8268" y="1136937"/>
                <a:ext cx="11121740" cy="4312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into a symmetric form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, which is called the risk-neutral pricing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sz="2400" i="0" dirty="0" err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 err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conventionally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risk-neutral probability</a:t>
                </a:r>
                <a:r>
                  <a:rPr lang="en-US" sz="2400" dirty="0"/>
                  <a:t>, although the notion of probabilities does not appear in the above derivation.</a:t>
                </a:r>
              </a:p>
              <a:p>
                <a:r>
                  <a:rPr lang="en-US" sz="2400" dirty="0"/>
                  <a:t>Nevertheless, if we interpret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as the conditional probabilities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respectively, then 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HK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expected</m:t>
                          </m:r>
                          <m: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price</m:t>
                          </m:r>
                          <m: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HK" sz="2400" b="0" i="0" smtClean="0">
                              <a:latin typeface="Cambria Math" panose="02040503050406030204" pitchFamily="18" charset="0"/>
                            </a:rPr>
                            <m:t>future</m:t>
                          </m:r>
                        </m:lim>
                      </m:limLow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limLow>
                        <m:limLow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HK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HK" sz="2400" b="0" i="0" smtClean="0">
                                  <a:latin typeface="Cambria Math" panose="02040503050406030204" pitchFamily="18" charset="0"/>
                                </a:rPr>
                                <m:t>devaluation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HK" sz="2400" b="0" i="0" smtClean="0">
                                  <a:latin typeface="Cambria Math" panose="02040503050406030204" pitchFamily="18" charset="0"/>
                                </a:rPr>
                                <m:t>due</m:t>
                              </m:r>
                              <m:r>
                                <a:rPr lang="en-HK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HK" sz="2400" b="0" i="0" smtClean="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HK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HK" sz="2400" b="0" i="0" smtClean="0">
                                  <a:latin typeface="Cambria Math" panose="02040503050406030204" pitchFamily="18" charset="0"/>
                                </a:rPr>
                                <m:t>interest</m:t>
                              </m:r>
                            </m:e>
                          </m:eqArr>
                        </m:lim>
                      </m:limLow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8" y="1136937"/>
                <a:ext cx="11121740" cy="4312271"/>
              </a:xfrm>
              <a:prstGeom prst="rect">
                <a:avLst/>
              </a:prstGeom>
              <a:blipFill>
                <a:blip r:embed="rId2"/>
                <a:stretch>
                  <a:fillRect l="-877" t="-1132" r="-60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6EFD7D1-83EF-7ACA-292B-DFA6E7B06130}"/>
              </a:ext>
            </a:extLst>
          </p:cNvPr>
          <p:cNvGrpSpPr/>
          <p:nvPr/>
        </p:nvGrpSpPr>
        <p:grpSpPr>
          <a:xfrm>
            <a:off x="2634214" y="5577159"/>
            <a:ext cx="5652093" cy="1312268"/>
            <a:chOff x="2618266" y="5567752"/>
            <a:chExt cx="5652093" cy="131226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EC17E5D-77C0-DE18-6B71-6DE2EE867D07}"/>
                </a:ext>
              </a:extLst>
            </p:cNvPr>
            <p:cNvCxnSpPr>
              <a:cxnSpLocks/>
            </p:cNvCxnSpPr>
            <p:nvPr/>
          </p:nvCxnSpPr>
          <p:spPr>
            <a:xfrm>
              <a:off x="2854841" y="6045365"/>
              <a:ext cx="507704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272930-9E62-6523-8DF5-BC210AA89F43}"/>
                </a:ext>
              </a:extLst>
            </p:cNvPr>
            <p:cNvSpPr txBox="1"/>
            <p:nvPr/>
          </p:nvSpPr>
          <p:spPr>
            <a:xfrm>
              <a:off x="2618266" y="5598812"/>
              <a:ext cx="69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1952-856F-725F-87B3-46F7E0163AE1}"/>
                </a:ext>
              </a:extLst>
            </p:cNvPr>
            <p:cNvSpPr txBox="1"/>
            <p:nvPr/>
          </p:nvSpPr>
          <p:spPr>
            <a:xfrm>
              <a:off x="7573926" y="5592252"/>
              <a:ext cx="69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B5AD9C-5E82-2ED1-81DF-BDC393B7DE16}"/>
                </a:ext>
              </a:extLst>
            </p:cNvPr>
            <p:cNvSpPr txBox="1"/>
            <p:nvPr/>
          </p:nvSpPr>
          <p:spPr>
            <a:xfrm>
              <a:off x="4921988" y="5586685"/>
              <a:ext cx="69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3774B6-3F21-F6F7-46C8-CF9BF18F7A7A}"/>
                </a:ext>
              </a:extLst>
            </p:cNvPr>
            <p:cNvSpPr txBox="1"/>
            <p:nvPr/>
          </p:nvSpPr>
          <p:spPr>
            <a:xfrm>
              <a:off x="5931419" y="5567752"/>
              <a:ext cx="809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HK" sz="2400" i="1" baseline="3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HK" sz="2400" baseline="3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HK" sz="2400" i="1" baseline="3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endParaRPr lang="en-HK" sz="2400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D4D90F0-E29C-99BF-9ECE-0B5BD8FF3EB9}"/>
                </a:ext>
              </a:extLst>
            </p:cNvPr>
            <p:cNvSpPr/>
            <p:nvPr/>
          </p:nvSpPr>
          <p:spPr>
            <a:xfrm rot="5400000">
              <a:off x="6989873" y="5583036"/>
              <a:ext cx="327690" cy="1431409"/>
            </a:xfrm>
            <a:prstGeom prst="rightBrace">
              <a:avLst>
                <a:gd name="adj1" fmla="val 8333"/>
                <a:gd name="adj2" fmla="val 48747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accent1"/>
                </a:solidFill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CF038B6-5686-F879-EB13-656B97465886}"/>
                </a:ext>
              </a:extLst>
            </p:cNvPr>
            <p:cNvSpPr/>
            <p:nvPr/>
          </p:nvSpPr>
          <p:spPr>
            <a:xfrm rot="5400000">
              <a:off x="4503135" y="4547150"/>
              <a:ext cx="268860" cy="3430775"/>
            </a:xfrm>
            <a:prstGeom prst="rightBrace">
              <a:avLst>
                <a:gd name="adj1" fmla="val 0"/>
                <a:gd name="adj2" fmla="val 48282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D9C661-F383-59C1-818C-D934799D3FEA}"/>
                    </a:ext>
                  </a:extLst>
                </p:cNvPr>
                <p:cNvSpPr txBox="1"/>
                <p:nvPr/>
              </p:nvSpPr>
              <p:spPr>
                <a:xfrm>
                  <a:off x="6410062" y="6407723"/>
                  <a:ext cx="14873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K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HK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D9C661-F383-59C1-818C-D934799D3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062" y="6407723"/>
                  <a:ext cx="148731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934082-30D6-3401-7108-75508F43DA3C}"/>
                    </a:ext>
                  </a:extLst>
                </p:cNvPr>
                <p:cNvSpPr txBox="1"/>
                <p:nvPr/>
              </p:nvSpPr>
              <p:spPr>
                <a:xfrm>
                  <a:off x="3932632" y="6418355"/>
                  <a:ext cx="14873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K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HK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934082-30D6-3401-7108-75508F43DA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632" y="6418355"/>
                  <a:ext cx="148731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937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Backward Computation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131615"/>
                <a:ext cx="11121740" cy="5607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The essence of the binomial model is that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the option’s current price can be backwardly computed from its future price through a binomial tree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given that we know the risk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asset and the risk-free interest rate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is because the option’s prices on their expiry date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determinable: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Buy a call and immediately exercise it. The payoff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HK" sz="2400" b="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), arbitrage opportunity!</a:t>
                </a:r>
              </a:p>
              <a:p>
                <a:pPr marL="1257300" lvl="2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nobody would buy this call to lose money.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 put is a rubbish because nobody would exercise it anyway.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HK" sz="2400" b="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Buy a put and immediately exercise it. The payoff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HK" sz="2400" b="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arbitrage opportunity!</a:t>
                </a:r>
              </a:p>
              <a:p>
                <a:pPr marL="1257300" lvl="2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), nobody would buy this put to lose money.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 call is a rubbish because nobody would exercise it anyway.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131615"/>
                <a:ext cx="11121740" cy="5607241"/>
              </a:xfrm>
              <a:prstGeom prst="rect">
                <a:avLst/>
              </a:prstGeom>
              <a:blipFill>
                <a:blip r:embed="rId2"/>
                <a:stretch>
                  <a:fillRect l="-822" t="-762" r="-55" b="-21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2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Values of Call and Put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26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Therefore, we would have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⁡[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HK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⁡[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HK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Otherwise, there are arbitrage opportunities.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2308324"/>
              </a:xfrm>
              <a:prstGeom prst="rect">
                <a:avLst/>
              </a:prstGeom>
              <a:blipFill>
                <a:blip r:embed="rId2"/>
                <a:stretch>
                  <a:fillRect l="-822" t="-2116" b="-529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/>
              <a:t>Example 1: A One-Step European 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27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131614"/>
                <a:ext cx="11121740" cy="572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 asset’s current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and it is predicted to go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or goes down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en-US" sz="2400" dirty="0"/>
                  <a:t>tomorrow. A relevant European call option expires tomorrow with a strike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 How much does the option cost now? Consider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 asset price goes up, it is above the strike price. The call’s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⁡(2−1,0)=1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 asset price goes down, it is below the strike price. The call is a rubbish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⁡(0.5−1,0)=0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risk-neutral probability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400" b="0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×1+</m:t>
                          </m:r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×0</m:t>
                          </m:r>
                        </m:e>
                      </m:d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HK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131614"/>
                <a:ext cx="11121740" cy="5725926"/>
              </a:xfrm>
              <a:prstGeom prst="rect">
                <a:avLst/>
              </a:prstGeom>
              <a:blipFill>
                <a:blip r:embed="rId2"/>
                <a:stretch>
                  <a:fillRect l="-822" t="-852" r="-76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48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/>
              <a:t>Example 2: A Two-Step European 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131614"/>
                <a:ext cx="11121740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 asset’s current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400" dirty="0"/>
                  <a:t>. It goes up or down by 20% every three months. A relevant European put expires six months later with a strike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US" sz="2400" dirty="0"/>
                  <a:t>. How much does the option cost now? Consider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=20% </m:t>
                    </m:r>
                  </m:oMath>
                </a14:m>
                <a:r>
                  <a:rPr lang="en-US" sz="2400" dirty="0"/>
                  <a:t>per annum.</a:t>
                </a:r>
              </a:p>
              <a:p>
                <a:r>
                  <a:rPr lang="en-US" sz="2400" dirty="0"/>
                  <a:t>Solution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=1.2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sz="2400" dirty="0"/>
                  <a:t>. After six months, the asset’s price will be either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=72,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𝑢𝑑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=48,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=32.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 European put’s price on the expiry date 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so the put is a rubbish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⁡(52−72,0)=0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so the put has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⁡(52−48,0)=4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so the put has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⁡(52−32,0)=20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131614"/>
                <a:ext cx="11121740" cy="5262979"/>
              </a:xfrm>
              <a:prstGeom prst="rect">
                <a:avLst/>
              </a:prstGeom>
              <a:blipFill>
                <a:blip r:embed="rId2"/>
                <a:stretch>
                  <a:fillRect l="-822" t="-92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50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59532" y="382018"/>
                <a:ext cx="11121740" cy="1941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corresponding risk-neutral probability is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−0.8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1.2−0.8</m:t>
                          </m:r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=0.628.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2" y="382018"/>
                <a:ext cx="11121740" cy="1941685"/>
              </a:xfrm>
              <a:prstGeom prst="rect">
                <a:avLst/>
              </a:prstGeom>
              <a:blipFill>
                <a:blip r:embed="rId2"/>
                <a:stretch>
                  <a:fillRect l="-822" t="-25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n asset&#10;&#10;Description automatically generated">
            <a:extLst>
              <a:ext uri="{FF2B5EF4-FFF2-40B4-BE49-F238E27FC236}">
                <a16:creationId xmlns:a16="http://schemas.microsoft.com/office/drawing/2014/main" id="{EBA9D217-053D-E841-315B-C9E3C546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01" y="2231826"/>
            <a:ext cx="6381797" cy="39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1.1 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96" y="1573732"/>
            <a:ext cx="11039302" cy="483261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roles in a futures contract is: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Long position </a:t>
            </a:r>
            <a:r>
              <a:rPr lang="en-US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 The trader who is obliged to buy the asset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Short position </a:t>
            </a:r>
            <a:r>
              <a:rPr lang="en-US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 The trader who is obliged to sell the asset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H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D89C8B-5773-4835-8AE1-E48378C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1760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535130" y="748841"/>
                <a:ext cx="11121740" cy="3946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Going backward by one step on the binomial tree, we have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𝑢𝑢</m:t>
                              </m:r>
                            </m:sub>
                          </m:s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≈1.41.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𝑢𝑑</m:t>
                              </m:r>
                            </m:sub>
                          </m:s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≈9.46.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Then the first step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≈4.19.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Alternatively, we can write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𝑢𝑢</m:t>
                              </m:r>
                            </m:sub>
                          </m:s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𝑢𝑑</m:t>
                              </m:r>
                            </m:sub>
                          </m:s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≈4.19.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748841"/>
                <a:ext cx="11121740" cy="3946017"/>
              </a:xfrm>
              <a:prstGeom prst="rect">
                <a:avLst/>
              </a:prstGeom>
              <a:blipFill>
                <a:blip r:embed="rId2"/>
                <a:stretch>
                  <a:fillRect l="-877" t="-10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11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951480" algn="l"/>
              </a:tabLst>
            </a:pPr>
            <a:r>
              <a:rPr lang="en-HK" sz="5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5. Black-Scholes-Merton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31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2653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last lecture, we have derived the Black-Scholes-Merton equation for a derivative’s price f(S, t) for an asset with spot price S at time t, given by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𝑟𝑓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𝑟𝑆</m:t>
                      </m:r>
                      <m:f>
                        <m:f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We can solve the derivative’s price by the final condition of its price on the expiry date 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work backwards to the initial price.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2653868"/>
              </a:xfrm>
              <a:prstGeom prst="rect">
                <a:avLst/>
              </a:prstGeom>
              <a:blipFill>
                <a:blip r:embed="rId2"/>
                <a:stretch>
                  <a:fillRect l="-822" t="-1609" r="-877" b="-436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13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951480" algn="l"/>
              </a:tabLst>
            </a:pPr>
            <a:r>
              <a:rPr lang="en-HK" sz="5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BSM Model for Futures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4053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futures, the price on expiry date is</a:t>
                </a:r>
              </a:p>
              <a:p>
                <a:pPr lvl="0">
                  <a:lnSpc>
                    <a:spcPct val="107000"/>
                  </a:lnSpc>
                  <a:tabLst>
                    <a:tab pos="2951480" algn="l"/>
                  </a:tabLst>
                </a:pPr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kern="100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 kern="100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sz="2400" i="1" kern="100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time when one signs the contract. </a:t>
                </a:r>
                <a14:m>
                  <m:oMath xmlns:m="http://schemas.openxmlformats.org/officeDocument/2006/math"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HK" sz="2400" b="0" i="1" kern="100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 kern="100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sz="2400" i="1" kern="100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HK" sz="2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futures price agreed on the contract.</a:t>
                </a: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solution is the same as that provided in Section 1:</a:t>
                </a: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4053354"/>
              </a:xfrm>
              <a:prstGeom prst="rect">
                <a:avLst/>
              </a:prstGeom>
              <a:blipFill>
                <a:blip r:embed="rId2"/>
                <a:stretch>
                  <a:fillRect l="-822" t="-10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2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951480" algn="l"/>
              </a:tabLst>
            </a:pPr>
            <a:r>
              <a:rPr lang="en-HK" sz="5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BSM Model for European Options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33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455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European options, the prices on expiry date are</a:t>
                </a:r>
              </a:p>
              <a:p>
                <a:pPr marL="228600"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,0)</m:t>
                          </m:r>
                        </m:e>
                      </m:func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,0)</m:t>
                          </m:r>
                        </m:e>
                      </m:func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solution looks rather complicated because one needs to express the solution using the standard normal cumulative distribution function</a:t>
                </a: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𝑑𝑢</m:t>
                          </m:r>
                        </m:e>
                      </m:nary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One arrives at</a:t>
                </a: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𝑆𝑁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HK" sz="2400" i="1" kern="1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𝑆𝑁</m:t>
                      </m:r>
                      <m:d>
                        <m:d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HK" sz="2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HK" sz="2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HK" sz="2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given by</a:t>
                </a:r>
              </a:p>
              <a:p>
                <a:pPr marL="228600">
                  <a:lnSpc>
                    <a:spcPct val="107000"/>
                  </a:lnSpc>
                  <a:tabLst>
                    <a:tab pos="29514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HK" sz="2400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HK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HK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HK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HK" sz="24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HK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HK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HK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HK" sz="24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HK" sz="24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HK" sz="2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sz="24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455148"/>
              </a:xfrm>
              <a:prstGeom prst="rect">
                <a:avLst/>
              </a:prstGeom>
              <a:blipFill>
                <a:blip r:embed="rId2"/>
                <a:stretch>
                  <a:fillRect l="-822" t="-7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95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5EAB6963-304E-4E0D-A330-FABE64F7350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92482" y="254927"/>
                <a:ext cx="10612580" cy="917024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tabLst>
                    <a:tab pos="2951480" algn="l"/>
                  </a:tabLst>
                </a:pPr>
                <a14:m>
                  <m:oMath xmlns:m="http://schemas.openxmlformats.org/officeDocument/2006/math">
                    <m:r>
                      <a:rPr lang="en-HK" sz="5400" b="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HK" sz="5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sz="5400" i="1" kern="100" dirty="0" err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HK" sz="5400" i="1" kern="100" dirty="0" err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HK" sz="5400" i="1" kern="100" dirty="0" err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HK" sz="5400" i="1" kern="100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HK" sz="54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Curves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5EAB6963-304E-4E0D-A330-FABE64F73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92482" y="254927"/>
                <a:ext cx="10612580" cy="917024"/>
              </a:xfrm>
              <a:blipFill>
                <a:blip r:embed="rId2"/>
                <a:stretch>
                  <a:fillRect t="-18000" b="-4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34</a:t>
            </a:fld>
            <a:endParaRPr lang="en-HK"/>
          </a:p>
        </p:txBody>
      </p:sp>
      <p:pic>
        <p:nvPicPr>
          <p:cNvPr id="3" name="Picture 2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199B83E0-4079-6E18-B58E-38680087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01" y="1460713"/>
            <a:ext cx="4452970" cy="35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Spot price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= The price at which one is trading if one is buying or selling now.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Forward price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= The price at which one is trading if one will buy or sell later – by signing a futures contract to guarantee that one will buy or sell the asset in the future.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Remarks: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expiry date of the futures contract. On this date, the forward price converges to the spot price,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en-US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Upon signing a futures contract, the traders will only pay or receive the money when the asset is traded, not at the time signing the contract.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  <a:blipFill>
                <a:blip r:embed="rId2"/>
                <a:stretch>
                  <a:fillRect l="-883" t="-894" r="-82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1.2 Prices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429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09573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HK" dirty="0"/>
                  <a:t>Suppose the futures price on the contract which both sides agreed in the past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 If the spot price of the asset on expiry date is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then the payoff on the expiry day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HK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latin typeface="Cambria Math" panose="02040503050406030204" pitchFamily="18" charset="0"/>
                        </a:rPr>
                        <m:t>∏</m:t>
                      </m:r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HK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long</m:t>
                                </m:r>
                                <m:r>
                                  <a:rPr lang="en-HK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position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HK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short</m:t>
                                </m:r>
                                <m:r>
                                  <a:rPr lang="en-HK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position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dirty="0"/>
              </a:p>
              <a:p>
                <a:pPr algn="l"/>
                <a:r>
                  <a:rPr lang="en-HK" dirty="0"/>
                  <a:t>For example, if it happens that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HK" dirty="0"/>
                  <a:t>on the expiry date,</a:t>
                </a:r>
              </a:p>
              <a:p>
                <a:pPr lvl="0" algn="l"/>
                <a:r>
                  <a:rPr lang="en-HK" dirty="0"/>
                  <a:t>The trader in long position can buy the asset price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and instantly sell it at price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getting a profit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HK" dirty="0"/>
              </a:p>
              <a:p>
                <a:pPr lvl="0" algn="l"/>
                <a:r>
                  <a:rPr lang="en-HK" dirty="0"/>
                  <a:t>The short position has lost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HK" dirty="0"/>
                  <a:t>because he has to sell his asset at a lower price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that could have been sold at a higher price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pPr algn="l"/>
                <a:r>
                  <a:rPr lang="en-HK" dirty="0"/>
                  <a:t>In reality, the payoff will be less because both the long/short positions have to pay alternative fees/tax, and also storage/delivery costs if the assets are physical commodities like oil or agricultural products.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095730"/>
              </a:xfrm>
              <a:blipFill>
                <a:blip r:embed="rId2"/>
                <a:stretch>
                  <a:fillRect l="-883" t="-1675" r="-110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1.3 Payoff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55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HK" sz="5400" b="1" dirty="0"/>
              <a:t>2. Options (</a:t>
            </a:r>
            <a:r>
              <a:rPr lang="zh-CN" altLang="en-US" sz="4800" b="1" dirty="0"/>
              <a:t>期權</a:t>
            </a:r>
            <a:r>
              <a:rPr lang="en-HK" sz="5400" b="1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6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324350"/>
            <a:ext cx="11121740" cy="120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/>
              <a:t>Different from futures, an option contract </a:t>
            </a:r>
            <a:r>
              <a:rPr lang="en-US" sz="2400" dirty="0"/>
              <a:t>gives the buyer of the option </a:t>
            </a:r>
            <a:r>
              <a:rPr lang="en-US" sz="2400" dirty="0">
                <a:solidFill>
                  <a:srgbClr val="FF0000"/>
                </a:solidFill>
              </a:rPr>
              <a:t>the right to trade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the asset </a:t>
            </a:r>
            <a:r>
              <a:rPr lang="en-US" sz="2400" dirty="0"/>
              <a:t>at the agreed price on/before the expiry date.</a:t>
            </a:r>
            <a:endParaRPr lang="en-HK" sz="2400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4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2.1 Position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7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324350"/>
            <a:ext cx="11121740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The positions in an option contract is defined differently from futures contracts. Instead of telling who is </a:t>
            </a:r>
            <a:r>
              <a:rPr lang="en-US" sz="2400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buying/selling the asset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, it tells who is buying/selling the right to trade.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Long position 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= Option holder = The trader who buys the contract, and thus buys the right to exercise the contract.</a:t>
            </a:r>
          </a:p>
          <a:p>
            <a:pPr>
              <a:lnSpc>
                <a:spcPct val="107000"/>
              </a:lnSpc>
            </a:pP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Short position 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= Option writer = The trader who sells the contract, and thus sells the right to the holder. He needs to follow the decision of the holder.</a:t>
            </a:r>
          </a:p>
        </p:txBody>
      </p:sp>
    </p:spTree>
    <p:extLst>
      <p:ext uri="{BB962C8B-B14F-4D97-AF65-F5344CB8AC3E}">
        <p14:creationId xmlns:p14="http://schemas.microsoft.com/office/powerpoint/2010/main" val="41240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Types of Options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8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174725"/>
            <a:ext cx="111217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are two types of options: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Call option </a:t>
            </a:r>
            <a:r>
              <a:rPr lang="en-US" sz="2400" dirty="0"/>
              <a:t>(</a:t>
            </a:r>
            <a:r>
              <a:rPr lang="zh-TW" altLang="en-US" sz="2400" dirty="0"/>
              <a:t>看漲期權</a:t>
            </a:r>
            <a:r>
              <a:rPr lang="en-US" altLang="zh-TW" sz="2400" dirty="0"/>
              <a:t>) = </a:t>
            </a:r>
            <a:r>
              <a:rPr lang="en-US" sz="2400" dirty="0"/>
              <a:t>Give the holder the right to buy asset.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Put option </a:t>
            </a:r>
            <a:r>
              <a:rPr lang="en-US" sz="2400" dirty="0"/>
              <a:t>(</a:t>
            </a:r>
            <a:r>
              <a:rPr lang="zh-TW" altLang="en-US" sz="2400" dirty="0"/>
              <a:t>看跌期權</a:t>
            </a:r>
            <a:r>
              <a:rPr lang="en-US" altLang="zh-TW" sz="2400" dirty="0"/>
              <a:t>) = </a:t>
            </a:r>
            <a:r>
              <a:rPr lang="en-US" sz="2400" dirty="0"/>
              <a:t>Give the holder the right to sell asset.</a:t>
            </a:r>
          </a:p>
          <a:p>
            <a:endParaRPr lang="en-US" sz="2400" dirty="0"/>
          </a:p>
          <a:p>
            <a:r>
              <a:rPr lang="en-US" sz="2400" dirty="0"/>
              <a:t>Together it makes 4 kinds of options traders:</a:t>
            </a:r>
          </a:p>
          <a:p>
            <a:r>
              <a:rPr lang="en-U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 call = Buyer of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Short call = Seller of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 put = Buyer of 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Short put = Seller of put</a:t>
            </a:r>
          </a:p>
        </p:txBody>
      </p:sp>
    </p:spTree>
    <p:extLst>
      <p:ext uri="{BB962C8B-B14F-4D97-AF65-F5344CB8AC3E}">
        <p14:creationId xmlns:p14="http://schemas.microsoft.com/office/powerpoint/2010/main" val="224328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2.3 Prices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9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535130" y="1164130"/>
                <a:ext cx="1112174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 are three prices we always consider when talking about option contracts: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1.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Spot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The price one is trading the asset if one buys/sells it now.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2.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Strike price/Exercise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= The price one is trading the asset if one buys/sells the asset by exercising an option contract in some future time 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3.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Premium/option price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The price to be paid by the holder to the writer to buy the option contract, i.e., the price of “the right to trade”.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1164130"/>
                <a:ext cx="11121740" cy="3416320"/>
              </a:xfrm>
              <a:prstGeom prst="rect">
                <a:avLst/>
              </a:prstGeom>
              <a:blipFill>
                <a:blip r:embed="rId2"/>
                <a:stretch>
                  <a:fillRect l="-877" t="-1429" b="-32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3232</Words>
  <Application>Microsoft Office PowerPoint</Application>
  <PresentationFormat>Widescreen</PresentationFormat>
  <Paragraphs>269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MSDM 5003 Lecture 8 26 October 2023 Financial Derivatives and Black-Scholes Equation</vt:lpstr>
      <vt:lpstr>1. Futures(期貨)</vt:lpstr>
      <vt:lpstr>1.1 Position</vt:lpstr>
      <vt:lpstr>1.2 Prices</vt:lpstr>
      <vt:lpstr>1.3 Payoff</vt:lpstr>
      <vt:lpstr>2. Options (期權)</vt:lpstr>
      <vt:lpstr>2.1 Position</vt:lpstr>
      <vt:lpstr>2.2 Types of Options</vt:lpstr>
      <vt:lpstr>2.3 Prices</vt:lpstr>
      <vt:lpstr>Example: A quotation of options</vt:lpstr>
      <vt:lpstr>Example: Observations</vt:lpstr>
      <vt:lpstr>2.4 Vanilla Options</vt:lpstr>
      <vt:lpstr>Exotic Options</vt:lpstr>
      <vt:lpstr>2.5 Payoff of Vanilla Options</vt:lpstr>
      <vt:lpstr>2.5 Payoff of Vanilla Options (cont’d)</vt:lpstr>
      <vt:lpstr>3. Arbitrage pricing model</vt:lpstr>
      <vt:lpstr>Risk-Free Interest Rate</vt:lpstr>
      <vt:lpstr>3.2 Forward price in futures</vt:lpstr>
      <vt:lpstr>Similarly, …</vt:lpstr>
      <vt:lpstr>4. Binomial pricing model</vt:lpstr>
      <vt:lpstr>A Riskless Portfolio</vt:lpstr>
      <vt:lpstr>Requirements for No Risk</vt:lpstr>
      <vt:lpstr>The Three Cases</vt:lpstr>
      <vt:lpstr>Risk-Neutal Pricing Formula</vt:lpstr>
      <vt:lpstr>Backward Computation</vt:lpstr>
      <vt:lpstr>Values of Call and Put</vt:lpstr>
      <vt:lpstr>Example 1: A One-Step European Call</vt:lpstr>
      <vt:lpstr>Example 2: A Two-Step European Put</vt:lpstr>
      <vt:lpstr>PowerPoint Presentation</vt:lpstr>
      <vt:lpstr>PowerPoint Presentation</vt:lpstr>
      <vt:lpstr>5. Black-Scholes-Merton Model</vt:lpstr>
      <vt:lpstr>BSM Model for Futures</vt:lpstr>
      <vt:lpstr>BSM Model for European Options</vt:lpstr>
      <vt:lpstr>C(S,t)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13 3 December Principal Component Analysis</dc:title>
  <dc:creator>Kwok Yee Michael Wong</dc:creator>
  <cp:lastModifiedBy>Michael K Y WONG</cp:lastModifiedBy>
  <cp:revision>58</cp:revision>
  <dcterms:created xsi:type="dcterms:W3CDTF">2020-12-02T06:43:55Z</dcterms:created>
  <dcterms:modified xsi:type="dcterms:W3CDTF">2023-10-24T02:57:24Z</dcterms:modified>
</cp:coreProperties>
</file>