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960B-0B14-7352-1E77-42B9149AB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CC6EA-810C-93DB-3FA5-7B1D75E7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96F9-7EA2-A51C-B126-6E7B212C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C3C5-6DE9-58F4-9C0B-55680D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FADD-8733-1D6F-7852-D6547A98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1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A926-9577-C261-4501-34151911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3B4EB-199D-4B02-1495-26537AA7E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C368-6CA8-BD7D-A299-E581DD3E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2557-0BB2-37A6-EA23-6B2D8615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F561-DCC7-AED8-8D43-890D9267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B1F83-4A92-5140-0345-7DD41EA4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2091F-A09C-0C5D-7380-584FA7563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DA65-E421-DBB5-F99F-1817C46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BF90-5429-5351-CE1C-6BB37EBE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FBCD-A95E-F91B-E9BC-8DC2C5F8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13B0-9CB6-B5A1-6390-948C7485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9783-01DC-2768-0C71-820106CA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46CB-89FC-EE5F-8DDB-EC048CEF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DADB-CAD2-36EB-4E8E-A70006FE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6EC5-A184-6D01-55B4-C0E586DA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9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AF1-FF5C-2221-EAD3-FA7380E2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B9575-336B-76E1-361B-60A4648E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99F0-095D-1AA0-FE79-87FBD820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031B-7290-9651-F919-30F1AB6D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156D-8472-4AE8-1FA1-EAEF7E61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EC6C-CA5D-9064-4024-9840B9A8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1961-07E9-ED11-5518-CC858FD9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123DA-4553-88D9-E786-AE5C0A72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A6113-9C61-EDC1-FB05-A3523A6A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22047-2923-510D-17B6-099C5850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428E6-C837-E590-2808-C50CC5A7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3B3A-7AB2-712A-6CC0-8B70FE82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AE5C-BBB5-4056-B6FB-E90DDCF6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251EE-C9B2-A6DB-001D-AC8C9E3A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D43C0-12E0-2183-2A8A-93CA58F5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93D52-E23F-DF4A-C6D9-99EA7E5F5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124B7-FD43-5737-1E6A-ACE055EB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69787-C0B5-0910-3ADD-7B6C27D3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8567A-4753-FA03-DAAE-D02E5FC0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A821-FE3E-D9A3-8B1E-E654BBF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1649-E2EC-260A-F83B-7208BD81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0125D-CDF7-8B9F-AD59-682F8236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4E544-C0E8-92F6-9BE9-E550B448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F01C0-B59F-A57D-3A2E-9FCAF90C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D7B9E-CCE9-B250-FCBB-71202A89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53E26-E968-9988-3D33-400624E5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6656-5BD0-DBCC-3DC1-88ACC0A4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CF7C-CE27-E6F4-BEA7-CADA8122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DF16-0298-EE64-8DA8-A4116642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1A14D-72C2-0A8D-4A96-8E6104F6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9E4D-FA82-0745-C981-8019E91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86C56-C1E8-D50E-95B0-6653D994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0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1FEE-EB5D-2F5A-9B6E-CAD70E5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A844D-DCCC-5554-DAA5-5DA69C15B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7F252-9264-45B0-4E6E-8D9E017E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732C3-1A16-6025-929B-A642DD4B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934DA-452B-866E-E050-4C077A3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0936-957A-BF5D-ABC2-ADB2D645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B39D5-44E6-79A7-5753-EF45378C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7044-6667-53C1-FDCD-4C41618C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6A19-5576-A15C-11E2-0372037FC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989E-FC1C-495B-A818-A2BA79C8189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A321-801D-1223-39AA-D03634D81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8B65E-FB66-99B9-5A5A-556A3BA24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833A-18A3-47B4-9C9E-70D57DFB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0060-9104-190C-A5A4-393B8792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Review</a:t>
            </a:r>
            <a:br>
              <a:rPr lang="en-US" dirty="0"/>
            </a:br>
            <a:r>
              <a:rPr lang="en-US" dirty="0"/>
              <a:t>(Week 7 to 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DB256-6766-6CCB-A660-4ED1455C5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have we learned?</a:t>
            </a:r>
          </a:p>
        </p:txBody>
      </p:sp>
    </p:spTree>
    <p:extLst>
      <p:ext uri="{BB962C8B-B14F-4D97-AF65-F5344CB8AC3E}">
        <p14:creationId xmlns:p14="http://schemas.microsoft.com/office/powerpoint/2010/main" val="2511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E904-560D-0D06-44B4-EA8978CB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Concepts and Techniques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39A83A-9236-96B3-C01D-9FC989D60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2250"/>
              </p:ext>
            </p:extLst>
          </p:nvPr>
        </p:nvGraphicFramePr>
        <p:xfrm>
          <a:off x="1917700" y="1931246"/>
          <a:ext cx="8127999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1615740697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3520224790"/>
                    </a:ext>
                  </a:extLst>
                </a:gridCol>
                <a:gridCol w="4079239">
                  <a:extLst>
                    <a:ext uri="{9D8B030D-6E8A-4147-A177-3AD203B41FA5}">
                      <a16:colId xmlns:a16="http://schemas.microsoft.com/office/drawing/2014/main" val="199318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Concepts and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7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Black-Scholes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Drift and diffusion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7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Principal Component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Laws and Correlations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Detrended fluctuation analysis, power spectral density, Hill’s estimator, TE and TP 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7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 Exchange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7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Agent-Based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4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Beyond the Basic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Evolution, critical point, strategy testing with real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3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Hypothesis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8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6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9F5-F0E5-2C15-B688-06A35593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02F0-4F79-27EC-BE52-479F8F6B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  <a:p>
            <a:r>
              <a:rPr lang="en-US" dirty="0"/>
              <a:t>Autocorrelation</a:t>
            </a:r>
          </a:p>
          <a:p>
            <a:r>
              <a:rPr lang="en-US" dirty="0"/>
              <a:t>Power spectral density</a:t>
            </a:r>
          </a:p>
          <a:p>
            <a:r>
              <a:rPr lang="en-US" dirty="0"/>
              <a:t>Detrended fluctuation analysis</a:t>
            </a:r>
          </a:p>
          <a:p>
            <a:r>
              <a:rPr lang="en-US" dirty="0"/>
              <a:t>How to explain macroscopic trends by agent-based models:</a:t>
            </a:r>
          </a:p>
          <a:p>
            <a:pPr lvl="1"/>
            <a:r>
              <a:rPr lang="en-US" dirty="0"/>
              <a:t>Asset exchange model</a:t>
            </a:r>
          </a:p>
          <a:p>
            <a:pPr lvl="1"/>
            <a:r>
              <a:rPr lang="en-US" dirty="0"/>
              <a:t>Minority game</a:t>
            </a:r>
          </a:p>
          <a:p>
            <a:pPr lvl="1"/>
            <a:r>
              <a:rPr lang="en-US" dirty="0"/>
              <a:t>Wealth game (testing with real data)</a:t>
            </a:r>
          </a:p>
        </p:txBody>
      </p:sp>
    </p:spTree>
    <p:extLst>
      <p:ext uri="{BB962C8B-B14F-4D97-AF65-F5344CB8AC3E}">
        <p14:creationId xmlns:p14="http://schemas.microsoft.com/office/powerpoint/2010/main" val="74064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Course Review (Week 7 to 13)</vt:lpstr>
      <vt:lpstr>Concepts and Techniques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Review (Week 7 to 13)</dc:title>
  <dc:creator>Kwok Yee Michael Wong</dc:creator>
  <cp:lastModifiedBy>Kwok Yee Michael Wong</cp:lastModifiedBy>
  <cp:revision>1</cp:revision>
  <dcterms:created xsi:type="dcterms:W3CDTF">2023-11-30T06:28:36Z</dcterms:created>
  <dcterms:modified xsi:type="dcterms:W3CDTF">2023-11-30T06:44:19Z</dcterms:modified>
</cp:coreProperties>
</file>