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6" r:id="rId3"/>
    <p:sldId id="256" r:id="rId4"/>
    <p:sldId id="257" r:id="rId5"/>
    <p:sldId id="267" r:id="rId6"/>
    <p:sldId id="268" r:id="rId7"/>
    <p:sldId id="269" r:id="rId8"/>
    <p:sldId id="260" r:id="rId9"/>
    <p:sldId id="270" r:id="rId10"/>
    <p:sldId id="258" r:id="rId11"/>
    <p:sldId id="262" r:id="rId12"/>
    <p:sldId id="261" r:id="rId13"/>
    <p:sldId id="25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75847" autoAdjust="0"/>
  </p:normalViewPr>
  <p:slideViewPr>
    <p:cSldViewPr snapToGrid="0">
      <p:cViewPr varScale="1">
        <p:scale>
          <a:sx n="65" d="100"/>
          <a:sy n="65" d="100"/>
        </p:scale>
        <p:origin x="1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8060-DA02-4797-99DC-07E55F977D7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7437-CC0F-46F7-BE23-32DB0826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보건과학과 인공지능 </a:t>
            </a:r>
            <a:r>
              <a:rPr lang="en-US" altLang="ko-KR" dirty="0"/>
              <a:t>1</a:t>
            </a:r>
            <a:r>
              <a:rPr lang="ko-KR" altLang="en-US" dirty="0"/>
              <a:t>조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발표하기 앞서 저희 조의 주제를 다시 간략하게 말씀드리자면</a:t>
            </a:r>
            <a:r>
              <a:rPr lang="en-US" altLang="ko-KR" dirty="0"/>
              <a:t>, </a:t>
            </a:r>
            <a:r>
              <a:rPr lang="ko-KR" altLang="en-US" dirty="0"/>
              <a:t>저희 조는 포스터의 색을 통한 장르 예측을 주제로  프로젝트를 진행하고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약 </a:t>
            </a:r>
            <a:r>
              <a:rPr lang="en-US" altLang="ko-KR" dirty="0"/>
              <a:t>2000</a:t>
            </a:r>
            <a:r>
              <a:rPr lang="ko-KR" altLang="en-US" dirty="0"/>
              <a:t>개의 데이터를 이용하여 장르 예측을 진행한 결과 예측은 가능하지만 정확성이 낮다는 한계에 부딪혔습니다</a:t>
            </a:r>
            <a:r>
              <a:rPr lang="en-US" altLang="ko-KR" dirty="0"/>
              <a:t>. </a:t>
            </a:r>
            <a:r>
              <a:rPr lang="ko-KR" altLang="en-US" dirty="0"/>
              <a:t>그래서 저희 조는 정확성을 높이기 위한 논의가 이뤄졌고</a:t>
            </a:r>
            <a:r>
              <a:rPr lang="en-US" altLang="ko-KR" dirty="0"/>
              <a:t>, </a:t>
            </a:r>
            <a:r>
              <a:rPr lang="ko-KR" altLang="en-US" dirty="0"/>
              <a:t> 데이터의 양과 </a:t>
            </a:r>
            <a:r>
              <a:rPr lang="ko-KR" altLang="en-US" dirty="0" err="1"/>
              <a:t>에폭값의</a:t>
            </a:r>
            <a:r>
              <a:rPr lang="ko-KR" altLang="en-US" dirty="0"/>
              <a:t> 조절을 목표로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보건과학과 인공지능 </a:t>
            </a:r>
            <a:r>
              <a:rPr lang="en-US" altLang="ko-KR" dirty="0"/>
              <a:t>1</a:t>
            </a:r>
            <a:r>
              <a:rPr lang="ko-KR" altLang="en-US" dirty="0"/>
              <a:t>조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발표하기 앞서 저희 조의 주제를 다시 간략하게 말씀드리자면</a:t>
            </a:r>
            <a:r>
              <a:rPr lang="en-US" altLang="ko-KR" dirty="0"/>
              <a:t>, </a:t>
            </a:r>
            <a:r>
              <a:rPr lang="ko-KR" altLang="en-US" dirty="0"/>
              <a:t>저희 조는 포스터의 색을 통한 장르 예측을 주제로  프로젝트를 진행하고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약 </a:t>
            </a:r>
            <a:r>
              <a:rPr lang="en-US" altLang="ko-KR" dirty="0"/>
              <a:t>2000</a:t>
            </a:r>
            <a:r>
              <a:rPr lang="ko-KR" altLang="en-US" dirty="0"/>
              <a:t>개의 데이터를 이용하여 장르 예측을 진행한 결과 예측은 가능하지만 정확성이 낮다는 한계에 부딪혔습니다</a:t>
            </a:r>
            <a:r>
              <a:rPr lang="en-US" altLang="ko-KR" dirty="0"/>
              <a:t>. </a:t>
            </a:r>
            <a:r>
              <a:rPr lang="ko-KR" altLang="en-US" dirty="0"/>
              <a:t>그래서 저희 조는 정확성을 높이기 위한 논의가 이뤄졌고</a:t>
            </a:r>
            <a:r>
              <a:rPr lang="en-US" altLang="ko-KR" dirty="0"/>
              <a:t>, </a:t>
            </a:r>
            <a:r>
              <a:rPr lang="ko-KR" altLang="en-US" dirty="0"/>
              <a:t> 데이터의 양과 </a:t>
            </a:r>
            <a:r>
              <a:rPr lang="ko-KR" altLang="en-US" dirty="0" err="1"/>
              <a:t>에폭값의</a:t>
            </a:r>
            <a:r>
              <a:rPr lang="ko-KR" altLang="en-US" dirty="0"/>
              <a:t> 조절을 목표로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에폭은</a:t>
            </a:r>
            <a:r>
              <a:rPr lang="ko-KR" altLang="en-US" dirty="0"/>
              <a:t> 학습 횟수를 의미하는데요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에폭값을</a:t>
            </a:r>
            <a:r>
              <a:rPr lang="ko-KR" altLang="en-US" dirty="0"/>
              <a:t> 조절하는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학습은 너무 많이 해도 너무 적게 해도 정확성이 떨어지는 </a:t>
            </a:r>
            <a:r>
              <a:rPr lang="en-US" altLang="ko-KR" dirty="0"/>
              <a:t>overfitting</a:t>
            </a:r>
            <a:r>
              <a:rPr lang="ko-KR" altLang="en-US" dirty="0"/>
              <a:t>과 </a:t>
            </a:r>
            <a:r>
              <a:rPr lang="en-US" altLang="ko-KR" dirty="0"/>
              <a:t>underfitting</a:t>
            </a:r>
            <a:r>
              <a:rPr lang="ko-KR" altLang="en-US" dirty="0"/>
              <a:t>의 문제가 있기 때문에 적절한 </a:t>
            </a:r>
            <a:r>
              <a:rPr lang="ko-KR" altLang="en-US" dirty="0" err="1"/>
              <a:t>에폭값을</a:t>
            </a:r>
            <a:r>
              <a:rPr lang="ko-KR" altLang="en-US" dirty="0"/>
              <a:t> 찾는 것이 중요합니다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2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보시면 정확성과 분산이 </a:t>
            </a:r>
            <a:r>
              <a:rPr lang="ko-KR" altLang="en-US" dirty="0" err="1"/>
              <a:t>에폭값이</a:t>
            </a:r>
            <a:r>
              <a:rPr lang="ko-KR" altLang="en-US" dirty="0"/>
              <a:t> 증가함에 따라 차이가 커지는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빨간색 세로선에서 학습을 멈추는 것이 적절합니다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이외에도 정확성을 높일 수 있는 방법에는 </a:t>
            </a:r>
            <a:r>
              <a:rPr lang="en-US" altLang="ko-KR" dirty="0"/>
              <a:t>Normalization, Regularization, Dropout</a:t>
            </a:r>
            <a:r>
              <a:rPr lang="ko-KR" altLang="en-US" dirty="0"/>
              <a:t>이 있는데요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Normalization</a:t>
            </a:r>
            <a:r>
              <a:rPr lang="ko-KR" altLang="en-US" dirty="0"/>
              <a:t>과</a:t>
            </a:r>
            <a:r>
              <a:rPr lang="en-US" altLang="ko-KR" dirty="0"/>
              <a:t> Dropout</a:t>
            </a:r>
            <a:r>
              <a:rPr lang="ko-KR" altLang="en-US" dirty="0"/>
              <a:t>은 저희 코드에 이미 적용한 상태이고</a:t>
            </a:r>
            <a:r>
              <a:rPr lang="en-US" altLang="ko-KR" dirty="0"/>
              <a:t>, </a:t>
            </a:r>
            <a:r>
              <a:rPr lang="ko-KR" altLang="en-US" dirty="0"/>
              <a:t>앞서 말씀드린 데이터의 양과 </a:t>
            </a:r>
            <a:r>
              <a:rPr lang="ko-KR" altLang="en-US" dirty="0" err="1"/>
              <a:t>에폭값이</a:t>
            </a:r>
            <a:r>
              <a:rPr lang="ko-KR" altLang="en-US" dirty="0"/>
              <a:t> 선행되어야 할 수정사항이라고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6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2000</a:t>
            </a:r>
            <a:r>
              <a:rPr lang="ko-KR" altLang="en-US" dirty="0"/>
              <a:t>개의 데이터로 예측을 진행한 결과는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정확성은 </a:t>
            </a:r>
            <a:r>
              <a:rPr lang="ko-KR" altLang="en-US" dirty="0" err="1"/>
              <a:t>에폭값이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최대값인 </a:t>
            </a:r>
            <a:r>
              <a:rPr lang="en-US" altLang="ko-KR" dirty="0"/>
              <a:t>35%</a:t>
            </a:r>
            <a:r>
              <a:rPr lang="ko-KR" altLang="en-US" dirty="0"/>
              <a:t>를 나타날 뿐더러</a:t>
            </a:r>
            <a:r>
              <a:rPr lang="en-US" altLang="ko-KR" dirty="0"/>
              <a:t> </a:t>
            </a:r>
            <a:r>
              <a:rPr lang="ko-KR" altLang="en-US" dirty="0"/>
              <a:t>정확성이 최대일 때의 </a:t>
            </a:r>
            <a:r>
              <a:rPr lang="ko-KR" altLang="en-US" dirty="0" err="1"/>
              <a:t>에폭값은</a:t>
            </a:r>
            <a:r>
              <a:rPr lang="ko-KR" altLang="en-US" dirty="0"/>
              <a:t> 학습을 진행할 때마다 다르게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학습하는 데이터의 양이 적어서 나온 결과라고 조 내에서 논의되었습니다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0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8000</a:t>
            </a:r>
            <a:r>
              <a:rPr lang="ko-KR" altLang="en-US" dirty="0"/>
              <a:t>개의 데이터는 확보되어 있는 상태이지만</a:t>
            </a:r>
            <a:r>
              <a:rPr lang="en-US" altLang="ko-KR" dirty="0"/>
              <a:t>, </a:t>
            </a:r>
            <a:r>
              <a:rPr lang="ko-KR" altLang="en-US" dirty="0"/>
              <a:t>지난 주에 학습하는 과정에서 컴퓨터 사양이 프로그램을 따라가지 못하는 문제와 저희가 사용한 </a:t>
            </a:r>
            <a:r>
              <a:rPr lang="en-US" altLang="ko-KR" dirty="0"/>
              <a:t>collab</a:t>
            </a:r>
            <a:r>
              <a:rPr lang="ko-KR" altLang="en-US" dirty="0"/>
              <a:t>의 문제가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최종발표인 다음주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8</a:t>
            </a:r>
            <a:r>
              <a:rPr lang="ko-KR" altLang="en-US" dirty="0"/>
              <a:t>일까지 누적학습을 통해 프로그램에 </a:t>
            </a:r>
            <a:r>
              <a:rPr lang="en-US" altLang="ko-KR" dirty="0"/>
              <a:t>8000</a:t>
            </a:r>
            <a:r>
              <a:rPr lang="ko-KR" altLang="en-US" dirty="0"/>
              <a:t>개의 데이터를 적용할 것이며</a:t>
            </a:r>
            <a:r>
              <a:rPr lang="en-US" altLang="ko-KR" dirty="0"/>
              <a:t>, </a:t>
            </a:r>
            <a:r>
              <a:rPr lang="ko-KR" altLang="en-US" dirty="0"/>
              <a:t>적절한 </a:t>
            </a:r>
            <a:r>
              <a:rPr lang="ko-KR" altLang="en-US" dirty="0" err="1"/>
              <a:t>에폭값을</a:t>
            </a:r>
            <a:r>
              <a:rPr lang="ko-KR" altLang="en-US" dirty="0"/>
              <a:t> 찾아 </a:t>
            </a:r>
            <a:r>
              <a:rPr lang="en-US" altLang="ko-KR" dirty="0"/>
              <a:t>early stopping</a:t>
            </a:r>
            <a:r>
              <a:rPr lang="ko-KR" altLang="en-US" dirty="0"/>
              <a:t>을 적용할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7437-CC0F-46F7-BE23-32DB0826B3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8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43AE0-69AB-4CAD-B40D-6E3D5B48B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5FD01-9196-4D50-AC11-D2E994FF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8D04-2498-430E-BC13-43E79A9B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5E189-D0E8-424B-A3EF-FC4B75F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8BDA0-7B26-45EC-99FD-6D50B9BD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D146E-9BAF-4937-A1DC-BDB28AD7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1387F-FCC6-44EF-8250-554CD632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61AD-F7D6-4993-87FF-FE39C2BA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E1961-A7AC-42D0-8E7E-106FBD7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17039-D29E-4621-B822-866EA28B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43B402-3B50-4872-8143-4A4ADDC26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B377A-B831-479B-9824-456AA945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800E3-1C81-4727-8F2D-BC7F5739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2CDD0-DBCA-43B6-A8C7-521F2E2C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1F562-53AB-4813-ACC1-2A35331E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79DC3-3298-4DDE-AB0C-CDBB75AC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EA83C-E57C-4450-AA1F-AC9C3737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DCA2E-DC1A-444A-B1D4-876765DF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2765-B979-4520-AF4E-812266CB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936EE-CCC6-4C54-A2C4-4544AA5A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CF05B-9BC1-4799-94E0-DB50D52E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1A18-6F42-4393-BD77-290C59DD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1D002-78E6-4787-97DA-9EB99A7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B5FC5-14F7-4981-9701-4F3ADB3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E595-6348-4637-9B98-EB8843E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AD0D-1943-4AD9-A6F3-7F2B5686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A956C-4F1F-4EDE-BC96-8E714EFF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E0002-B636-487C-B731-B07C78E18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B1459-0F6F-4E0D-BE31-B336600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AA04E-7B2C-4E1A-973A-99877191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47F67-FDB1-4BC5-B831-5C68357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12D1-927B-4DFC-9BD4-C694F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22AD-C820-4351-95DA-FB07C010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68299-4D4A-4E6A-8D72-B6E97836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B3478-0ABE-45E6-AE92-48051D30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F60AE1-56BD-410C-B42B-CE7E30A2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EEBBF8-B1EC-4112-B92B-41D8A1B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FA0AA-8D92-4DD2-B091-B56468F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E12544-5CCE-481E-A44C-CD4408F6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7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F23F5-507C-4265-AE5D-F008A00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E981E-C003-4ACE-921C-39070EFD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C8CDC7-FFD6-4B0C-9F4E-27EB59C6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5961-EEDC-42E1-B8C9-A115588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2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43285-3CA2-4AE9-B511-EABEB6CB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075B1-F94F-4E2C-8F30-513EABDE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49472-453F-41E7-A4A8-CC46462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8F226-31B7-4A2E-ADB9-E4BF314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02453-1169-4ACE-815A-687B44BF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9BEFF-01C1-42FC-9832-7BB4E4B9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29184-C008-4B27-B790-ACACEB05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E962C-341C-47B2-B3B5-EECD84D2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9C82E-610F-4267-B4AF-B5BF51F6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7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B739-0A72-4B14-9531-B35CE6E7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D343C-3DEE-4F08-B2EA-50A7DA7D4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BB134-EB5C-49ED-BDAD-FBCBD5C3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1FA53-C1AA-40E2-9250-79FA8BF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E71DB-ABE3-4EF1-824E-51AF2B0B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A3EDC-A718-4BA4-B37F-631541F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6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A7BE0F-4337-4E0E-9570-F1011CC8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042BB-F2C9-4B2D-99A7-614A5C03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F183D-59D9-40C2-B680-BEB7B2AF7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FC79-061F-4BE5-B308-93A7EAEBCAD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1346F-0BDF-4D53-A58B-BCCD0A65E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04AE0-877C-45FA-91C2-D2C98338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5A40-75EB-4CE8-9F1B-8A1F7BA3F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8B32-11E7-4518-84FA-312AF8725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보건과학과 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75F41-8ED8-4DE6-AC33-0F6609FF4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김수용</a:t>
            </a:r>
            <a:r>
              <a:rPr lang="en-US" altLang="ko-KR" dirty="0"/>
              <a:t>, </a:t>
            </a:r>
            <a:r>
              <a:rPr lang="ko-KR" altLang="en-US" dirty="0" err="1"/>
              <a:t>이한울</a:t>
            </a:r>
            <a:r>
              <a:rPr lang="en-US" altLang="ko-KR" dirty="0"/>
              <a:t>, </a:t>
            </a:r>
            <a:r>
              <a:rPr lang="ko-KR" altLang="en-US" dirty="0"/>
              <a:t>설지원</a:t>
            </a:r>
            <a:r>
              <a:rPr lang="en-US" altLang="ko-KR" dirty="0"/>
              <a:t>, </a:t>
            </a:r>
            <a:r>
              <a:rPr lang="ko-KR" altLang="en-US" dirty="0" err="1"/>
              <a:t>장우종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51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CA60-772C-49AE-8A30-0D228840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Overfitting(</a:t>
            </a:r>
            <a:r>
              <a:rPr lang="ko-KR" altLang="en-US" dirty="0" err="1"/>
              <a:t>과적합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F79E2E-9DF7-47C3-AD79-E87821746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858" y="1825625"/>
            <a:ext cx="10332283" cy="4351338"/>
          </a:xfrm>
        </p:spPr>
      </p:pic>
    </p:spTree>
    <p:extLst>
      <p:ext uri="{BB962C8B-B14F-4D97-AF65-F5344CB8AC3E}">
        <p14:creationId xmlns:p14="http://schemas.microsoft.com/office/powerpoint/2010/main" val="402296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F7509-E986-428A-A838-DD17A694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 stopping(</a:t>
            </a:r>
            <a:r>
              <a:rPr lang="ko-KR" altLang="en-US" dirty="0"/>
              <a:t>조기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EF5A6-1709-423D-A530-17E8EC02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60" y="1690688"/>
            <a:ext cx="6093279" cy="455964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FEA270-B314-4BB8-A277-0EE919579F88}"/>
              </a:ext>
            </a:extLst>
          </p:cNvPr>
          <p:cNvCxnSpPr>
            <a:cxnSpLocks/>
          </p:cNvCxnSpPr>
          <p:nvPr/>
        </p:nvCxnSpPr>
        <p:spPr>
          <a:xfrm flipV="1">
            <a:off x="4230151" y="1915611"/>
            <a:ext cx="0" cy="3773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1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C737-AEDF-427F-AC52-7EAAC93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D6A8-7993-4147-8A76-8EFF1564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Regularization</a:t>
            </a:r>
          </a:p>
          <a:p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8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EFBB-F102-4AD2-A5D3-1D090B28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현재 진행 상황 </a:t>
            </a:r>
            <a:br>
              <a:rPr lang="en-US" altLang="ko-KR" sz="4000" dirty="0"/>
            </a:br>
            <a:r>
              <a:rPr lang="en-US" altLang="ko-KR" sz="800" dirty="0"/>
              <a:t> </a:t>
            </a:r>
            <a:br>
              <a:rPr lang="en-US" altLang="ko-KR" dirty="0"/>
            </a:br>
            <a:r>
              <a:rPr lang="en-US" altLang="ko-KR" sz="3200" dirty="0"/>
              <a:t>: </a:t>
            </a:r>
            <a:r>
              <a:rPr lang="ko-KR" altLang="en-US" sz="3200" dirty="0"/>
              <a:t>약 </a:t>
            </a:r>
            <a:r>
              <a:rPr lang="en-US" altLang="ko-KR" sz="3200" dirty="0"/>
              <a:t>2000</a:t>
            </a:r>
            <a:r>
              <a:rPr lang="ko-KR" altLang="en-US" sz="3200" dirty="0"/>
              <a:t>개 데이터를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5AB3A-E032-4D74-BA7E-4B06B293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8139" y="2309703"/>
            <a:ext cx="2646760" cy="619017"/>
          </a:xfrm>
        </p:spPr>
        <p:txBody>
          <a:bodyPr/>
          <a:lstStyle/>
          <a:p>
            <a:r>
              <a:rPr lang="en-US" altLang="ko-KR" dirty="0"/>
              <a:t>Accuracy(</a:t>
            </a:r>
            <a:r>
              <a:rPr lang="ko-KR" altLang="en-US" dirty="0"/>
              <a:t>정확성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1175EF4-35B2-4C74-B597-742E98685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37595" r="59393" b="23307"/>
          <a:stretch/>
        </p:blipFill>
        <p:spPr>
          <a:xfrm>
            <a:off x="1781519" y="3255620"/>
            <a:ext cx="3600000" cy="244999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453ED-7DA8-45C8-A351-0B8F9D2AF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7103" y="2309702"/>
            <a:ext cx="1651523" cy="619017"/>
          </a:xfrm>
        </p:spPr>
        <p:txBody>
          <a:bodyPr/>
          <a:lstStyle/>
          <a:p>
            <a:r>
              <a:rPr lang="en-US" altLang="ko-KR" dirty="0"/>
              <a:t>Loss(</a:t>
            </a:r>
            <a:r>
              <a:rPr lang="ko-KR" altLang="en-US" dirty="0"/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EB176433-7C68-4A91-B136-6084C6D6CF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" t="35869" r="60976" b="25225"/>
          <a:stretch/>
        </p:blipFill>
        <p:spPr>
          <a:xfrm>
            <a:off x="6096000" y="3255619"/>
            <a:ext cx="3600000" cy="2450000"/>
          </a:xfrm>
        </p:spPr>
      </p:pic>
    </p:spTree>
    <p:extLst>
      <p:ext uri="{BB962C8B-B14F-4D97-AF65-F5344CB8AC3E}">
        <p14:creationId xmlns:p14="http://schemas.microsoft.com/office/powerpoint/2010/main" val="16464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CA60-772C-49AE-8A30-0D228840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발전방향</a:t>
            </a:r>
            <a:br>
              <a:rPr lang="en-US" altLang="ko-KR" dirty="0"/>
            </a:br>
            <a:r>
              <a:rPr lang="en-US" altLang="ko-KR" sz="900" dirty="0"/>
              <a:t> </a:t>
            </a:r>
            <a:br>
              <a:rPr lang="en-US" altLang="ko-KR" dirty="0"/>
            </a:br>
            <a:r>
              <a:rPr lang="en-US" altLang="ko-KR" sz="3200" dirty="0"/>
              <a:t>: </a:t>
            </a:r>
            <a:r>
              <a:rPr lang="ko-KR" altLang="en-US" sz="3200" dirty="0"/>
              <a:t>최종발표까지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23F8C-EADF-4ED4-A6E4-4BCEBBED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419"/>
            <a:ext cx="10515600" cy="3809544"/>
          </a:xfrm>
        </p:spPr>
        <p:txBody>
          <a:bodyPr/>
          <a:lstStyle/>
          <a:p>
            <a:r>
              <a:rPr lang="ko-KR" altLang="en-US" dirty="0"/>
              <a:t>확보된 </a:t>
            </a:r>
            <a:r>
              <a:rPr lang="en-US" altLang="ko-KR" dirty="0"/>
              <a:t>8000</a:t>
            </a:r>
            <a:r>
              <a:rPr lang="ko-KR" altLang="en-US" dirty="0"/>
              <a:t>개의 데이터를 적용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2000 </a:t>
            </a:r>
            <a:r>
              <a:rPr lang="en-US" altLang="ko-KR" dirty="0">
                <a:latin typeface="한컴 윤고딕 250"/>
              </a:rPr>
              <a:t>→</a:t>
            </a:r>
            <a:r>
              <a:rPr lang="en-US" altLang="ko-KR" dirty="0"/>
              <a:t> 8000</a:t>
            </a:r>
            <a:r>
              <a:rPr lang="ko-KR" altLang="en-US" dirty="0"/>
              <a:t>로 증가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최적의 </a:t>
            </a:r>
            <a:r>
              <a:rPr lang="en-US" altLang="ko-KR" dirty="0"/>
              <a:t>epoch</a:t>
            </a:r>
            <a:r>
              <a:rPr lang="ko-KR" altLang="en-US" dirty="0"/>
              <a:t>을 찾아서 </a:t>
            </a:r>
            <a:r>
              <a:rPr lang="en-US" altLang="ko-KR" dirty="0"/>
              <a:t>early stopping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8B32-11E7-4518-84FA-312AF8725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0789" y="538618"/>
            <a:ext cx="9144000" cy="741711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보건과학과 인공지능 </a:t>
            </a:r>
            <a:r>
              <a:rPr lang="en-US" altLang="ko-KR" sz="4400" dirty="0"/>
              <a:t>1</a:t>
            </a:r>
            <a:r>
              <a:rPr lang="ko-KR" altLang="en-US" sz="4400" dirty="0"/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32424D-AB14-48B4-9F6C-A3F3B70AB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82" y="1671064"/>
            <a:ext cx="7928975" cy="446004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B715FCE-AC0E-4621-BEFA-511F1CBBB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37595" r="59393" b="23307"/>
          <a:stretch/>
        </p:blipFill>
        <p:spPr>
          <a:xfrm>
            <a:off x="6563639" y="3176237"/>
            <a:ext cx="4341859" cy="29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68066" y="5335571"/>
            <a:ext cx="450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 err="1"/>
              <a:t>회차</a:t>
            </a:r>
            <a:endParaRPr lang="en-US" altLang="ko-KR" sz="2400" dirty="0"/>
          </a:p>
          <a:p>
            <a:r>
              <a:rPr lang="en-US" altLang="ko-KR" sz="2400" dirty="0"/>
              <a:t>1-2000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7" y="427163"/>
            <a:ext cx="4903317" cy="35314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56" y="427162"/>
            <a:ext cx="477628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68066" y="5335571"/>
            <a:ext cx="450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 err="1"/>
              <a:t>회차</a:t>
            </a:r>
            <a:endParaRPr lang="en-US" altLang="ko-KR" sz="2400" dirty="0"/>
          </a:p>
          <a:p>
            <a:r>
              <a:rPr lang="en-US" altLang="ko-KR" sz="2400" dirty="0"/>
              <a:t>2000-4000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" y="731963"/>
            <a:ext cx="4979534" cy="35314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75" y="731962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68066" y="5335571"/>
            <a:ext cx="450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 err="1"/>
              <a:t>회차</a:t>
            </a:r>
            <a:endParaRPr lang="en-US" altLang="ko-KR" sz="2400" dirty="0"/>
          </a:p>
          <a:p>
            <a:r>
              <a:rPr lang="en-US" altLang="ko-KR" sz="2400" dirty="0"/>
              <a:t>4000-6000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3" y="833564"/>
            <a:ext cx="4979534" cy="3531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33" y="833563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5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68066" y="5335571"/>
            <a:ext cx="450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 err="1"/>
              <a:t>회차</a:t>
            </a:r>
            <a:endParaRPr lang="en-US" altLang="ko-KR" sz="2400" dirty="0"/>
          </a:p>
          <a:p>
            <a:r>
              <a:rPr lang="en-US" altLang="ko-KR" sz="2400" dirty="0"/>
              <a:t>6000-7253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3" y="985964"/>
            <a:ext cx="4979534" cy="3531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08" y="985963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4533" y="541867"/>
            <a:ext cx="834813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/>
              <a:t>1   2</a:t>
            </a:r>
          </a:p>
          <a:p>
            <a:r>
              <a:rPr lang="en-US" altLang="ko-KR" sz="16600" dirty="0"/>
              <a:t>3   4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8803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5" y="0"/>
            <a:ext cx="4903317" cy="3531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66" y="8465"/>
            <a:ext cx="4979534" cy="3531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6" y="3531405"/>
            <a:ext cx="4979534" cy="3531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66" y="3539870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-63900"/>
            <a:ext cx="4776288" cy="35314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8" y="-63899"/>
            <a:ext cx="4903317" cy="35314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7" y="3399769"/>
            <a:ext cx="4979534" cy="3531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8" y="3399771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409</Words>
  <Application>Microsoft Office PowerPoint</Application>
  <PresentationFormat>와이드스크린</PresentationFormat>
  <Paragraphs>51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한컴 윤고딕 250</vt:lpstr>
      <vt:lpstr>Arial</vt:lpstr>
      <vt:lpstr>Office 테마</vt:lpstr>
      <vt:lpstr>보건과학과 인공지능</vt:lpstr>
      <vt:lpstr>보건과학과 인공지능 1조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Overfitting(과적합)</vt:lpstr>
      <vt:lpstr>Early stopping(조기 종료)</vt:lpstr>
      <vt:lpstr>과적합 해결방안</vt:lpstr>
      <vt:lpstr>현재 진행 상황    : 약 2000개 데이터를 적용</vt:lpstr>
      <vt:lpstr>발전방향   : 최종발표까지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보건과학과 인공지능</dc:title>
  <dc:creator>김수용</dc:creator>
  <cp:lastModifiedBy>김 수용</cp:lastModifiedBy>
  <cp:revision>13</cp:revision>
  <dcterms:created xsi:type="dcterms:W3CDTF">2021-05-30T05:24:18Z</dcterms:created>
  <dcterms:modified xsi:type="dcterms:W3CDTF">2021-07-29T12:29:22Z</dcterms:modified>
</cp:coreProperties>
</file>