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6.xml" ContentType="application/inkml+xml"/>
  <Override PartName="/ppt/ink/ink7.xml" ContentType="application/inkml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3" r:id="rId9"/>
    <p:sldId id="258" r:id="rId10"/>
    <p:sldId id="256" r:id="rId11"/>
    <p:sldId id="270" r:id="rId12"/>
    <p:sldId id="271" r:id="rId13"/>
    <p:sldId id="279" r:id="rId14"/>
    <p:sldId id="272" r:id="rId15"/>
    <p:sldId id="274" r:id="rId16"/>
    <p:sldId id="275" r:id="rId17"/>
    <p:sldId id="276" r:id="rId18"/>
    <p:sldId id="282" r:id="rId19"/>
    <p:sldId id="278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3" autoAdjust="0"/>
    <p:restoredTop sz="94660"/>
  </p:normalViewPr>
  <p:slideViewPr>
    <p:cSldViewPr snapToGrid="0">
      <p:cViewPr>
        <p:scale>
          <a:sx n="82" d="100"/>
          <a:sy n="8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48508-0364-4160-AD9D-082FDDFDB59B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A28485-AC81-4793-B8CA-B87FD8BCE288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dirty="0"/>
            <a:t>Trouble</a:t>
          </a:r>
        </a:p>
        <a:p>
          <a:pPr latinLnBrk="1">
            <a:lnSpc>
              <a:spcPct val="150000"/>
            </a:lnSpc>
          </a:pPr>
          <a:r>
            <a:rPr lang="en-US" altLang="ko-KR" dirty="0"/>
            <a:t>- Underlying process of human</a:t>
          </a:r>
        </a:p>
        <a:p>
          <a:pPr latinLnBrk="1">
            <a:lnSpc>
              <a:spcPct val="150000"/>
            </a:lnSpc>
          </a:pPr>
          <a:r>
            <a:rPr lang="en-US" altLang="ko-KR" dirty="0"/>
            <a:t>- Classic metric</a:t>
          </a:r>
        </a:p>
        <a:p>
          <a:pPr latinLnBrk="1">
            <a:lnSpc>
              <a:spcPct val="150000"/>
            </a:lnSpc>
          </a:pPr>
          <a:endParaRPr lang="ko-KR" altLang="en-US" dirty="0"/>
        </a:p>
      </dgm:t>
    </dgm:pt>
    <dgm:pt modelId="{95EEDB2D-E8C1-44A3-984C-9878A3FAAEF9}" type="parTrans" cxnId="{35E65152-58D9-4BC8-BD6E-84FB80C96FB8}">
      <dgm:prSet/>
      <dgm:spPr/>
      <dgm:t>
        <a:bodyPr/>
        <a:lstStyle/>
        <a:p>
          <a:pPr latinLnBrk="1"/>
          <a:endParaRPr lang="ko-KR" altLang="en-US"/>
        </a:p>
      </dgm:t>
    </dgm:pt>
    <dgm:pt modelId="{57B7F597-02DF-47E9-9B0F-017E4937C85B}" type="sibTrans" cxnId="{35E65152-58D9-4BC8-BD6E-84FB80C96FB8}">
      <dgm:prSet/>
      <dgm:spPr/>
      <dgm:t>
        <a:bodyPr/>
        <a:lstStyle/>
        <a:p>
          <a:pPr latinLnBrk="1"/>
          <a:endParaRPr lang="ko-KR" altLang="en-US"/>
        </a:p>
      </dgm:t>
    </dgm:pt>
    <dgm:pt modelId="{E7A58A5D-AE19-42DF-8BB3-D7CD5103A423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dirty="0"/>
            <a:t>Result</a:t>
          </a:r>
        </a:p>
        <a:p>
          <a:pPr latinLnBrk="1">
            <a:lnSpc>
              <a:spcPct val="150000"/>
            </a:lnSpc>
          </a:pPr>
          <a:r>
            <a:rPr lang="en-US" altLang="ko-KR" dirty="0"/>
            <a:t>- Various networks</a:t>
          </a:r>
        </a:p>
        <a:p>
          <a:pPr latinLnBrk="1">
            <a:lnSpc>
              <a:spcPct val="150000"/>
            </a:lnSpc>
          </a:pPr>
          <a:r>
            <a:rPr lang="en-US" altLang="ko-KR" dirty="0"/>
            <a:t>- Various supervise situation</a:t>
          </a:r>
          <a:endParaRPr lang="ko-KR" altLang="en-US" dirty="0"/>
        </a:p>
      </dgm:t>
    </dgm:pt>
    <dgm:pt modelId="{176649BA-678C-4419-8FFF-C905A342FED0}" type="parTrans" cxnId="{A5FDBF2E-6244-4932-A9BF-656D9C2807D3}">
      <dgm:prSet/>
      <dgm:spPr/>
      <dgm:t>
        <a:bodyPr/>
        <a:lstStyle/>
        <a:p>
          <a:pPr latinLnBrk="1"/>
          <a:endParaRPr lang="ko-KR" altLang="en-US"/>
        </a:p>
      </dgm:t>
    </dgm:pt>
    <dgm:pt modelId="{FED9058A-EB61-4205-87E2-97A8EAA9A64F}" type="sibTrans" cxnId="{A5FDBF2E-6244-4932-A9BF-656D9C2807D3}">
      <dgm:prSet/>
      <dgm:spPr/>
      <dgm:t>
        <a:bodyPr/>
        <a:lstStyle/>
        <a:p>
          <a:pPr latinLnBrk="1"/>
          <a:endParaRPr lang="ko-KR" altLang="en-US"/>
        </a:p>
      </dgm:t>
    </dgm:pt>
    <dgm:pt modelId="{8BF4580E-BFE4-41E3-87EA-AE1120D1350C}" type="pres">
      <dgm:prSet presAssocID="{9EB48508-0364-4160-AD9D-082FDDFDB59B}" presName="Name0" presStyleCnt="0">
        <dgm:presLayoutVars>
          <dgm:chMax val="2"/>
          <dgm:chPref val="2"/>
          <dgm:animLvl val="lvl"/>
        </dgm:presLayoutVars>
      </dgm:prSet>
      <dgm:spPr/>
    </dgm:pt>
    <dgm:pt modelId="{9D24E71B-6BA2-463F-BE1D-A91D33B671AE}" type="pres">
      <dgm:prSet presAssocID="{9EB48508-0364-4160-AD9D-082FDDFDB59B}" presName="LeftText" presStyleLbl="revTx" presStyleIdx="0" presStyleCnt="0">
        <dgm:presLayoutVars>
          <dgm:bulletEnabled val="1"/>
        </dgm:presLayoutVars>
      </dgm:prSet>
      <dgm:spPr/>
    </dgm:pt>
    <dgm:pt modelId="{3FDB4E0B-B768-4590-8751-1F32E3936885}" type="pres">
      <dgm:prSet presAssocID="{9EB48508-0364-4160-AD9D-082FDDFDB59B}" presName="LeftNode" presStyleLbl="bgImgPlace1" presStyleIdx="0" presStyleCnt="2" custLinFactNeighborX="-47183">
        <dgm:presLayoutVars>
          <dgm:chMax val="2"/>
          <dgm:chPref val="2"/>
        </dgm:presLayoutVars>
      </dgm:prSet>
      <dgm:spPr/>
    </dgm:pt>
    <dgm:pt modelId="{D3270621-DE94-43C0-9846-261B56517BD5}" type="pres">
      <dgm:prSet presAssocID="{9EB48508-0364-4160-AD9D-082FDDFDB59B}" presName="RightText" presStyleLbl="revTx" presStyleIdx="0" presStyleCnt="0">
        <dgm:presLayoutVars>
          <dgm:bulletEnabled val="1"/>
        </dgm:presLayoutVars>
      </dgm:prSet>
      <dgm:spPr/>
    </dgm:pt>
    <dgm:pt modelId="{87C906CB-69EF-46D2-9ED7-F6786CDB4C8F}" type="pres">
      <dgm:prSet presAssocID="{9EB48508-0364-4160-AD9D-082FDDFDB59B}" presName="RightNode" presStyleLbl="bgImgPlace1" presStyleIdx="1" presStyleCnt="2" custLinFactNeighborX="44281" custLinFactNeighborY="0">
        <dgm:presLayoutVars>
          <dgm:chMax val="0"/>
          <dgm:chPref val="0"/>
        </dgm:presLayoutVars>
      </dgm:prSet>
      <dgm:spPr/>
    </dgm:pt>
    <dgm:pt modelId="{2914D9B7-158C-4674-B7FE-C706049CB68B}" type="pres">
      <dgm:prSet presAssocID="{9EB48508-0364-4160-AD9D-082FDDFDB59B}" presName="TopArrow" presStyleLbl="node1" presStyleIdx="0" presStyleCnt="2" custScaleX="173339" custScaleY="171869"/>
      <dgm:spPr/>
    </dgm:pt>
    <dgm:pt modelId="{2AD7CDAF-8EB1-4D6F-A5CF-FD8C4A66ED19}" type="pres">
      <dgm:prSet presAssocID="{9EB48508-0364-4160-AD9D-082FDDFDB59B}" presName="BottomArrow" presStyleLbl="node1" presStyleIdx="1" presStyleCnt="2" custLinFactX="-85340" custLinFactY="-58200" custLinFactNeighborX="-100000" custLinFactNeighborY="-100000"/>
      <dgm:spPr>
        <a:solidFill>
          <a:schemeClr val="bg1"/>
        </a:solidFill>
        <a:ln>
          <a:solidFill>
            <a:schemeClr val="bg1"/>
          </a:solidFill>
        </a:ln>
      </dgm:spPr>
    </dgm:pt>
  </dgm:ptLst>
  <dgm:cxnLst>
    <dgm:cxn modelId="{58ADB906-CFA8-49D1-9AB3-FFE7B62FC7E7}" type="presOf" srcId="{8DA28485-AC81-4793-B8CA-B87FD8BCE288}" destId="{9D24E71B-6BA2-463F-BE1D-A91D33B671AE}" srcOrd="0" destOrd="0" presId="urn:microsoft.com/office/officeart/2009/layout/ReverseList"/>
    <dgm:cxn modelId="{363B661F-7587-4C99-BBA9-0FEE60320FD5}" type="presOf" srcId="{E7A58A5D-AE19-42DF-8BB3-D7CD5103A423}" destId="{87C906CB-69EF-46D2-9ED7-F6786CDB4C8F}" srcOrd="1" destOrd="0" presId="urn:microsoft.com/office/officeart/2009/layout/ReverseList"/>
    <dgm:cxn modelId="{A5FDBF2E-6244-4932-A9BF-656D9C2807D3}" srcId="{9EB48508-0364-4160-AD9D-082FDDFDB59B}" destId="{E7A58A5D-AE19-42DF-8BB3-D7CD5103A423}" srcOrd="1" destOrd="0" parTransId="{176649BA-678C-4419-8FFF-C905A342FED0}" sibTransId="{FED9058A-EB61-4205-87E2-97A8EAA9A64F}"/>
    <dgm:cxn modelId="{35E65152-58D9-4BC8-BD6E-84FB80C96FB8}" srcId="{9EB48508-0364-4160-AD9D-082FDDFDB59B}" destId="{8DA28485-AC81-4793-B8CA-B87FD8BCE288}" srcOrd="0" destOrd="0" parTransId="{95EEDB2D-E8C1-44A3-984C-9878A3FAAEF9}" sibTransId="{57B7F597-02DF-47E9-9B0F-017E4937C85B}"/>
    <dgm:cxn modelId="{C159C97C-66AE-41C3-B4DF-AC771F3138DF}" type="presOf" srcId="{9EB48508-0364-4160-AD9D-082FDDFDB59B}" destId="{8BF4580E-BFE4-41E3-87EA-AE1120D1350C}" srcOrd="0" destOrd="0" presId="urn:microsoft.com/office/officeart/2009/layout/ReverseList"/>
    <dgm:cxn modelId="{7209597D-3B42-407F-898D-94630882C799}" type="presOf" srcId="{8DA28485-AC81-4793-B8CA-B87FD8BCE288}" destId="{3FDB4E0B-B768-4590-8751-1F32E3936885}" srcOrd="1" destOrd="0" presId="urn:microsoft.com/office/officeart/2009/layout/ReverseList"/>
    <dgm:cxn modelId="{859734CA-94E1-4F17-A0DF-985C637EBF11}" type="presOf" srcId="{E7A58A5D-AE19-42DF-8BB3-D7CD5103A423}" destId="{D3270621-DE94-43C0-9846-261B56517BD5}" srcOrd="0" destOrd="0" presId="urn:microsoft.com/office/officeart/2009/layout/ReverseList"/>
    <dgm:cxn modelId="{1A6CA670-9602-4A98-8F69-AC304150F6DB}" type="presParOf" srcId="{8BF4580E-BFE4-41E3-87EA-AE1120D1350C}" destId="{9D24E71B-6BA2-463F-BE1D-A91D33B671AE}" srcOrd="0" destOrd="0" presId="urn:microsoft.com/office/officeart/2009/layout/ReverseList"/>
    <dgm:cxn modelId="{74B199CB-C8C6-40A2-8434-707327DA2089}" type="presParOf" srcId="{8BF4580E-BFE4-41E3-87EA-AE1120D1350C}" destId="{3FDB4E0B-B768-4590-8751-1F32E3936885}" srcOrd="1" destOrd="0" presId="urn:microsoft.com/office/officeart/2009/layout/ReverseList"/>
    <dgm:cxn modelId="{7DB80B71-DBE0-463E-A693-6C587DAF3B29}" type="presParOf" srcId="{8BF4580E-BFE4-41E3-87EA-AE1120D1350C}" destId="{D3270621-DE94-43C0-9846-261B56517BD5}" srcOrd="2" destOrd="0" presId="urn:microsoft.com/office/officeart/2009/layout/ReverseList"/>
    <dgm:cxn modelId="{06B87811-AF1A-4CC7-B902-26401CEF3226}" type="presParOf" srcId="{8BF4580E-BFE4-41E3-87EA-AE1120D1350C}" destId="{87C906CB-69EF-46D2-9ED7-F6786CDB4C8F}" srcOrd="3" destOrd="0" presId="urn:microsoft.com/office/officeart/2009/layout/ReverseList"/>
    <dgm:cxn modelId="{6C999382-33E4-4047-A4F0-828C94CC909A}" type="presParOf" srcId="{8BF4580E-BFE4-41E3-87EA-AE1120D1350C}" destId="{2914D9B7-158C-4674-B7FE-C706049CB68B}" srcOrd="4" destOrd="0" presId="urn:microsoft.com/office/officeart/2009/layout/ReverseList"/>
    <dgm:cxn modelId="{A327C526-073C-43D8-89B3-316DE8C7BC7B}" type="presParOf" srcId="{8BF4580E-BFE4-41E3-87EA-AE1120D1350C}" destId="{2AD7CDAF-8EB1-4D6F-A5CF-FD8C4A66ED19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7C25DB2-9491-4831-8448-30D5BEA0CAF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F14E71-FE02-4E5B-BA5D-056E079E7BA1}">
      <dgm:prSet phldrT="[텍스트]"/>
      <dgm:spPr/>
      <dgm:t>
        <a:bodyPr/>
        <a:lstStyle/>
        <a:p>
          <a:pPr latinLnBrk="1"/>
          <a:r>
            <a:rPr lang="en-US" altLang="ko-KR" dirty="0"/>
            <a:t>Lin</a:t>
          </a:r>
          <a:endParaRPr lang="ko-KR" altLang="en-US" dirty="0"/>
        </a:p>
      </dgm:t>
    </dgm:pt>
    <dgm:pt modelId="{D238923D-CECC-497D-9BB1-D495B9FEA32A}" type="parTrans" cxnId="{76163AC2-383A-40AC-A286-29A4E3358F4D}">
      <dgm:prSet/>
      <dgm:spPr/>
      <dgm:t>
        <a:bodyPr/>
        <a:lstStyle/>
        <a:p>
          <a:pPr latinLnBrk="1"/>
          <a:endParaRPr lang="ko-KR" altLang="en-US"/>
        </a:p>
      </dgm:t>
    </dgm:pt>
    <dgm:pt modelId="{B2BFEA45-9163-4D4E-9037-C6F27707E947}" type="sibTrans" cxnId="{76163AC2-383A-40AC-A286-29A4E3358F4D}">
      <dgm:prSet/>
      <dgm:spPr/>
      <dgm:t>
        <a:bodyPr/>
        <a:lstStyle/>
        <a:p>
          <a:pPr latinLnBrk="1"/>
          <a:endParaRPr lang="ko-KR" altLang="en-US"/>
        </a:p>
      </dgm:t>
    </dgm:pt>
    <dgm:pt modelId="{384A0633-1863-456B-AFD3-18F895956C1F}">
      <dgm:prSet phldrT="[텍스트]"/>
      <dgm:spPr/>
      <dgm:t>
        <a:bodyPr/>
        <a:lstStyle/>
        <a:p>
          <a:pPr latinLnBrk="1"/>
          <a:r>
            <a:rPr lang="en-US" altLang="ko-KR" dirty="0"/>
            <a:t>Keep pre-trained networks weights ‘F’ fixed</a:t>
          </a:r>
          <a:endParaRPr lang="ko-KR" altLang="en-US" dirty="0"/>
        </a:p>
      </dgm:t>
    </dgm:pt>
    <dgm:pt modelId="{FD4E5F9F-A870-4360-9375-15F7A29361C9}" type="parTrans" cxnId="{7D7FE097-4765-467F-9E17-9BF31713D47F}">
      <dgm:prSet/>
      <dgm:spPr/>
      <dgm:t>
        <a:bodyPr/>
        <a:lstStyle/>
        <a:p>
          <a:pPr latinLnBrk="1"/>
          <a:endParaRPr lang="ko-KR" altLang="en-US"/>
        </a:p>
      </dgm:t>
    </dgm:pt>
    <dgm:pt modelId="{BBE95806-1604-4414-8E62-ECFB2104FEF0}" type="sibTrans" cxnId="{7D7FE097-4765-467F-9E17-9BF31713D47F}">
      <dgm:prSet/>
      <dgm:spPr/>
      <dgm:t>
        <a:bodyPr/>
        <a:lstStyle/>
        <a:p>
          <a:pPr latinLnBrk="1"/>
          <a:endParaRPr lang="ko-KR" altLang="en-US"/>
        </a:p>
      </dgm:t>
    </dgm:pt>
    <dgm:pt modelId="{73F98413-510A-47D2-8AF1-BC4A9DE5522D}">
      <dgm:prSet phldrT="[텍스트]"/>
      <dgm:spPr/>
      <dgm:t>
        <a:bodyPr/>
        <a:lstStyle/>
        <a:p>
          <a:pPr latinLnBrk="1"/>
          <a:r>
            <a:rPr lang="en-US" altLang="ko-KR" dirty="0"/>
            <a:t>Learn weights ‘w’ on top</a:t>
          </a:r>
          <a:endParaRPr lang="ko-KR" altLang="en-US" dirty="0"/>
        </a:p>
      </dgm:t>
    </dgm:pt>
    <dgm:pt modelId="{8262E595-6B20-49C0-8969-73A6243167B2}" type="parTrans" cxnId="{F5BDE9DD-A25E-4D68-88B0-86A3FCC95F91}">
      <dgm:prSet/>
      <dgm:spPr/>
      <dgm:t>
        <a:bodyPr/>
        <a:lstStyle/>
        <a:p>
          <a:pPr latinLnBrk="1"/>
          <a:endParaRPr lang="ko-KR" altLang="en-US"/>
        </a:p>
      </dgm:t>
    </dgm:pt>
    <dgm:pt modelId="{A1A518AA-33DB-43A7-BD41-381FDB6B1007}" type="sibTrans" cxnId="{F5BDE9DD-A25E-4D68-88B0-86A3FCC95F91}">
      <dgm:prSet/>
      <dgm:spPr/>
      <dgm:t>
        <a:bodyPr/>
        <a:lstStyle/>
        <a:p>
          <a:pPr latinLnBrk="1"/>
          <a:endParaRPr lang="ko-KR" altLang="en-US"/>
        </a:p>
      </dgm:t>
    </dgm:pt>
    <dgm:pt modelId="{52565BF5-268D-4418-A72D-F026E9E041A2}">
      <dgm:prSet phldrT="[텍스트]"/>
      <dgm:spPr/>
      <dgm:t>
        <a:bodyPr/>
        <a:lstStyle/>
        <a:p>
          <a:pPr latinLnBrk="1"/>
          <a:r>
            <a:rPr lang="en-US" altLang="ko-KR" dirty="0"/>
            <a:t>Tune</a:t>
          </a:r>
          <a:endParaRPr lang="ko-KR" altLang="en-US" dirty="0"/>
        </a:p>
      </dgm:t>
    </dgm:pt>
    <dgm:pt modelId="{B969443E-8040-4547-9AF8-63557C2A0F6E}" type="parTrans" cxnId="{F8DCBA61-B14C-4DDD-AB79-3A00F6ACAA5E}">
      <dgm:prSet/>
      <dgm:spPr/>
      <dgm:t>
        <a:bodyPr/>
        <a:lstStyle/>
        <a:p>
          <a:pPr latinLnBrk="1"/>
          <a:endParaRPr lang="ko-KR" altLang="en-US"/>
        </a:p>
      </dgm:t>
    </dgm:pt>
    <dgm:pt modelId="{1C9D6D93-2DBC-4480-9B95-F4B243F6A9E7}" type="sibTrans" cxnId="{F8DCBA61-B14C-4DDD-AB79-3A00F6ACAA5E}">
      <dgm:prSet/>
      <dgm:spPr/>
      <dgm:t>
        <a:bodyPr/>
        <a:lstStyle/>
        <a:p>
          <a:pPr latinLnBrk="1"/>
          <a:endParaRPr lang="ko-KR" altLang="en-US"/>
        </a:p>
      </dgm:t>
    </dgm:pt>
    <dgm:pt modelId="{EC3520B1-8F43-4390-AA76-F9231BBAB6B4}">
      <dgm:prSet phldrT="[텍스트]"/>
      <dgm:spPr/>
      <dgm:t>
        <a:bodyPr/>
        <a:lstStyle/>
        <a:p>
          <a:pPr latinLnBrk="1"/>
          <a:r>
            <a:rPr lang="en-US" altLang="ko-KR" dirty="0"/>
            <a:t>Initialize from a pre-trained classification model</a:t>
          </a:r>
          <a:endParaRPr lang="ko-KR" altLang="en-US" dirty="0"/>
        </a:p>
      </dgm:t>
    </dgm:pt>
    <dgm:pt modelId="{4FDABB7E-4659-424E-8567-31F94744F633}" type="parTrans" cxnId="{F3CE878B-7D1E-4DF5-B9D4-4263266C36C1}">
      <dgm:prSet/>
      <dgm:spPr/>
      <dgm:t>
        <a:bodyPr/>
        <a:lstStyle/>
        <a:p>
          <a:pPr latinLnBrk="1"/>
          <a:endParaRPr lang="ko-KR" altLang="en-US"/>
        </a:p>
      </dgm:t>
    </dgm:pt>
    <dgm:pt modelId="{8B76D27A-01D8-48AE-A233-F611EF83A78A}" type="sibTrans" cxnId="{F3CE878B-7D1E-4DF5-B9D4-4263266C36C1}">
      <dgm:prSet/>
      <dgm:spPr/>
      <dgm:t>
        <a:bodyPr/>
        <a:lstStyle/>
        <a:p>
          <a:pPr latinLnBrk="1"/>
          <a:endParaRPr lang="ko-KR" altLang="en-US"/>
        </a:p>
      </dgm:t>
    </dgm:pt>
    <dgm:pt modelId="{D604C846-A4DF-493E-94B2-5226783F6477}">
      <dgm:prSet phldrT="[텍스트]"/>
      <dgm:spPr/>
      <dgm:t>
        <a:bodyPr/>
        <a:lstStyle/>
        <a:p>
          <a:pPr latinLnBrk="1"/>
          <a:r>
            <a:rPr lang="en-US" altLang="ko-KR" dirty="0"/>
            <a:t>Initialize the net work from random Gaussian weights</a:t>
          </a:r>
          <a:endParaRPr lang="ko-KR" altLang="en-US" dirty="0"/>
        </a:p>
      </dgm:t>
    </dgm:pt>
    <dgm:pt modelId="{25DB540B-E47A-4357-A28A-77BA3CE27A1B}" type="parTrans" cxnId="{E6B5CBEE-D89B-4B35-9CC7-E4C9DE24E476}">
      <dgm:prSet/>
      <dgm:spPr/>
      <dgm:t>
        <a:bodyPr/>
        <a:lstStyle/>
        <a:p>
          <a:pPr latinLnBrk="1"/>
          <a:endParaRPr lang="ko-KR" altLang="en-US"/>
        </a:p>
      </dgm:t>
    </dgm:pt>
    <dgm:pt modelId="{F02683BC-2F53-437D-AC64-CBA6DF7EB3BC}" type="sibTrans" cxnId="{E6B5CBEE-D89B-4B35-9CC7-E4C9DE24E476}">
      <dgm:prSet/>
      <dgm:spPr/>
      <dgm:t>
        <a:bodyPr/>
        <a:lstStyle/>
        <a:p>
          <a:pPr latinLnBrk="1"/>
          <a:endParaRPr lang="ko-KR" altLang="en-US"/>
        </a:p>
      </dgm:t>
    </dgm:pt>
    <dgm:pt modelId="{E0186EF5-4E4A-4504-B309-449634E80F94}">
      <dgm:prSet phldrT="[텍스트]"/>
      <dgm:spPr/>
      <dgm:t>
        <a:bodyPr/>
        <a:lstStyle/>
        <a:p>
          <a:pPr latinLnBrk="1"/>
          <a:r>
            <a:rPr lang="en-US" altLang="ko-KR" dirty="0"/>
            <a:t>Scratch</a:t>
          </a:r>
          <a:endParaRPr lang="ko-KR" altLang="en-US" dirty="0"/>
        </a:p>
      </dgm:t>
    </dgm:pt>
    <dgm:pt modelId="{86963850-7DCA-45A5-8DBD-E86C878ABAD8}" type="parTrans" cxnId="{2977A3AD-724C-4CDD-8C02-864E8EC3A15B}">
      <dgm:prSet/>
      <dgm:spPr/>
      <dgm:t>
        <a:bodyPr/>
        <a:lstStyle/>
        <a:p>
          <a:pPr latinLnBrk="1"/>
          <a:endParaRPr lang="ko-KR" altLang="en-US"/>
        </a:p>
      </dgm:t>
    </dgm:pt>
    <dgm:pt modelId="{71A05168-0648-494C-BEC0-0BDD6AA1157E}" type="sibTrans" cxnId="{2977A3AD-724C-4CDD-8C02-864E8EC3A15B}">
      <dgm:prSet/>
      <dgm:spPr/>
      <dgm:t>
        <a:bodyPr/>
        <a:lstStyle/>
        <a:p>
          <a:pPr latinLnBrk="1"/>
          <a:endParaRPr lang="ko-KR" altLang="en-US"/>
        </a:p>
      </dgm:t>
    </dgm:pt>
    <dgm:pt modelId="{E9A1746E-0836-429A-85EA-6A870FEC44B5}">
      <dgm:prSet phldrT="[텍스트]"/>
      <dgm:spPr/>
      <dgm:t>
        <a:bodyPr/>
        <a:lstStyle/>
        <a:p>
          <a:pPr latinLnBrk="1"/>
          <a:r>
            <a:rPr lang="en-US" altLang="ko-KR" dirty="0"/>
            <a:t>Perceptual calibration </a:t>
          </a:r>
          <a:endParaRPr lang="ko-KR" altLang="en-US" dirty="0"/>
        </a:p>
      </dgm:t>
    </dgm:pt>
    <dgm:pt modelId="{D04D7B6C-B698-4573-BE61-8A239440BC61}" type="parTrans" cxnId="{DD59F0B6-70B4-4B9C-9B88-FDC847750D00}">
      <dgm:prSet/>
      <dgm:spPr/>
      <dgm:t>
        <a:bodyPr/>
        <a:lstStyle/>
        <a:p>
          <a:pPr latinLnBrk="1"/>
          <a:endParaRPr lang="ko-KR" altLang="en-US"/>
        </a:p>
      </dgm:t>
    </dgm:pt>
    <dgm:pt modelId="{752A783C-B834-4BE6-BC3D-62F1541C2EAE}" type="sibTrans" cxnId="{DD59F0B6-70B4-4B9C-9B88-FDC847750D00}">
      <dgm:prSet/>
      <dgm:spPr/>
      <dgm:t>
        <a:bodyPr/>
        <a:lstStyle/>
        <a:p>
          <a:pPr latinLnBrk="1"/>
          <a:endParaRPr lang="ko-KR" altLang="en-US"/>
        </a:p>
      </dgm:t>
    </dgm:pt>
    <dgm:pt modelId="{86529F2F-1343-4ECB-9099-3EF09AB6DEF2}">
      <dgm:prSet phldrT="[텍스트]"/>
      <dgm:spPr/>
      <dgm:t>
        <a:bodyPr/>
        <a:lstStyle/>
        <a:p>
          <a:pPr latinLnBrk="1"/>
          <a:r>
            <a:rPr lang="en-US" altLang="ko-KR" dirty="0"/>
            <a:t>Allow all the weights for network ‘F’ to be fine-tuned</a:t>
          </a:r>
          <a:endParaRPr lang="ko-KR" altLang="en-US" dirty="0"/>
        </a:p>
      </dgm:t>
    </dgm:pt>
    <dgm:pt modelId="{5A5FBB57-75E4-4576-A5E5-6A402B4AA8BA}" type="parTrans" cxnId="{4C730B51-B90E-4F64-BF5B-FA113837722C}">
      <dgm:prSet/>
      <dgm:spPr/>
      <dgm:t>
        <a:bodyPr/>
        <a:lstStyle/>
        <a:p>
          <a:pPr latinLnBrk="1"/>
          <a:endParaRPr lang="ko-KR" altLang="en-US"/>
        </a:p>
      </dgm:t>
    </dgm:pt>
    <dgm:pt modelId="{3DC4FF87-D21C-492C-A419-D5556A630C37}" type="sibTrans" cxnId="{4C730B51-B90E-4F64-BF5B-FA113837722C}">
      <dgm:prSet/>
      <dgm:spPr/>
      <dgm:t>
        <a:bodyPr/>
        <a:lstStyle/>
        <a:p>
          <a:pPr latinLnBrk="1"/>
          <a:endParaRPr lang="ko-KR" altLang="en-US"/>
        </a:p>
      </dgm:t>
    </dgm:pt>
    <dgm:pt modelId="{A6FB9A4A-CCFE-4986-8061-B65999A10D49}">
      <dgm:prSet phldrT="[텍스트]"/>
      <dgm:spPr/>
      <dgm:t>
        <a:bodyPr/>
        <a:lstStyle/>
        <a:p>
          <a:pPr latinLnBrk="1"/>
          <a:r>
            <a:rPr lang="en-US" altLang="ko-KR" dirty="0"/>
            <a:t>Train entirely on our judgments</a:t>
          </a:r>
          <a:endParaRPr lang="ko-KR" altLang="en-US" dirty="0"/>
        </a:p>
      </dgm:t>
    </dgm:pt>
    <dgm:pt modelId="{EDAFC7B3-8975-4DCF-8109-D06274681DD0}" type="parTrans" cxnId="{55F50B2E-A3E7-4B3F-A75D-657A09760FDC}">
      <dgm:prSet/>
      <dgm:spPr/>
      <dgm:t>
        <a:bodyPr/>
        <a:lstStyle/>
        <a:p>
          <a:pPr latinLnBrk="1"/>
          <a:endParaRPr lang="ko-KR" altLang="en-US"/>
        </a:p>
      </dgm:t>
    </dgm:pt>
    <dgm:pt modelId="{B76C83CB-9931-4918-8DF6-21083D010BC9}" type="sibTrans" cxnId="{55F50B2E-A3E7-4B3F-A75D-657A09760FDC}">
      <dgm:prSet/>
      <dgm:spPr/>
      <dgm:t>
        <a:bodyPr/>
        <a:lstStyle/>
        <a:p>
          <a:pPr latinLnBrk="1"/>
          <a:endParaRPr lang="ko-KR" altLang="en-US"/>
        </a:p>
      </dgm:t>
    </dgm:pt>
    <dgm:pt modelId="{3B48C96C-2A50-4B72-92E6-B632ADC17531}" type="pres">
      <dgm:prSet presAssocID="{87C25DB2-9491-4831-8448-30D5BEA0CA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105B43-4F99-439E-9E58-B5F768EFF54B}" type="pres">
      <dgm:prSet presAssocID="{7CF14E71-FE02-4E5B-BA5D-056E079E7BA1}" presName="root" presStyleCnt="0"/>
      <dgm:spPr/>
    </dgm:pt>
    <dgm:pt modelId="{391BD5EE-2FA6-4CB4-8242-E2D163E55FA2}" type="pres">
      <dgm:prSet presAssocID="{7CF14E71-FE02-4E5B-BA5D-056E079E7BA1}" presName="rootComposite" presStyleCnt="0"/>
      <dgm:spPr/>
    </dgm:pt>
    <dgm:pt modelId="{2EFCFEF6-812D-4DED-A7C1-147E407949D8}" type="pres">
      <dgm:prSet presAssocID="{7CF14E71-FE02-4E5B-BA5D-056E079E7BA1}" presName="rootText" presStyleLbl="node1" presStyleIdx="0" presStyleCnt="3"/>
      <dgm:spPr/>
    </dgm:pt>
    <dgm:pt modelId="{767A70B6-8EFE-4C83-A6B4-2FDA90C68062}" type="pres">
      <dgm:prSet presAssocID="{7CF14E71-FE02-4E5B-BA5D-056E079E7BA1}" presName="rootConnector" presStyleLbl="node1" presStyleIdx="0" presStyleCnt="3"/>
      <dgm:spPr/>
    </dgm:pt>
    <dgm:pt modelId="{3B1C12F2-DD3B-466E-ACD9-B8A326DA79A1}" type="pres">
      <dgm:prSet presAssocID="{7CF14E71-FE02-4E5B-BA5D-056E079E7BA1}" presName="childShape" presStyleCnt="0"/>
      <dgm:spPr/>
    </dgm:pt>
    <dgm:pt modelId="{44B59F05-D8E4-4601-83EF-E92583E141AA}" type="pres">
      <dgm:prSet presAssocID="{FD4E5F9F-A870-4360-9375-15F7A29361C9}" presName="Name13" presStyleLbl="parChTrans1D2" presStyleIdx="0" presStyleCnt="7"/>
      <dgm:spPr/>
    </dgm:pt>
    <dgm:pt modelId="{E1B6E9E9-0E32-4EF5-836B-E5D44E222D3F}" type="pres">
      <dgm:prSet presAssocID="{384A0633-1863-456B-AFD3-18F895956C1F}" presName="childText" presStyleLbl="bgAcc1" presStyleIdx="0" presStyleCnt="7">
        <dgm:presLayoutVars>
          <dgm:bulletEnabled val="1"/>
        </dgm:presLayoutVars>
      </dgm:prSet>
      <dgm:spPr/>
    </dgm:pt>
    <dgm:pt modelId="{6F5F3522-5850-460C-BB39-1BD15DFC7D56}" type="pres">
      <dgm:prSet presAssocID="{8262E595-6B20-49C0-8969-73A6243167B2}" presName="Name13" presStyleLbl="parChTrans1D2" presStyleIdx="1" presStyleCnt="7"/>
      <dgm:spPr/>
    </dgm:pt>
    <dgm:pt modelId="{F1B591A8-344C-49DF-A3C8-DD82BF304670}" type="pres">
      <dgm:prSet presAssocID="{73F98413-510A-47D2-8AF1-BC4A9DE5522D}" presName="childText" presStyleLbl="bgAcc1" presStyleIdx="1" presStyleCnt="7">
        <dgm:presLayoutVars>
          <dgm:bulletEnabled val="1"/>
        </dgm:presLayoutVars>
      </dgm:prSet>
      <dgm:spPr/>
    </dgm:pt>
    <dgm:pt modelId="{0EB4420B-B9E0-45EC-BE8A-269EED5DCE19}" type="pres">
      <dgm:prSet presAssocID="{D04D7B6C-B698-4573-BE61-8A239440BC61}" presName="Name13" presStyleLbl="parChTrans1D2" presStyleIdx="2" presStyleCnt="7"/>
      <dgm:spPr/>
    </dgm:pt>
    <dgm:pt modelId="{9F782C0D-5902-481D-B444-BF9AB102C9D1}" type="pres">
      <dgm:prSet presAssocID="{E9A1746E-0836-429A-85EA-6A870FEC44B5}" presName="childText" presStyleLbl="bgAcc1" presStyleIdx="2" presStyleCnt="7">
        <dgm:presLayoutVars>
          <dgm:bulletEnabled val="1"/>
        </dgm:presLayoutVars>
      </dgm:prSet>
      <dgm:spPr/>
    </dgm:pt>
    <dgm:pt modelId="{9AB519FD-DC3A-4547-9437-3EDAAEF539FE}" type="pres">
      <dgm:prSet presAssocID="{52565BF5-268D-4418-A72D-F026E9E041A2}" presName="root" presStyleCnt="0"/>
      <dgm:spPr/>
    </dgm:pt>
    <dgm:pt modelId="{23A12131-BA9D-44C9-9156-8467E2427C51}" type="pres">
      <dgm:prSet presAssocID="{52565BF5-268D-4418-A72D-F026E9E041A2}" presName="rootComposite" presStyleCnt="0"/>
      <dgm:spPr/>
    </dgm:pt>
    <dgm:pt modelId="{43A179EC-2D62-4CDA-AE81-484156F424E9}" type="pres">
      <dgm:prSet presAssocID="{52565BF5-268D-4418-A72D-F026E9E041A2}" presName="rootText" presStyleLbl="node1" presStyleIdx="1" presStyleCnt="3" custLinFactNeighborX="0" custLinFactNeighborY="-3925"/>
      <dgm:spPr/>
    </dgm:pt>
    <dgm:pt modelId="{0D978FAB-DABE-4F1C-B7EF-802007580843}" type="pres">
      <dgm:prSet presAssocID="{52565BF5-268D-4418-A72D-F026E9E041A2}" presName="rootConnector" presStyleLbl="node1" presStyleIdx="1" presStyleCnt="3"/>
      <dgm:spPr/>
    </dgm:pt>
    <dgm:pt modelId="{FF7F3FC7-6B2A-4302-B1C1-B64EA035538B}" type="pres">
      <dgm:prSet presAssocID="{52565BF5-268D-4418-A72D-F026E9E041A2}" presName="childShape" presStyleCnt="0"/>
      <dgm:spPr/>
    </dgm:pt>
    <dgm:pt modelId="{A2AAC835-056F-44D2-8583-7F7C637A658F}" type="pres">
      <dgm:prSet presAssocID="{4FDABB7E-4659-424E-8567-31F94744F633}" presName="Name13" presStyleLbl="parChTrans1D2" presStyleIdx="3" presStyleCnt="7"/>
      <dgm:spPr/>
    </dgm:pt>
    <dgm:pt modelId="{3685DCC6-BB7A-4A04-B125-C207B3E0632F}" type="pres">
      <dgm:prSet presAssocID="{EC3520B1-8F43-4390-AA76-F9231BBAB6B4}" presName="childText" presStyleLbl="bgAcc1" presStyleIdx="3" presStyleCnt="7">
        <dgm:presLayoutVars>
          <dgm:bulletEnabled val="1"/>
        </dgm:presLayoutVars>
      </dgm:prSet>
      <dgm:spPr/>
    </dgm:pt>
    <dgm:pt modelId="{690D452B-B783-495A-96AC-480DEAA2C788}" type="pres">
      <dgm:prSet presAssocID="{5A5FBB57-75E4-4576-A5E5-6A402B4AA8BA}" presName="Name13" presStyleLbl="parChTrans1D2" presStyleIdx="4" presStyleCnt="7"/>
      <dgm:spPr/>
    </dgm:pt>
    <dgm:pt modelId="{03278FF9-371E-469F-A6B2-36F87C6D625C}" type="pres">
      <dgm:prSet presAssocID="{86529F2F-1343-4ECB-9099-3EF09AB6DEF2}" presName="childText" presStyleLbl="bgAcc1" presStyleIdx="4" presStyleCnt="7">
        <dgm:presLayoutVars>
          <dgm:bulletEnabled val="1"/>
        </dgm:presLayoutVars>
      </dgm:prSet>
      <dgm:spPr/>
    </dgm:pt>
    <dgm:pt modelId="{E9F7DAB5-E8A9-447C-B50D-C7FB6270716F}" type="pres">
      <dgm:prSet presAssocID="{E0186EF5-4E4A-4504-B309-449634E80F94}" presName="root" presStyleCnt="0"/>
      <dgm:spPr/>
    </dgm:pt>
    <dgm:pt modelId="{4451A42F-D608-4A91-AD9F-BBC850B7D925}" type="pres">
      <dgm:prSet presAssocID="{E0186EF5-4E4A-4504-B309-449634E80F94}" presName="rootComposite" presStyleCnt="0"/>
      <dgm:spPr/>
    </dgm:pt>
    <dgm:pt modelId="{29DBDC43-92DF-4489-84A7-EF68D7EDF3C1}" type="pres">
      <dgm:prSet presAssocID="{E0186EF5-4E4A-4504-B309-449634E80F94}" presName="rootText" presStyleLbl="node1" presStyleIdx="2" presStyleCnt="3"/>
      <dgm:spPr/>
    </dgm:pt>
    <dgm:pt modelId="{ADC2ADF9-13AA-4AC5-90E1-7B03AF910902}" type="pres">
      <dgm:prSet presAssocID="{E0186EF5-4E4A-4504-B309-449634E80F94}" presName="rootConnector" presStyleLbl="node1" presStyleIdx="2" presStyleCnt="3"/>
      <dgm:spPr/>
    </dgm:pt>
    <dgm:pt modelId="{5E6FE9CA-C1A7-4E6A-BB8F-FDEC52DE6A7B}" type="pres">
      <dgm:prSet presAssocID="{E0186EF5-4E4A-4504-B309-449634E80F94}" presName="childShape" presStyleCnt="0"/>
      <dgm:spPr/>
    </dgm:pt>
    <dgm:pt modelId="{347B7B27-C41D-4B0C-A632-A11693AE4DED}" type="pres">
      <dgm:prSet presAssocID="{25DB540B-E47A-4357-A28A-77BA3CE27A1B}" presName="Name13" presStyleLbl="parChTrans1D2" presStyleIdx="5" presStyleCnt="7"/>
      <dgm:spPr/>
    </dgm:pt>
    <dgm:pt modelId="{8BF24FBD-3208-409B-BCA3-45D901721DFF}" type="pres">
      <dgm:prSet presAssocID="{D604C846-A4DF-493E-94B2-5226783F6477}" presName="childText" presStyleLbl="bgAcc1" presStyleIdx="5" presStyleCnt="7">
        <dgm:presLayoutVars>
          <dgm:bulletEnabled val="1"/>
        </dgm:presLayoutVars>
      </dgm:prSet>
      <dgm:spPr/>
    </dgm:pt>
    <dgm:pt modelId="{526F7F05-BBA5-4A50-91AB-1DB5B5B0AF0C}" type="pres">
      <dgm:prSet presAssocID="{EDAFC7B3-8975-4DCF-8109-D06274681DD0}" presName="Name13" presStyleLbl="parChTrans1D2" presStyleIdx="6" presStyleCnt="7"/>
      <dgm:spPr/>
    </dgm:pt>
    <dgm:pt modelId="{36CA4C90-8FA7-456F-B5CE-7014890F1073}" type="pres">
      <dgm:prSet presAssocID="{A6FB9A4A-CCFE-4986-8061-B65999A10D49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7D585017-52FE-4D2B-86AA-296A5148AEBE}" type="presOf" srcId="{FD4E5F9F-A870-4360-9375-15F7A29361C9}" destId="{44B59F05-D8E4-4601-83EF-E92583E141AA}" srcOrd="0" destOrd="0" presId="urn:microsoft.com/office/officeart/2005/8/layout/hierarchy3"/>
    <dgm:cxn modelId="{E08F831C-9C37-4282-9593-74EE14E118A7}" type="presOf" srcId="{E0186EF5-4E4A-4504-B309-449634E80F94}" destId="{29DBDC43-92DF-4489-84A7-EF68D7EDF3C1}" srcOrd="0" destOrd="0" presId="urn:microsoft.com/office/officeart/2005/8/layout/hierarchy3"/>
    <dgm:cxn modelId="{339D541E-E9D8-4BA4-8B18-263C8951DAFF}" type="presOf" srcId="{A6FB9A4A-CCFE-4986-8061-B65999A10D49}" destId="{36CA4C90-8FA7-456F-B5CE-7014890F1073}" srcOrd="0" destOrd="0" presId="urn:microsoft.com/office/officeart/2005/8/layout/hierarchy3"/>
    <dgm:cxn modelId="{58E4EB28-2543-46E5-AD53-3BFABD28B7A0}" type="presOf" srcId="{384A0633-1863-456B-AFD3-18F895956C1F}" destId="{E1B6E9E9-0E32-4EF5-836B-E5D44E222D3F}" srcOrd="0" destOrd="0" presId="urn:microsoft.com/office/officeart/2005/8/layout/hierarchy3"/>
    <dgm:cxn modelId="{56E3892A-4F1A-45B4-90EA-50DE808D6C0E}" type="presOf" srcId="{E0186EF5-4E4A-4504-B309-449634E80F94}" destId="{ADC2ADF9-13AA-4AC5-90E1-7B03AF910902}" srcOrd="1" destOrd="0" presId="urn:microsoft.com/office/officeart/2005/8/layout/hierarchy3"/>
    <dgm:cxn modelId="{55F50B2E-A3E7-4B3F-A75D-657A09760FDC}" srcId="{E0186EF5-4E4A-4504-B309-449634E80F94}" destId="{A6FB9A4A-CCFE-4986-8061-B65999A10D49}" srcOrd="1" destOrd="0" parTransId="{EDAFC7B3-8975-4DCF-8109-D06274681DD0}" sibTransId="{B76C83CB-9931-4918-8DF6-21083D010BC9}"/>
    <dgm:cxn modelId="{3827BE30-543A-43F0-BE27-5507D55EDE78}" type="presOf" srcId="{7CF14E71-FE02-4E5B-BA5D-056E079E7BA1}" destId="{2EFCFEF6-812D-4DED-A7C1-147E407949D8}" srcOrd="0" destOrd="0" presId="urn:microsoft.com/office/officeart/2005/8/layout/hierarchy3"/>
    <dgm:cxn modelId="{4023925E-FDAB-4624-81E2-8D8FD72B6C35}" type="presOf" srcId="{52565BF5-268D-4418-A72D-F026E9E041A2}" destId="{0D978FAB-DABE-4F1C-B7EF-802007580843}" srcOrd="1" destOrd="0" presId="urn:microsoft.com/office/officeart/2005/8/layout/hierarchy3"/>
    <dgm:cxn modelId="{F8DCBA61-B14C-4DDD-AB79-3A00F6ACAA5E}" srcId="{87C25DB2-9491-4831-8448-30D5BEA0CAFE}" destId="{52565BF5-268D-4418-A72D-F026E9E041A2}" srcOrd="1" destOrd="0" parTransId="{B969443E-8040-4547-9AF8-63557C2A0F6E}" sibTransId="{1C9D6D93-2DBC-4480-9B95-F4B243F6A9E7}"/>
    <dgm:cxn modelId="{E783D764-6C7F-408C-BCF4-62486B7290F4}" type="presOf" srcId="{5A5FBB57-75E4-4576-A5E5-6A402B4AA8BA}" destId="{690D452B-B783-495A-96AC-480DEAA2C788}" srcOrd="0" destOrd="0" presId="urn:microsoft.com/office/officeart/2005/8/layout/hierarchy3"/>
    <dgm:cxn modelId="{4C730B51-B90E-4F64-BF5B-FA113837722C}" srcId="{52565BF5-268D-4418-A72D-F026E9E041A2}" destId="{86529F2F-1343-4ECB-9099-3EF09AB6DEF2}" srcOrd="1" destOrd="0" parTransId="{5A5FBB57-75E4-4576-A5E5-6A402B4AA8BA}" sibTransId="{3DC4FF87-D21C-492C-A419-D5556A630C37}"/>
    <dgm:cxn modelId="{F9AD2555-A6C2-4A5A-A2EB-93939ACA42B2}" type="presOf" srcId="{8262E595-6B20-49C0-8969-73A6243167B2}" destId="{6F5F3522-5850-460C-BB39-1BD15DFC7D56}" srcOrd="0" destOrd="0" presId="urn:microsoft.com/office/officeart/2005/8/layout/hierarchy3"/>
    <dgm:cxn modelId="{992B3E5A-C4AB-446C-A165-17B1DC44E66F}" type="presOf" srcId="{D04D7B6C-B698-4573-BE61-8A239440BC61}" destId="{0EB4420B-B9E0-45EC-BE8A-269EED5DCE19}" srcOrd="0" destOrd="0" presId="urn:microsoft.com/office/officeart/2005/8/layout/hierarchy3"/>
    <dgm:cxn modelId="{F3CE878B-7D1E-4DF5-B9D4-4263266C36C1}" srcId="{52565BF5-268D-4418-A72D-F026E9E041A2}" destId="{EC3520B1-8F43-4390-AA76-F9231BBAB6B4}" srcOrd="0" destOrd="0" parTransId="{4FDABB7E-4659-424E-8567-31F94744F633}" sibTransId="{8B76D27A-01D8-48AE-A233-F611EF83A78A}"/>
    <dgm:cxn modelId="{C72D418E-5283-4341-8780-F711BA3DE9B9}" type="presOf" srcId="{52565BF5-268D-4418-A72D-F026E9E041A2}" destId="{43A179EC-2D62-4CDA-AE81-484156F424E9}" srcOrd="0" destOrd="0" presId="urn:microsoft.com/office/officeart/2005/8/layout/hierarchy3"/>
    <dgm:cxn modelId="{AFFB2993-A618-4A14-BA47-63EAA651F7D0}" type="presOf" srcId="{E9A1746E-0836-429A-85EA-6A870FEC44B5}" destId="{9F782C0D-5902-481D-B444-BF9AB102C9D1}" srcOrd="0" destOrd="0" presId="urn:microsoft.com/office/officeart/2005/8/layout/hierarchy3"/>
    <dgm:cxn modelId="{7D7FE097-4765-467F-9E17-9BF31713D47F}" srcId="{7CF14E71-FE02-4E5B-BA5D-056E079E7BA1}" destId="{384A0633-1863-456B-AFD3-18F895956C1F}" srcOrd="0" destOrd="0" parTransId="{FD4E5F9F-A870-4360-9375-15F7A29361C9}" sibTransId="{BBE95806-1604-4414-8E62-ECFB2104FEF0}"/>
    <dgm:cxn modelId="{C775E598-594C-4F79-982E-1B3617974F86}" type="presOf" srcId="{87C25DB2-9491-4831-8448-30D5BEA0CAFE}" destId="{3B48C96C-2A50-4B72-92E6-B632ADC17531}" srcOrd="0" destOrd="0" presId="urn:microsoft.com/office/officeart/2005/8/layout/hierarchy3"/>
    <dgm:cxn modelId="{A9EF31AB-864C-4C82-AD2C-C59DC2E4953D}" type="presOf" srcId="{4FDABB7E-4659-424E-8567-31F94744F633}" destId="{A2AAC835-056F-44D2-8583-7F7C637A658F}" srcOrd="0" destOrd="0" presId="urn:microsoft.com/office/officeart/2005/8/layout/hierarchy3"/>
    <dgm:cxn modelId="{2977A3AD-724C-4CDD-8C02-864E8EC3A15B}" srcId="{87C25DB2-9491-4831-8448-30D5BEA0CAFE}" destId="{E0186EF5-4E4A-4504-B309-449634E80F94}" srcOrd="2" destOrd="0" parTransId="{86963850-7DCA-45A5-8DBD-E86C878ABAD8}" sibTransId="{71A05168-0648-494C-BEC0-0BDD6AA1157E}"/>
    <dgm:cxn modelId="{B13525B2-3500-43A7-A31B-3942125D0ECC}" type="presOf" srcId="{7CF14E71-FE02-4E5B-BA5D-056E079E7BA1}" destId="{767A70B6-8EFE-4C83-A6B4-2FDA90C68062}" srcOrd="1" destOrd="0" presId="urn:microsoft.com/office/officeart/2005/8/layout/hierarchy3"/>
    <dgm:cxn modelId="{DD59F0B6-70B4-4B9C-9B88-FDC847750D00}" srcId="{7CF14E71-FE02-4E5B-BA5D-056E079E7BA1}" destId="{E9A1746E-0836-429A-85EA-6A870FEC44B5}" srcOrd="2" destOrd="0" parTransId="{D04D7B6C-B698-4573-BE61-8A239440BC61}" sibTransId="{752A783C-B834-4BE6-BC3D-62F1541C2EAE}"/>
    <dgm:cxn modelId="{76163AC2-383A-40AC-A286-29A4E3358F4D}" srcId="{87C25DB2-9491-4831-8448-30D5BEA0CAFE}" destId="{7CF14E71-FE02-4E5B-BA5D-056E079E7BA1}" srcOrd="0" destOrd="0" parTransId="{D238923D-CECC-497D-9BB1-D495B9FEA32A}" sibTransId="{B2BFEA45-9163-4D4E-9037-C6F27707E947}"/>
    <dgm:cxn modelId="{7C4754C7-A404-4A86-BD3F-8C01997E6627}" type="presOf" srcId="{86529F2F-1343-4ECB-9099-3EF09AB6DEF2}" destId="{03278FF9-371E-469F-A6B2-36F87C6D625C}" srcOrd="0" destOrd="0" presId="urn:microsoft.com/office/officeart/2005/8/layout/hierarchy3"/>
    <dgm:cxn modelId="{496A41DB-5B2A-4C21-8A88-5589580D9B6D}" type="presOf" srcId="{D604C846-A4DF-493E-94B2-5226783F6477}" destId="{8BF24FBD-3208-409B-BCA3-45D901721DFF}" srcOrd="0" destOrd="0" presId="urn:microsoft.com/office/officeart/2005/8/layout/hierarchy3"/>
    <dgm:cxn modelId="{F5BDE9DD-A25E-4D68-88B0-86A3FCC95F91}" srcId="{7CF14E71-FE02-4E5B-BA5D-056E079E7BA1}" destId="{73F98413-510A-47D2-8AF1-BC4A9DE5522D}" srcOrd="1" destOrd="0" parTransId="{8262E595-6B20-49C0-8969-73A6243167B2}" sibTransId="{A1A518AA-33DB-43A7-BD41-381FDB6B1007}"/>
    <dgm:cxn modelId="{F8D192E1-060A-4480-A8A9-A367ABA10E8D}" type="presOf" srcId="{EC3520B1-8F43-4390-AA76-F9231BBAB6B4}" destId="{3685DCC6-BB7A-4A04-B125-C207B3E0632F}" srcOrd="0" destOrd="0" presId="urn:microsoft.com/office/officeart/2005/8/layout/hierarchy3"/>
    <dgm:cxn modelId="{E6B5CBEE-D89B-4B35-9CC7-E4C9DE24E476}" srcId="{E0186EF5-4E4A-4504-B309-449634E80F94}" destId="{D604C846-A4DF-493E-94B2-5226783F6477}" srcOrd="0" destOrd="0" parTransId="{25DB540B-E47A-4357-A28A-77BA3CE27A1B}" sibTransId="{F02683BC-2F53-437D-AC64-CBA6DF7EB3BC}"/>
    <dgm:cxn modelId="{6CD7F2F3-777F-4BD3-8C25-47207063C4C0}" type="presOf" srcId="{EDAFC7B3-8975-4DCF-8109-D06274681DD0}" destId="{526F7F05-BBA5-4A50-91AB-1DB5B5B0AF0C}" srcOrd="0" destOrd="0" presId="urn:microsoft.com/office/officeart/2005/8/layout/hierarchy3"/>
    <dgm:cxn modelId="{E8F288F4-1B24-4068-96FC-F13FE5A5491C}" type="presOf" srcId="{25DB540B-E47A-4357-A28A-77BA3CE27A1B}" destId="{347B7B27-C41D-4B0C-A632-A11693AE4DED}" srcOrd="0" destOrd="0" presId="urn:microsoft.com/office/officeart/2005/8/layout/hierarchy3"/>
    <dgm:cxn modelId="{44FF36FC-9BF5-4F90-83CC-1386773D1935}" type="presOf" srcId="{73F98413-510A-47D2-8AF1-BC4A9DE5522D}" destId="{F1B591A8-344C-49DF-A3C8-DD82BF304670}" srcOrd="0" destOrd="0" presId="urn:microsoft.com/office/officeart/2005/8/layout/hierarchy3"/>
    <dgm:cxn modelId="{2E755A30-B732-4DC5-BD76-E6D0BA04DBB4}" type="presParOf" srcId="{3B48C96C-2A50-4B72-92E6-B632ADC17531}" destId="{15105B43-4F99-439E-9E58-B5F768EFF54B}" srcOrd="0" destOrd="0" presId="urn:microsoft.com/office/officeart/2005/8/layout/hierarchy3"/>
    <dgm:cxn modelId="{B23D124C-69D8-471C-8BB8-D780118DDBA9}" type="presParOf" srcId="{15105B43-4F99-439E-9E58-B5F768EFF54B}" destId="{391BD5EE-2FA6-4CB4-8242-E2D163E55FA2}" srcOrd="0" destOrd="0" presId="urn:microsoft.com/office/officeart/2005/8/layout/hierarchy3"/>
    <dgm:cxn modelId="{B04EF30B-FFBE-4557-B7D9-DDB5FE5A945E}" type="presParOf" srcId="{391BD5EE-2FA6-4CB4-8242-E2D163E55FA2}" destId="{2EFCFEF6-812D-4DED-A7C1-147E407949D8}" srcOrd="0" destOrd="0" presId="urn:microsoft.com/office/officeart/2005/8/layout/hierarchy3"/>
    <dgm:cxn modelId="{FEBCC903-0263-4178-AD85-D088E8B4507C}" type="presParOf" srcId="{391BD5EE-2FA6-4CB4-8242-E2D163E55FA2}" destId="{767A70B6-8EFE-4C83-A6B4-2FDA90C68062}" srcOrd="1" destOrd="0" presId="urn:microsoft.com/office/officeart/2005/8/layout/hierarchy3"/>
    <dgm:cxn modelId="{7CE43ED6-5523-4C8E-A800-B9A377F0DD91}" type="presParOf" srcId="{15105B43-4F99-439E-9E58-B5F768EFF54B}" destId="{3B1C12F2-DD3B-466E-ACD9-B8A326DA79A1}" srcOrd="1" destOrd="0" presId="urn:microsoft.com/office/officeart/2005/8/layout/hierarchy3"/>
    <dgm:cxn modelId="{24069DC6-2F62-4461-986D-C3CB84AE829F}" type="presParOf" srcId="{3B1C12F2-DD3B-466E-ACD9-B8A326DA79A1}" destId="{44B59F05-D8E4-4601-83EF-E92583E141AA}" srcOrd="0" destOrd="0" presId="urn:microsoft.com/office/officeart/2005/8/layout/hierarchy3"/>
    <dgm:cxn modelId="{D5E27CF5-3038-48D7-A13D-0B756922FF5C}" type="presParOf" srcId="{3B1C12F2-DD3B-466E-ACD9-B8A326DA79A1}" destId="{E1B6E9E9-0E32-4EF5-836B-E5D44E222D3F}" srcOrd="1" destOrd="0" presId="urn:microsoft.com/office/officeart/2005/8/layout/hierarchy3"/>
    <dgm:cxn modelId="{166D44D6-3FDA-4C8C-BCE2-1F084586324B}" type="presParOf" srcId="{3B1C12F2-DD3B-466E-ACD9-B8A326DA79A1}" destId="{6F5F3522-5850-460C-BB39-1BD15DFC7D56}" srcOrd="2" destOrd="0" presId="urn:microsoft.com/office/officeart/2005/8/layout/hierarchy3"/>
    <dgm:cxn modelId="{D59B7E97-3067-4C72-AFFA-17DF4F396247}" type="presParOf" srcId="{3B1C12F2-DD3B-466E-ACD9-B8A326DA79A1}" destId="{F1B591A8-344C-49DF-A3C8-DD82BF304670}" srcOrd="3" destOrd="0" presId="urn:microsoft.com/office/officeart/2005/8/layout/hierarchy3"/>
    <dgm:cxn modelId="{A17FA331-B40A-4943-B64A-F12C6831FE6B}" type="presParOf" srcId="{3B1C12F2-DD3B-466E-ACD9-B8A326DA79A1}" destId="{0EB4420B-B9E0-45EC-BE8A-269EED5DCE19}" srcOrd="4" destOrd="0" presId="urn:microsoft.com/office/officeart/2005/8/layout/hierarchy3"/>
    <dgm:cxn modelId="{EC899E70-87E2-41C3-B6DB-0F4770CE18F4}" type="presParOf" srcId="{3B1C12F2-DD3B-466E-ACD9-B8A326DA79A1}" destId="{9F782C0D-5902-481D-B444-BF9AB102C9D1}" srcOrd="5" destOrd="0" presId="urn:microsoft.com/office/officeart/2005/8/layout/hierarchy3"/>
    <dgm:cxn modelId="{A3FE7288-B89B-464D-8603-792591258FA7}" type="presParOf" srcId="{3B48C96C-2A50-4B72-92E6-B632ADC17531}" destId="{9AB519FD-DC3A-4547-9437-3EDAAEF539FE}" srcOrd="1" destOrd="0" presId="urn:microsoft.com/office/officeart/2005/8/layout/hierarchy3"/>
    <dgm:cxn modelId="{22202FC5-9596-4583-B34D-73665FBBB451}" type="presParOf" srcId="{9AB519FD-DC3A-4547-9437-3EDAAEF539FE}" destId="{23A12131-BA9D-44C9-9156-8467E2427C51}" srcOrd="0" destOrd="0" presId="urn:microsoft.com/office/officeart/2005/8/layout/hierarchy3"/>
    <dgm:cxn modelId="{BC84ECAC-888F-4373-A4B5-F6A575BC4680}" type="presParOf" srcId="{23A12131-BA9D-44C9-9156-8467E2427C51}" destId="{43A179EC-2D62-4CDA-AE81-484156F424E9}" srcOrd="0" destOrd="0" presId="urn:microsoft.com/office/officeart/2005/8/layout/hierarchy3"/>
    <dgm:cxn modelId="{F39DC67A-C8A7-4353-898D-39A426D8F39A}" type="presParOf" srcId="{23A12131-BA9D-44C9-9156-8467E2427C51}" destId="{0D978FAB-DABE-4F1C-B7EF-802007580843}" srcOrd="1" destOrd="0" presId="urn:microsoft.com/office/officeart/2005/8/layout/hierarchy3"/>
    <dgm:cxn modelId="{84B6EEAE-40E5-4BBB-8622-1F9BBFF48330}" type="presParOf" srcId="{9AB519FD-DC3A-4547-9437-3EDAAEF539FE}" destId="{FF7F3FC7-6B2A-4302-B1C1-B64EA035538B}" srcOrd="1" destOrd="0" presId="urn:microsoft.com/office/officeart/2005/8/layout/hierarchy3"/>
    <dgm:cxn modelId="{0D1525AD-06F1-4F51-84FC-7F3E1A7FE212}" type="presParOf" srcId="{FF7F3FC7-6B2A-4302-B1C1-B64EA035538B}" destId="{A2AAC835-056F-44D2-8583-7F7C637A658F}" srcOrd="0" destOrd="0" presId="urn:microsoft.com/office/officeart/2005/8/layout/hierarchy3"/>
    <dgm:cxn modelId="{1B02F2D9-F098-4E27-849F-F02151791D3B}" type="presParOf" srcId="{FF7F3FC7-6B2A-4302-B1C1-B64EA035538B}" destId="{3685DCC6-BB7A-4A04-B125-C207B3E0632F}" srcOrd="1" destOrd="0" presId="urn:microsoft.com/office/officeart/2005/8/layout/hierarchy3"/>
    <dgm:cxn modelId="{850FD486-8DB8-4057-BD32-4EC85529909A}" type="presParOf" srcId="{FF7F3FC7-6B2A-4302-B1C1-B64EA035538B}" destId="{690D452B-B783-495A-96AC-480DEAA2C788}" srcOrd="2" destOrd="0" presId="urn:microsoft.com/office/officeart/2005/8/layout/hierarchy3"/>
    <dgm:cxn modelId="{9D7098A3-81D5-4AF1-B3EF-16FA6036B602}" type="presParOf" srcId="{FF7F3FC7-6B2A-4302-B1C1-B64EA035538B}" destId="{03278FF9-371E-469F-A6B2-36F87C6D625C}" srcOrd="3" destOrd="0" presId="urn:microsoft.com/office/officeart/2005/8/layout/hierarchy3"/>
    <dgm:cxn modelId="{73FD214C-4C33-4378-9BAD-2933A5E4BC7D}" type="presParOf" srcId="{3B48C96C-2A50-4B72-92E6-B632ADC17531}" destId="{E9F7DAB5-E8A9-447C-B50D-C7FB6270716F}" srcOrd="2" destOrd="0" presId="urn:microsoft.com/office/officeart/2005/8/layout/hierarchy3"/>
    <dgm:cxn modelId="{75D1FC22-CF81-4DBE-86A3-993FF36CBF28}" type="presParOf" srcId="{E9F7DAB5-E8A9-447C-B50D-C7FB6270716F}" destId="{4451A42F-D608-4A91-AD9F-BBC850B7D925}" srcOrd="0" destOrd="0" presId="urn:microsoft.com/office/officeart/2005/8/layout/hierarchy3"/>
    <dgm:cxn modelId="{AE1FC932-191C-46B6-9B50-EBE53D3BAD99}" type="presParOf" srcId="{4451A42F-D608-4A91-AD9F-BBC850B7D925}" destId="{29DBDC43-92DF-4489-84A7-EF68D7EDF3C1}" srcOrd="0" destOrd="0" presId="urn:microsoft.com/office/officeart/2005/8/layout/hierarchy3"/>
    <dgm:cxn modelId="{A96FDD27-9927-401D-B23A-424ECE4E8A12}" type="presParOf" srcId="{4451A42F-D608-4A91-AD9F-BBC850B7D925}" destId="{ADC2ADF9-13AA-4AC5-90E1-7B03AF910902}" srcOrd="1" destOrd="0" presId="urn:microsoft.com/office/officeart/2005/8/layout/hierarchy3"/>
    <dgm:cxn modelId="{03DD5807-D012-4765-8C30-E7936FCD0052}" type="presParOf" srcId="{E9F7DAB5-E8A9-447C-B50D-C7FB6270716F}" destId="{5E6FE9CA-C1A7-4E6A-BB8F-FDEC52DE6A7B}" srcOrd="1" destOrd="0" presId="urn:microsoft.com/office/officeart/2005/8/layout/hierarchy3"/>
    <dgm:cxn modelId="{5AA90E0D-783B-434E-8A04-19800CA8BF10}" type="presParOf" srcId="{5E6FE9CA-C1A7-4E6A-BB8F-FDEC52DE6A7B}" destId="{347B7B27-C41D-4B0C-A632-A11693AE4DED}" srcOrd="0" destOrd="0" presId="urn:microsoft.com/office/officeart/2005/8/layout/hierarchy3"/>
    <dgm:cxn modelId="{EC8395D8-CCD7-48F9-87DA-5723E3226CFB}" type="presParOf" srcId="{5E6FE9CA-C1A7-4E6A-BB8F-FDEC52DE6A7B}" destId="{8BF24FBD-3208-409B-BCA3-45D901721DFF}" srcOrd="1" destOrd="0" presId="urn:microsoft.com/office/officeart/2005/8/layout/hierarchy3"/>
    <dgm:cxn modelId="{3D345F43-C4F3-4AEF-89EE-D81B41BD65A4}" type="presParOf" srcId="{5E6FE9CA-C1A7-4E6A-BB8F-FDEC52DE6A7B}" destId="{526F7F05-BBA5-4A50-91AB-1DB5B5B0AF0C}" srcOrd="2" destOrd="0" presId="urn:microsoft.com/office/officeart/2005/8/layout/hierarchy3"/>
    <dgm:cxn modelId="{FEDED505-D215-42EB-B1BC-1A35BD2F897A}" type="presParOf" srcId="{5E6FE9CA-C1A7-4E6A-BB8F-FDEC52DE6A7B}" destId="{36CA4C90-8FA7-456F-B5CE-7014890F107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557F57-1AB0-4863-A26E-B797798768F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2CBA67-5805-411A-9DAA-E0CCDB53A424}">
      <dgm:prSet phldrT="[텍스트]"/>
      <dgm:spPr/>
      <dgm:t>
        <a:bodyPr/>
        <a:lstStyle/>
        <a:p>
          <a:pPr latinLnBrk="1"/>
          <a:r>
            <a:rPr lang="ko-KR" altLang="en-US" dirty="0"/>
            <a:t>성능</a:t>
          </a:r>
          <a:endParaRPr lang="en-US" altLang="ko-KR" dirty="0"/>
        </a:p>
        <a:p>
          <a:pPr latinLnBrk="1"/>
          <a:r>
            <a:rPr lang="ko-KR" altLang="en-US" dirty="0"/>
            <a:t>향상</a:t>
          </a:r>
        </a:p>
      </dgm:t>
    </dgm:pt>
    <dgm:pt modelId="{A226AA15-19E9-4BD2-BAFE-C028A83070F2}" type="parTrans" cxnId="{A6A87472-E124-4C76-BB5A-4A51EB969CDB}">
      <dgm:prSet/>
      <dgm:spPr/>
      <dgm:t>
        <a:bodyPr/>
        <a:lstStyle/>
        <a:p>
          <a:pPr latinLnBrk="1"/>
          <a:endParaRPr lang="ko-KR" altLang="en-US"/>
        </a:p>
      </dgm:t>
    </dgm:pt>
    <dgm:pt modelId="{3C1CB91F-0797-4FAD-B797-6C980DB570B0}" type="sibTrans" cxnId="{A6A87472-E124-4C76-BB5A-4A51EB969CDB}">
      <dgm:prSet/>
      <dgm:spPr/>
      <dgm:t>
        <a:bodyPr/>
        <a:lstStyle/>
        <a:p>
          <a:pPr latinLnBrk="1"/>
          <a:endParaRPr lang="ko-KR" altLang="en-US"/>
        </a:p>
      </dgm:t>
    </dgm:pt>
    <dgm:pt modelId="{8B49BECC-3DA4-4D8D-8595-1BE4EECF071C}">
      <dgm:prSet phldrT="[텍스트]"/>
      <dgm:spPr/>
      <dgm:t>
        <a:bodyPr/>
        <a:lstStyle/>
        <a:p>
          <a:pPr latinLnBrk="1"/>
          <a:r>
            <a:rPr lang="en-US" altLang="ko-KR" dirty="0"/>
            <a:t>Various tasks</a:t>
          </a:r>
          <a:endParaRPr lang="ko-KR" altLang="en-US" dirty="0"/>
        </a:p>
      </dgm:t>
    </dgm:pt>
    <dgm:pt modelId="{88184A79-D07D-4E48-BEDC-F30618B1BDB3}" type="parTrans" cxnId="{7B8788E4-60A0-4735-9458-547312223DDF}">
      <dgm:prSet/>
      <dgm:spPr/>
      <dgm:t>
        <a:bodyPr/>
        <a:lstStyle/>
        <a:p>
          <a:pPr latinLnBrk="1"/>
          <a:endParaRPr lang="ko-KR" altLang="en-US"/>
        </a:p>
      </dgm:t>
    </dgm:pt>
    <dgm:pt modelId="{8FAA5712-7B0A-41B9-BD33-E89C63CFD3AC}" type="sibTrans" cxnId="{7B8788E4-60A0-4735-9458-547312223DDF}">
      <dgm:prSet/>
      <dgm:spPr/>
      <dgm:t>
        <a:bodyPr/>
        <a:lstStyle/>
        <a:p>
          <a:pPr latinLnBrk="1"/>
          <a:endParaRPr lang="ko-KR" altLang="en-US"/>
        </a:p>
      </dgm:t>
    </dgm:pt>
    <dgm:pt modelId="{2DFCE01C-9CEA-4A15-9F68-32B1A0D29F0D}">
      <dgm:prSet phldrT="[텍스트]" custT="1"/>
      <dgm:spPr/>
      <dgm:t>
        <a:bodyPr/>
        <a:lstStyle/>
        <a:p>
          <a:pPr latinLnBrk="1"/>
          <a:r>
            <a:rPr lang="en-US" altLang="ko-KR" sz="2000" dirty="0"/>
            <a:t>Tune</a:t>
          </a:r>
          <a:endParaRPr lang="ko-KR" altLang="en-US" sz="2000" dirty="0"/>
        </a:p>
      </dgm:t>
    </dgm:pt>
    <dgm:pt modelId="{7BA0F27A-71D5-47BA-AE12-0451EDBE5207}" type="parTrans" cxnId="{3F433E83-56E2-4807-8E11-2C99823EABF8}">
      <dgm:prSet/>
      <dgm:spPr/>
      <dgm:t>
        <a:bodyPr/>
        <a:lstStyle/>
        <a:p>
          <a:pPr latinLnBrk="1"/>
          <a:endParaRPr lang="ko-KR" altLang="en-US"/>
        </a:p>
      </dgm:t>
    </dgm:pt>
    <dgm:pt modelId="{1836702A-3F37-48F1-ACF5-D331A6FFE604}" type="sibTrans" cxnId="{3F433E83-56E2-4807-8E11-2C99823EABF8}">
      <dgm:prSet/>
      <dgm:spPr/>
      <dgm:t>
        <a:bodyPr/>
        <a:lstStyle/>
        <a:p>
          <a:pPr latinLnBrk="1"/>
          <a:endParaRPr lang="ko-KR" altLang="en-US"/>
        </a:p>
      </dgm:t>
    </dgm:pt>
    <dgm:pt modelId="{962BB8DE-BC0B-4036-AC69-8E2FAC87350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네트워크결합</a:t>
          </a:r>
        </a:p>
      </dgm:t>
    </dgm:pt>
    <dgm:pt modelId="{7A497181-E110-4F19-A825-A0EC0BDC80C6}" type="parTrans" cxnId="{1387CEDD-BEDB-4358-8A1D-8CA21607BFA2}">
      <dgm:prSet/>
      <dgm:spPr/>
      <dgm:t>
        <a:bodyPr/>
        <a:lstStyle/>
        <a:p>
          <a:pPr latinLnBrk="1"/>
          <a:endParaRPr lang="ko-KR" altLang="en-US"/>
        </a:p>
      </dgm:t>
    </dgm:pt>
    <dgm:pt modelId="{E8240187-9B78-452D-935A-C3AF0C2F38D7}" type="sibTrans" cxnId="{1387CEDD-BEDB-4358-8A1D-8CA21607BFA2}">
      <dgm:prSet/>
      <dgm:spPr/>
      <dgm:t>
        <a:bodyPr/>
        <a:lstStyle/>
        <a:p>
          <a:pPr latinLnBrk="1"/>
          <a:endParaRPr lang="ko-KR" altLang="en-US"/>
        </a:p>
      </dgm:t>
    </dgm:pt>
    <dgm:pt modelId="{3408CBF9-F416-4FF4-8E1C-F3433E625662}">
      <dgm:prSet phldrT="[텍스트]" custT="1"/>
      <dgm:spPr/>
      <dgm:t>
        <a:bodyPr/>
        <a:lstStyle/>
        <a:p>
          <a:pPr latinLnBrk="1"/>
          <a:r>
            <a:rPr lang="en-US" altLang="ko-KR" sz="1400" dirty="0"/>
            <a:t>Capacity</a:t>
          </a:r>
          <a:endParaRPr lang="ko-KR" altLang="en-US" sz="1400" dirty="0"/>
        </a:p>
      </dgm:t>
    </dgm:pt>
    <dgm:pt modelId="{037B5E35-4750-4BFD-B886-3FFB80E81E4E}" type="parTrans" cxnId="{5D43FF17-7369-4346-9248-9F0AC2BA7D09}">
      <dgm:prSet/>
      <dgm:spPr/>
      <dgm:t>
        <a:bodyPr/>
        <a:lstStyle/>
        <a:p>
          <a:pPr latinLnBrk="1"/>
          <a:endParaRPr lang="ko-KR" altLang="en-US"/>
        </a:p>
      </dgm:t>
    </dgm:pt>
    <dgm:pt modelId="{9D20A16C-E95A-4B15-9143-2A82E998C9F0}" type="sibTrans" cxnId="{5D43FF17-7369-4346-9248-9F0AC2BA7D09}">
      <dgm:prSet/>
      <dgm:spPr/>
      <dgm:t>
        <a:bodyPr/>
        <a:lstStyle/>
        <a:p>
          <a:pPr latinLnBrk="1"/>
          <a:endParaRPr lang="ko-KR" altLang="en-US"/>
        </a:p>
      </dgm:t>
    </dgm:pt>
    <dgm:pt modelId="{BB36DE22-5107-43A6-88AE-13366B867010}">
      <dgm:prSet phldrT="[텍스트]" custT="1"/>
      <dgm:spPr/>
      <dgm:t>
        <a:bodyPr/>
        <a:lstStyle/>
        <a:p>
          <a:pPr latinLnBrk="1"/>
          <a:r>
            <a:rPr lang="en-US" altLang="ko-KR" sz="1400" dirty="0"/>
            <a:t>Calibrate</a:t>
          </a:r>
          <a:endParaRPr lang="ko-KR" altLang="en-US" sz="1400" dirty="0"/>
        </a:p>
      </dgm:t>
    </dgm:pt>
    <dgm:pt modelId="{818D257A-BAD2-46B0-A045-3E5788055E8B}" type="parTrans" cxnId="{24681735-F1D3-432A-82AB-055EAEB6D70A}">
      <dgm:prSet/>
      <dgm:spPr/>
      <dgm:t>
        <a:bodyPr/>
        <a:lstStyle/>
        <a:p>
          <a:pPr latinLnBrk="1"/>
          <a:endParaRPr lang="ko-KR" altLang="en-US"/>
        </a:p>
      </dgm:t>
    </dgm:pt>
    <dgm:pt modelId="{739DF0D6-7033-4D76-B9AE-A34D24CFF87A}" type="sibTrans" cxnId="{24681735-F1D3-432A-82AB-055EAEB6D70A}">
      <dgm:prSet/>
      <dgm:spPr/>
    </dgm:pt>
    <dgm:pt modelId="{FD0CD6AC-5B24-48C6-9D99-FB4D6554A929}">
      <dgm:prSet phldrT="[텍스트]" custT="1"/>
      <dgm:spPr/>
      <dgm:t>
        <a:bodyPr/>
        <a:lstStyle/>
        <a:p>
          <a:pPr latinLnBrk="1"/>
          <a:r>
            <a:rPr lang="en-US" altLang="ko-KR" sz="1400" dirty="0"/>
            <a:t>Learn a linear</a:t>
          </a:r>
          <a:endParaRPr lang="ko-KR" altLang="en-US" sz="1400" dirty="0"/>
        </a:p>
      </dgm:t>
    </dgm:pt>
    <dgm:pt modelId="{75D54D09-368D-45A3-A12D-AF2910FB0E3F}" type="parTrans" cxnId="{6CFB8206-892B-4547-BF80-6926B73C1B5A}">
      <dgm:prSet/>
      <dgm:spPr/>
      <dgm:t>
        <a:bodyPr/>
        <a:lstStyle/>
        <a:p>
          <a:pPr latinLnBrk="1"/>
          <a:endParaRPr lang="ko-KR" altLang="en-US"/>
        </a:p>
      </dgm:t>
    </dgm:pt>
    <dgm:pt modelId="{13B0DB44-791F-4407-B5D1-B8172872EDB7}" type="sibTrans" cxnId="{6CFB8206-892B-4547-BF80-6926B73C1B5A}">
      <dgm:prSet/>
      <dgm:spPr/>
    </dgm:pt>
    <dgm:pt modelId="{35E86DA4-0F69-4D72-9EBE-1AC76B07E151}" type="pres">
      <dgm:prSet presAssocID="{59557F57-1AB0-4863-A26E-B797798768F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06E73F-664F-4692-9899-089594CF1677}" type="pres">
      <dgm:prSet presAssocID="{782CBA67-5805-411A-9DAA-E0CCDB53A424}" presName="centerShape" presStyleLbl="node0" presStyleIdx="0" presStyleCnt="1"/>
      <dgm:spPr/>
    </dgm:pt>
    <dgm:pt modelId="{92333D8C-6F9B-4662-B478-B613504C3368}" type="pres">
      <dgm:prSet presAssocID="{8B49BECC-3DA4-4D8D-8595-1BE4EECF071C}" presName="node" presStyleLbl="node1" presStyleIdx="0" presStyleCnt="6">
        <dgm:presLayoutVars>
          <dgm:bulletEnabled val="1"/>
        </dgm:presLayoutVars>
      </dgm:prSet>
      <dgm:spPr/>
    </dgm:pt>
    <dgm:pt modelId="{F1682A5E-BB75-4267-B57D-A92CF4B923DE}" type="pres">
      <dgm:prSet presAssocID="{8B49BECC-3DA4-4D8D-8595-1BE4EECF071C}" presName="dummy" presStyleCnt="0"/>
      <dgm:spPr/>
    </dgm:pt>
    <dgm:pt modelId="{D4893C91-5C77-4881-9556-5C41C6AF07A9}" type="pres">
      <dgm:prSet presAssocID="{8FAA5712-7B0A-41B9-BD33-E89C63CFD3AC}" presName="sibTrans" presStyleLbl="sibTrans2D1" presStyleIdx="0" presStyleCnt="6"/>
      <dgm:spPr/>
    </dgm:pt>
    <dgm:pt modelId="{BB084160-395E-468A-BA02-BC7778585F5A}" type="pres">
      <dgm:prSet presAssocID="{2DFCE01C-9CEA-4A15-9F68-32B1A0D29F0D}" presName="node" presStyleLbl="node1" presStyleIdx="1" presStyleCnt="6">
        <dgm:presLayoutVars>
          <dgm:bulletEnabled val="1"/>
        </dgm:presLayoutVars>
      </dgm:prSet>
      <dgm:spPr/>
    </dgm:pt>
    <dgm:pt modelId="{B6A85256-B27B-4DFD-9B1A-2AF61AC0822D}" type="pres">
      <dgm:prSet presAssocID="{2DFCE01C-9CEA-4A15-9F68-32B1A0D29F0D}" presName="dummy" presStyleCnt="0"/>
      <dgm:spPr/>
    </dgm:pt>
    <dgm:pt modelId="{9F95A725-3924-42BE-B574-90853218044E}" type="pres">
      <dgm:prSet presAssocID="{1836702A-3F37-48F1-ACF5-D331A6FFE604}" presName="sibTrans" presStyleLbl="sibTrans2D1" presStyleIdx="1" presStyleCnt="6"/>
      <dgm:spPr/>
    </dgm:pt>
    <dgm:pt modelId="{5EA0A0B1-8193-4B9E-BEE6-5F472A843450}" type="pres">
      <dgm:prSet presAssocID="{962BB8DE-BC0B-4036-AC69-8E2FAC87350E}" presName="node" presStyleLbl="node1" presStyleIdx="2" presStyleCnt="6">
        <dgm:presLayoutVars>
          <dgm:bulletEnabled val="1"/>
        </dgm:presLayoutVars>
      </dgm:prSet>
      <dgm:spPr/>
    </dgm:pt>
    <dgm:pt modelId="{B4E3DAD1-7FDC-4699-B706-B3F5CB406B5E}" type="pres">
      <dgm:prSet presAssocID="{962BB8DE-BC0B-4036-AC69-8E2FAC87350E}" presName="dummy" presStyleCnt="0"/>
      <dgm:spPr/>
    </dgm:pt>
    <dgm:pt modelId="{6753FEDF-22BE-4D37-8EA9-3E4FB0E87A69}" type="pres">
      <dgm:prSet presAssocID="{E8240187-9B78-452D-935A-C3AF0C2F38D7}" presName="sibTrans" presStyleLbl="sibTrans2D1" presStyleIdx="2" presStyleCnt="6"/>
      <dgm:spPr/>
    </dgm:pt>
    <dgm:pt modelId="{E1B02699-A0C7-4316-AAC7-3CDB699D4720}" type="pres">
      <dgm:prSet presAssocID="{3408CBF9-F416-4FF4-8E1C-F3433E625662}" presName="node" presStyleLbl="node1" presStyleIdx="3" presStyleCnt="6">
        <dgm:presLayoutVars>
          <dgm:bulletEnabled val="1"/>
        </dgm:presLayoutVars>
      </dgm:prSet>
      <dgm:spPr/>
    </dgm:pt>
    <dgm:pt modelId="{2713266B-418D-469B-AE78-32ACFD9D9021}" type="pres">
      <dgm:prSet presAssocID="{3408CBF9-F416-4FF4-8E1C-F3433E625662}" presName="dummy" presStyleCnt="0"/>
      <dgm:spPr/>
    </dgm:pt>
    <dgm:pt modelId="{38BFCFF1-A821-4F00-91AA-19A2C0F599F3}" type="pres">
      <dgm:prSet presAssocID="{9D20A16C-E95A-4B15-9143-2A82E998C9F0}" presName="sibTrans" presStyleLbl="sibTrans2D1" presStyleIdx="3" presStyleCnt="6"/>
      <dgm:spPr/>
    </dgm:pt>
    <dgm:pt modelId="{7BEAA208-8ACE-4734-97CB-E8300B8B14AF}" type="pres">
      <dgm:prSet presAssocID="{FD0CD6AC-5B24-48C6-9D99-FB4D6554A929}" presName="node" presStyleLbl="node1" presStyleIdx="4" presStyleCnt="6">
        <dgm:presLayoutVars>
          <dgm:bulletEnabled val="1"/>
        </dgm:presLayoutVars>
      </dgm:prSet>
      <dgm:spPr/>
    </dgm:pt>
    <dgm:pt modelId="{8F0797FA-2199-40BD-BB88-3F6F6AC569DD}" type="pres">
      <dgm:prSet presAssocID="{FD0CD6AC-5B24-48C6-9D99-FB4D6554A929}" presName="dummy" presStyleCnt="0"/>
      <dgm:spPr/>
    </dgm:pt>
    <dgm:pt modelId="{A85C1B08-B78A-43EF-A687-014CCC72BE1F}" type="pres">
      <dgm:prSet presAssocID="{13B0DB44-791F-4407-B5D1-B8172872EDB7}" presName="sibTrans" presStyleLbl="sibTrans2D1" presStyleIdx="4" presStyleCnt="6"/>
      <dgm:spPr/>
    </dgm:pt>
    <dgm:pt modelId="{3D1CAD71-0AFD-4D75-BBC4-DF0485A5FE70}" type="pres">
      <dgm:prSet presAssocID="{BB36DE22-5107-43A6-88AE-13366B867010}" presName="node" presStyleLbl="node1" presStyleIdx="5" presStyleCnt="6">
        <dgm:presLayoutVars>
          <dgm:bulletEnabled val="1"/>
        </dgm:presLayoutVars>
      </dgm:prSet>
      <dgm:spPr/>
    </dgm:pt>
    <dgm:pt modelId="{57ED4925-D9F2-44EF-B0D1-888481AAF256}" type="pres">
      <dgm:prSet presAssocID="{BB36DE22-5107-43A6-88AE-13366B867010}" presName="dummy" presStyleCnt="0"/>
      <dgm:spPr/>
    </dgm:pt>
    <dgm:pt modelId="{6BCEB497-3A0B-4B9A-A211-2EC9F69C55F9}" type="pres">
      <dgm:prSet presAssocID="{739DF0D6-7033-4D76-B9AE-A34D24CFF87A}" presName="sibTrans" presStyleLbl="sibTrans2D1" presStyleIdx="5" presStyleCnt="6"/>
      <dgm:spPr/>
    </dgm:pt>
  </dgm:ptLst>
  <dgm:cxnLst>
    <dgm:cxn modelId="{FA1D5B04-AA50-44A0-9A8D-E1C44F4239A0}" type="presOf" srcId="{8B49BECC-3DA4-4D8D-8595-1BE4EECF071C}" destId="{92333D8C-6F9B-4662-B478-B613504C3368}" srcOrd="0" destOrd="0" presId="urn:microsoft.com/office/officeart/2005/8/layout/radial6"/>
    <dgm:cxn modelId="{6CFB8206-892B-4547-BF80-6926B73C1B5A}" srcId="{782CBA67-5805-411A-9DAA-E0CCDB53A424}" destId="{FD0CD6AC-5B24-48C6-9D99-FB4D6554A929}" srcOrd="4" destOrd="0" parTransId="{75D54D09-368D-45A3-A12D-AF2910FB0E3F}" sibTransId="{13B0DB44-791F-4407-B5D1-B8172872EDB7}"/>
    <dgm:cxn modelId="{5D43FF17-7369-4346-9248-9F0AC2BA7D09}" srcId="{782CBA67-5805-411A-9DAA-E0CCDB53A424}" destId="{3408CBF9-F416-4FF4-8E1C-F3433E625662}" srcOrd="3" destOrd="0" parTransId="{037B5E35-4750-4BFD-B886-3FFB80E81E4E}" sibTransId="{9D20A16C-E95A-4B15-9143-2A82E998C9F0}"/>
    <dgm:cxn modelId="{D3525518-C76F-4A38-A1C3-720DFEAE21FF}" type="presOf" srcId="{59557F57-1AB0-4863-A26E-B797798768FF}" destId="{35E86DA4-0F69-4D72-9EBE-1AC76B07E151}" srcOrd="0" destOrd="0" presId="urn:microsoft.com/office/officeart/2005/8/layout/radial6"/>
    <dgm:cxn modelId="{63BF0F35-9508-4AEF-AB23-AD13CD5122CE}" type="presOf" srcId="{739DF0D6-7033-4D76-B9AE-A34D24CFF87A}" destId="{6BCEB497-3A0B-4B9A-A211-2EC9F69C55F9}" srcOrd="0" destOrd="0" presId="urn:microsoft.com/office/officeart/2005/8/layout/radial6"/>
    <dgm:cxn modelId="{24681735-F1D3-432A-82AB-055EAEB6D70A}" srcId="{782CBA67-5805-411A-9DAA-E0CCDB53A424}" destId="{BB36DE22-5107-43A6-88AE-13366B867010}" srcOrd="5" destOrd="0" parTransId="{818D257A-BAD2-46B0-A045-3E5788055E8B}" sibTransId="{739DF0D6-7033-4D76-B9AE-A34D24CFF87A}"/>
    <dgm:cxn modelId="{5397345B-B1E2-44B8-8766-C3E0218CED1E}" type="presOf" srcId="{962BB8DE-BC0B-4036-AC69-8E2FAC87350E}" destId="{5EA0A0B1-8193-4B9E-BEE6-5F472A843450}" srcOrd="0" destOrd="0" presId="urn:microsoft.com/office/officeart/2005/8/layout/radial6"/>
    <dgm:cxn modelId="{3F36FD4D-065E-46D1-B15E-AAE871AAAC02}" type="presOf" srcId="{782CBA67-5805-411A-9DAA-E0CCDB53A424}" destId="{CE06E73F-664F-4692-9899-089594CF1677}" srcOrd="0" destOrd="0" presId="urn:microsoft.com/office/officeart/2005/8/layout/radial6"/>
    <dgm:cxn modelId="{A6A87472-E124-4C76-BB5A-4A51EB969CDB}" srcId="{59557F57-1AB0-4863-A26E-B797798768FF}" destId="{782CBA67-5805-411A-9DAA-E0CCDB53A424}" srcOrd="0" destOrd="0" parTransId="{A226AA15-19E9-4BD2-BAFE-C028A83070F2}" sibTransId="{3C1CB91F-0797-4FAD-B797-6C980DB570B0}"/>
    <dgm:cxn modelId="{052BD27D-86D5-4D01-8B57-56984011543C}" type="presOf" srcId="{3408CBF9-F416-4FF4-8E1C-F3433E625662}" destId="{E1B02699-A0C7-4316-AAC7-3CDB699D4720}" srcOrd="0" destOrd="0" presId="urn:microsoft.com/office/officeart/2005/8/layout/radial6"/>
    <dgm:cxn modelId="{5911697E-C5E5-4E0A-AD77-C1BB338F0D8C}" type="presOf" srcId="{8FAA5712-7B0A-41B9-BD33-E89C63CFD3AC}" destId="{D4893C91-5C77-4881-9556-5C41C6AF07A9}" srcOrd="0" destOrd="0" presId="urn:microsoft.com/office/officeart/2005/8/layout/radial6"/>
    <dgm:cxn modelId="{3F433E83-56E2-4807-8E11-2C99823EABF8}" srcId="{782CBA67-5805-411A-9DAA-E0CCDB53A424}" destId="{2DFCE01C-9CEA-4A15-9F68-32B1A0D29F0D}" srcOrd="1" destOrd="0" parTransId="{7BA0F27A-71D5-47BA-AE12-0451EDBE5207}" sibTransId="{1836702A-3F37-48F1-ACF5-D331A6FFE604}"/>
    <dgm:cxn modelId="{0A9EE389-B7E4-4044-9A25-494A3CB9E0FC}" type="presOf" srcId="{1836702A-3F37-48F1-ACF5-D331A6FFE604}" destId="{9F95A725-3924-42BE-B574-90853218044E}" srcOrd="0" destOrd="0" presId="urn:microsoft.com/office/officeart/2005/8/layout/radial6"/>
    <dgm:cxn modelId="{3B0AF8B2-124D-49AD-BFE6-1055AB06D327}" type="presOf" srcId="{2DFCE01C-9CEA-4A15-9F68-32B1A0D29F0D}" destId="{BB084160-395E-468A-BA02-BC7778585F5A}" srcOrd="0" destOrd="0" presId="urn:microsoft.com/office/officeart/2005/8/layout/radial6"/>
    <dgm:cxn modelId="{C23702D3-E262-4E2C-A60D-EF1EAB54850C}" type="presOf" srcId="{FD0CD6AC-5B24-48C6-9D99-FB4D6554A929}" destId="{7BEAA208-8ACE-4734-97CB-E8300B8B14AF}" srcOrd="0" destOrd="0" presId="urn:microsoft.com/office/officeart/2005/8/layout/radial6"/>
    <dgm:cxn modelId="{1CE777D4-F2A4-4B29-97B5-61C9F010C2EF}" type="presOf" srcId="{13B0DB44-791F-4407-B5D1-B8172872EDB7}" destId="{A85C1B08-B78A-43EF-A687-014CCC72BE1F}" srcOrd="0" destOrd="0" presId="urn:microsoft.com/office/officeart/2005/8/layout/radial6"/>
    <dgm:cxn modelId="{3DBC9EDC-EF03-4030-94A1-9A7DF700E1C1}" type="presOf" srcId="{E8240187-9B78-452D-935A-C3AF0C2F38D7}" destId="{6753FEDF-22BE-4D37-8EA9-3E4FB0E87A69}" srcOrd="0" destOrd="0" presId="urn:microsoft.com/office/officeart/2005/8/layout/radial6"/>
    <dgm:cxn modelId="{1387CEDD-BEDB-4358-8A1D-8CA21607BFA2}" srcId="{782CBA67-5805-411A-9DAA-E0CCDB53A424}" destId="{962BB8DE-BC0B-4036-AC69-8E2FAC87350E}" srcOrd="2" destOrd="0" parTransId="{7A497181-E110-4F19-A825-A0EC0BDC80C6}" sibTransId="{E8240187-9B78-452D-935A-C3AF0C2F38D7}"/>
    <dgm:cxn modelId="{7B8788E4-60A0-4735-9458-547312223DDF}" srcId="{782CBA67-5805-411A-9DAA-E0CCDB53A424}" destId="{8B49BECC-3DA4-4D8D-8595-1BE4EECF071C}" srcOrd="0" destOrd="0" parTransId="{88184A79-D07D-4E48-BEDC-F30618B1BDB3}" sibTransId="{8FAA5712-7B0A-41B9-BD33-E89C63CFD3AC}"/>
    <dgm:cxn modelId="{07B5E9E8-6284-458C-8C79-44D1A29B3171}" type="presOf" srcId="{9D20A16C-E95A-4B15-9143-2A82E998C9F0}" destId="{38BFCFF1-A821-4F00-91AA-19A2C0F599F3}" srcOrd="0" destOrd="0" presId="urn:microsoft.com/office/officeart/2005/8/layout/radial6"/>
    <dgm:cxn modelId="{E640F9F0-BFBA-43CA-A193-5A73A3BBDFD4}" type="presOf" srcId="{BB36DE22-5107-43A6-88AE-13366B867010}" destId="{3D1CAD71-0AFD-4D75-BBC4-DF0485A5FE70}" srcOrd="0" destOrd="0" presId="urn:microsoft.com/office/officeart/2005/8/layout/radial6"/>
    <dgm:cxn modelId="{50BCD5B0-1771-4AC2-91FB-53B7E9259C9B}" type="presParOf" srcId="{35E86DA4-0F69-4D72-9EBE-1AC76B07E151}" destId="{CE06E73F-664F-4692-9899-089594CF1677}" srcOrd="0" destOrd="0" presId="urn:microsoft.com/office/officeart/2005/8/layout/radial6"/>
    <dgm:cxn modelId="{284E4698-7F58-4BDF-9586-CA05A4F40233}" type="presParOf" srcId="{35E86DA4-0F69-4D72-9EBE-1AC76B07E151}" destId="{92333D8C-6F9B-4662-B478-B613504C3368}" srcOrd="1" destOrd="0" presId="urn:microsoft.com/office/officeart/2005/8/layout/radial6"/>
    <dgm:cxn modelId="{F3A00693-16BB-4ACC-915B-52B423638CD9}" type="presParOf" srcId="{35E86DA4-0F69-4D72-9EBE-1AC76B07E151}" destId="{F1682A5E-BB75-4267-B57D-A92CF4B923DE}" srcOrd="2" destOrd="0" presId="urn:microsoft.com/office/officeart/2005/8/layout/radial6"/>
    <dgm:cxn modelId="{F2872265-F230-47D3-B476-09886B557FE2}" type="presParOf" srcId="{35E86DA4-0F69-4D72-9EBE-1AC76B07E151}" destId="{D4893C91-5C77-4881-9556-5C41C6AF07A9}" srcOrd="3" destOrd="0" presId="urn:microsoft.com/office/officeart/2005/8/layout/radial6"/>
    <dgm:cxn modelId="{80411742-A17A-4EC5-8057-E51B5DE6FAC0}" type="presParOf" srcId="{35E86DA4-0F69-4D72-9EBE-1AC76B07E151}" destId="{BB084160-395E-468A-BA02-BC7778585F5A}" srcOrd="4" destOrd="0" presId="urn:microsoft.com/office/officeart/2005/8/layout/radial6"/>
    <dgm:cxn modelId="{5C68BE6B-67F4-4D86-9971-D2C2D82379FC}" type="presParOf" srcId="{35E86DA4-0F69-4D72-9EBE-1AC76B07E151}" destId="{B6A85256-B27B-4DFD-9B1A-2AF61AC0822D}" srcOrd="5" destOrd="0" presId="urn:microsoft.com/office/officeart/2005/8/layout/radial6"/>
    <dgm:cxn modelId="{0E89F305-2B8D-4354-9027-A97703DF18CB}" type="presParOf" srcId="{35E86DA4-0F69-4D72-9EBE-1AC76B07E151}" destId="{9F95A725-3924-42BE-B574-90853218044E}" srcOrd="6" destOrd="0" presId="urn:microsoft.com/office/officeart/2005/8/layout/radial6"/>
    <dgm:cxn modelId="{788D6D40-E0C3-42E7-8012-5F7939D16C03}" type="presParOf" srcId="{35E86DA4-0F69-4D72-9EBE-1AC76B07E151}" destId="{5EA0A0B1-8193-4B9E-BEE6-5F472A843450}" srcOrd="7" destOrd="0" presId="urn:microsoft.com/office/officeart/2005/8/layout/radial6"/>
    <dgm:cxn modelId="{89BF9693-44D2-400C-9FDB-F34CC31C5170}" type="presParOf" srcId="{35E86DA4-0F69-4D72-9EBE-1AC76B07E151}" destId="{B4E3DAD1-7FDC-4699-B706-B3F5CB406B5E}" srcOrd="8" destOrd="0" presId="urn:microsoft.com/office/officeart/2005/8/layout/radial6"/>
    <dgm:cxn modelId="{756DCF96-0442-4737-A5B5-F7664B606861}" type="presParOf" srcId="{35E86DA4-0F69-4D72-9EBE-1AC76B07E151}" destId="{6753FEDF-22BE-4D37-8EA9-3E4FB0E87A69}" srcOrd="9" destOrd="0" presId="urn:microsoft.com/office/officeart/2005/8/layout/radial6"/>
    <dgm:cxn modelId="{79E34C82-A712-4B94-8F9C-B5581F2A9DE1}" type="presParOf" srcId="{35E86DA4-0F69-4D72-9EBE-1AC76B07E151}" destId="{E1B02699-A0C7-4316-AAC7-3CDB699D4720}" srcOrd="10" destOrd="0" presId="urn:microsoft.com/office/officeart/2005/8/layout/radial6"/>
    <dgm:cxn modelId="{9E8411F4-9B7C-42BD-9682-1D9241834FC5}" type="presParOf" srcId="{35E86DA4-0F69-4D72-9EBE-1AC76B07E151}" destId="{2713266B-418D-469B-AE78-32ACFD9D9021}" srcOrd="11" destOrd="0" presId="urn:microsoft.com/office/officeart/2005/8/layout/radial6"/>
    <dgm:cxn modelId="{63368CF0-61DC-4B36-9749-E62BBF6C6EEB}" type="presParOf" srcId="{35E86DA4-0F69-4D72-9EBE-1AC76B07E151}" destId="{38BFCFF1-A821-4F00-91AA-19A2C0F599F3}" srcOrd="12" destOrd="0" presId="urn:microsoft.com/office/officeart/2005/8/layout/radial6"/>
    <dgm:cxn modelId="{A7B68D66-9619-4AE0-B38F-C3ACFB8BFF11}" type="presParOf" srcId="{35E86DA4-0F69-4D72-9EBE-1AC76B07E151}" destId="{7BEAA208-8ACE-4734-97CB-E8300B8B14AF}" srcOrd="13" destOrd="0" presId="urn:microsoft.com/office/officeart/2005/8/layout/radial6"/>
    <dgm:cxn modelId="{E25E5486-7A26-4E8D-8DBD-C2B4DBF10CB6}" type="presParOf" srcId="{35E86DA4-0F69-4D72-9EBE-1AC76B07E151}" destId="{8F0797FA-2199-40BD-BB88-3F6F6AC569DD}" srcOrd="14" destOrd="0" presId="urn:microsoft.com/office/officeart/2005/8/layout/radial6"/>
    <dgm:cxn modelId="{B3CDB9AC-F94B-45EA-80E5-BD0B0A4C4E4D}" type="presParOf" srcId="{35E86DA4-0F69-4D72-9EBE-1AC76B07E151}" destId="{A85C1B08-B78A-43EF-A687-014CCC72BE1F}" srcOrd="15" destOrd="0" presId="urn:microsoft.com/office/officeart/2005/8/layout/radial6"/>
    <dgm:cxn modelId="{0E274C50-EDCA-4400-848B-456425040A38}" type="presParOf" srcId="{35E86DA4-0F69-4D72-9EBE-1AC76B07E151}" destId="{3D1CAD71-0AFD-4D75-BBC4-DF0485A5FE70}" srcOrd="16" destOrd="0" presId="urn:microsoft.com/office/officeart/2005/8/layout/radial6"/>
    <dgm:cxn modelId="{1FDD28A7-AEA0-43FF-8631-2DFA663B4E17}" type="presParOf" srcId="{35E86DA4-0F69-4D72-9EBE-1AC76B07E151}" destId="{57ED4925-D9F2-44EF-B0D1-888481AAF256}" srcOrd="17" destOrd="0" presId="urn:microsoft.com/office/officeart/2005/8/layout/radial6"/>
    <dgm:cxn modelId="{38448DB0-6B30-4DEE-A018-7540E2DA233A}" type="presParOf" srcId="{35E86DA4-0F69-4D72-9EBE-1AC76B07E151}" destId="{6BCEB497-3A0B-4B9A-A211-2EC9F69C55F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FC73CC-2957-445D-BF99-8B9324DA7C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9C411DD-F583-4B79-8B22-4F26B52DBB60}">
      <dgm:prSet phldrT="[텍스트]" custT="1"/>
      <dgm:spPr/>
      <dgm:t>
        <a:bodyPr/>
        <a:lstStyle/>
        <a:p>
          <a:pPr latinLnBrk="1"/>
          <a:r>
            <a:rPr lang="en-US" altLang="ko-KR" sz="1700" dirty="0"/>
            <a:t>Conclusion</a:t>
          </a:r>
          <a:endParaRPr lang="ko-KR" altLang="en-US" sz="1700" dirty="0"/>
        </a:p>
      </dgm:t>
    </dgm:pt>
    <dgm:pt modelId="{784601CF-4433-4E00-875A-2BD111447363}" type="parTrans" cxnId="{6029091B-0125-42F8-A497-182E87F0AB70}">
      <dgm:prSet/>
      <dgm:spPr/>
      <dgm:t>
        <a:bodyPr/>
        <a:lstStyle/>
        <a:p>
          <a:pPr latinLnBrk="1"/>
          <a:endParaRPr lang="ko-KR" altLang="en-US"/>
        </a:p>
      </dgm:t>
    </dgm:pt>
    <dgm:pt modelId="{A7F07713-A8BA-4DC6-B74E-5BE1108A8DC4}" type="sibTrans" cxnId="{6029091B-0125-42F8-A497-182E87F0AB70}">
      <dgm:prSet/>
      <dgm:spPr/>
      <dgm:t>
        <a:bodyPr/>
        <a:lstStyle/>
        <a:p>
          <a:pPr latinLnBrk="1"/>
          <a:endParaRPr lang="ko-KR" altLang="en-US"/>
        </a:p>
      </dgm:t>
    </dgm:pt>
    <dgm:pt modelId="{69108C2D-E33B-491A-AAE5-564F6DEA72E9}">
      <dgm:prSet phldrT="[텍스트]" custT="1"/>
      <dgm:spPr/>
      <dgm:t>
        <a:bodyPr/>
        <a:lstStyle/>
        <a:p>
          <a:pPr latinLnBrk="1"/>
          <a:r>
            <a:rPr lang="en-US" altLang="ko-KR" sz="1800" dirty="0"/>
            <a:t>Better than low metric</a:t>
          </a:r>
          <a:endParaRPr lang="ko-KR" altLang="en-US" sz="1800" dirty="0"/>
        </a:p>
      </dgm:t>
    </dgm:pt>
    <dgm:pt modelId="{D93F56A0-D02F-45F6-9C33-0F6E8DDB8F1A}" type="parTrans" cxnId="{73E2A441-8D9C-49DC-B7AB-E9C567FF0E9B}">
      <dgm:prSet/>
      <dgm:spPr/>
      <dgm:t>
        <a:bodyPr/>
        <a:lstStyle/>
        <a:p>
          <a:pPr latinLnBrk="1"/>
          <a:endParaRPr lang="ko-KR" altLang="en-US"/>
        </a:p>
      </dgm:t>
    </dgm:pt>
    <dgm:pt modelId="{6374FF6B-E193-43FA-8D87-DC010783DADA}" type="sibTrans" cxnId="{73E2A441-8D9C-49DC-B7AB-E9C567FF0E9B}">
      <dgm:prSet/>
      <dgm:spPr/>
      <dgm:t>
        <a:bodyPr/>
        <a:lstStyle/>
        <a:p>
          <a:pPr latinLnBrk="1"/>
          <a:endParaRPr lang="ko-KR" altLang="en-US"/>
        </a:p>
      </dgm:t>
    </dgm:pt>
    <dgm:pt modelId="{BB317F34-DED0-404B-AE2C-AA80BE51F3D0}">
      <dgm:prSet phldrT="[텍스트]" custT="1"/>
      <dgm:spPr/>
      <dgm:t>
        <a:bodyPr/>
        <a:lstStyle/>
        <a:p>
          <a:pPr latinLnBrk="1"/>
          <a:r>
            <a:rPr lang="en-US" altLang="ko-KR" sz="1800" dirty="0"/>
            <a:t>Networks can learn from perceptual judgments</a:t>
          </a:r>
          <a:endParaRPr lang="ko-KR" altLang="en-US" sz="1800" dirty="0"/>
        </a:p>
      </dgm:t>
    </dgm:pt>
    <dgm:pt modelId="{AC2588E2-DBB5-459D-9890-E14351A17206}" type="parTrans" cxnId="{9E74867D-F4EA-4037-A67C-5AC998D5AED5}">
      <dgm:prSet/>
      <dgm:spPr/>
      <dgm:t>
        <a:bodyPr/>
        <a:lstStyle/>
        <a:p>
          <a:pPr latinLnBrk="1"/>
          <a:endParaRPr lang="ko-KR" altLang="en-US"/>
        </a:p>
      </dgm:t>
    </dgm:pt>
    <dgm:pt modelId="{EC4C9B6B-7568-4ABE-B5F0-CCE528552B83}" type="sibTrans" cxnId="{9E74867D-F4EA-4037-A67C-5AC998D5AED5}">
      <dgm:prSet/>
      <dgm:spPr/>
      <dgm:t>
        <a:bodyPr/>
        <a:lstStyle/>
        <a:p>
          <a:pPr latinLnBrk="1"/>
          <a:endParaRPr lang="ko-KR" altLang="en-US"/>
        </a:p>
      </dgm:t>
    </dgm:pt>
    <dgm:pt modelId="{8AF7273C-F61F-4DD0-9BED-C6231E81C4C3}">
      <dgm:prSet phldrT="[텍스트]" custT="1"/>
      <dgm:spPr/>
      <dgm:t>
        <a:bodyPr/>
        <a:lstStyle/>
        <a:p>
          <a:pPr latinLnBrk="1"/>
          <a:r>
            <a:rPr lang="en-US" altLang="ko-KR" sz="1800" dirty="0"/>
            <a:t>Distortions project onto judging real algorithms</a:t>
          </a:r>
          <a:endParaRPr lang="ko-KR" altLang="en-US" sz="1800" dirty="0"/>
        </a:p>
      </dgm:t>
    </dgm:pt>
    <dgm:pt modelId="{9141D0A1-940F-45AC-A6C2-9F9146AC45D2}" type="parTrans" cxnId="{53C5A500-BDEC-4461-B289-DE45C484D048}">
      <dgm:prSet/>
      <dgm:spPr/>
      <dgm:t>
        <a:bodyPr/>
        <a:lstStyle/>
        <a:p>
          <a:pPr latinLnBrk="1"/>
          <a:endParaRPr lang="ko-KR" altLang="en-US"/>
        </a:p>
      </dgm:t>
    </dgm:pt>
    <dgm:pt modelId="{8F4C1556-5444-430A-9122-A19D344067A6}" type="sibTrans" cxnId="{53C5A500-BDEC-4461-B289-DE45C484D048}">
      <dgm:prSet/>
      <dgm:spPr/>
      <dgm:t>
        <a:bodyPr/>
        <a:lstStyle/>
        <a:p>
          <a:pPr latinLnBrk="1"/>
          <a:endParaRPr lang="ko-KR" altLang="en-US"/>
        </a:p>
      </dgm:t>
    </dgm:pt>
    <dgm:pt modelId="{65011868-19A8-42A7-BEFE-C360D8CC5990}">
      <dgm:prSet phldrT="[텍스트]" custT="1"/>
      <dgm:spPr/>
      <dgm:t>
        <a:bodyPr/>
        <a:lstStyle/>
        <a:p>
          <a:pPr latinLnBrk="1"/>
          <a:r>
            <a:rPr lang="en-US" altLang="ko-KR" sz="1600" dirty="0"/>
            <a:t>Starting with a pre-trained network and tuning throughout lowers transfer performance</a:t>
          </a:r>
          <a:endParaRPr lang="ko-KR" altLang="en-US" sz="1600" dirty="0"/>
        </a:p>
      </dgm:t>
    </dgm:pt>
    <dgm:pt modelId="{11ABF35B-F7A3-4C00-8CB8-16187FFAED5E}" type="parTrans" cxnId="{23796613-4316-4E0D-84C8-3946CAB3094C}">
      <dgm:prSet/>
      <dgm:spPr/>
      <dgm:t>
        <a:bodyPr/>
        <a:lstStyle/>
        <a:p>
          <a:pPr latinLnBrk="1"/>
          <a:endParaRPr lang="ko-KR" altLang="en-US"/>
        </a:p>
      </dgm:t>
    </dgm:pt>
    <dgm:pt modelId="{55C04F62-7082-46F3-89B2-907E35627ABA}" type="sibTrans" cxnId="{23796613-4316-4E0D-84C8-3946CAB3094C}">
      <dgm:prSet/>
      <dgm:spPr/>
      <dgm:t>
        <a:bodyPr/>
        <a:lstStyle/>
        <a:p>
          <a:pPr latinLnBrk="1"/>
          <a:endParaRPr lang="ko-KR" altLang="en-US"/>
        </a:p>
      </dgm:t>
    </dgm:pt>
    <dgm:pt modelId="{E296C834-AE44-4B88-B999-846C654BE437}" type="pres">
      <dgm:prSet presAssocID="{90FC73CC-2957-445D-BF99-8B9324DA7CB0}" presName="vert0" presStyleCnt="0">
        <dgm:presLayoutVars>
          <dgm:dir/>
          <dgm:animOne val="branch"/>
          <dgm:animLvl val="lvl"/>
        </dgm:presLayoutVars>
      </dgm:prSet>
      <dgm:spPr/>
    </dgm:pt>
    <dgm:pt modelId="{160D72A6-A871-498A-A081-7C5A11F25DAC}" type="pres">
      <dgm:prSet presAssocID="{C9C411DD-F583-4B79-8B22-4F26B52DBB60}" presName="thickLine" presStyleLbl="alignNode1" presStyleIdx="0" presStyleCnt="1"/>
      <dgm:spPr/>
    </dgm:pt>
    <dgm:pt modelId="{E0CC6938-EAA0-44FD-8A3C-194BDA1B8318}" type="pres">
      <dgm:prSet presAssocID="{C9C411DD-F583-4B79-8B22-4F26B52DBB60}" presName="horz1" presStyleCnt="0"/>
      <dgm:spPr/>
    </dgm:pt>
    <dgm:pt modelId="{BD1B08E9-F44E-4C11-9848-1BA50E27F8FD}" type="pres">
      <dgm:prSet presAssocID="{C9C411DD-F583-4B79-8B22-4F26B52DBB60}" presName="tx1" presStyleLbl="revTx" presStyleIdx="0" presStyleCnt="5" custScaleX="225110"/>
      <dgm:spPr/>
    </dgm:pt>
    <dgm:pt modelId="{72C8FE1C-885C-41D9-9920-A7BB9A2FCAC7}" type="pres">
      <dgm:prSet presAssocID="{C9C411DD-F583-4B79-8B22-4F26B52DBB60}" presName="vert1" presStyleCnt="0"/>
      <dgm:spPr/>
    </dgm:pt>
    <dgm:pt modelId="{4EEE1365-683C-4010-A1DA-95A1A7CDE7C4}" type="pres">
      <dgm:prSet presAssocID="{69108C2D-E33B-491A-AAE5-564F6DEA72E9}" presName="vertSpace2a" presStyleCnt="0"/>
      <dgm:spPr/>
    </dgm:pt>
    <dgm:pt modelId="{55645763-4AA1-45E7-B756-AB50D4986CD9}" type="pres">
      <dgm:prSet presAssocID="{69108C2D-E33B-491A-AAE5-564F6DEA72E9}" presName="horz2" presStyleCnt="0"/>
      <dgm:spPr/>
    </dgm:pt>
    <dgm:pt modelId="{594ABD54-62E0-45BF-9D02-E0D93C7269A5}" type="pres">
      <dgm:prSet presAssocID="{69108C2D-E33B-491A-AAE5-564F6DEA72E9}" presName="horzSpace2" presStyleCnt="0"/>
      <dgm:spPr/>
    </dgm:pt>
    <dgm:pt modelId="{AD38ED6A-4029-401A-99D1-6B2EEF75DE5B}" type="pres">
      <dgm:prSet presAssocID="{69108C2D-E33B-491A-AAE5-564F6DEA72E9}" presName="tx2" presStyleLbl="revTx" presStyleIdx="1" presStyleCnt="5" custScaleX="264746"/>
      <dgm:spPr/>
    </dgm:pt>
    <dgm:pt modelId="{60D59290-0422-4414-BC99-83B369A006BD}" type="pres">
      <dgm:prSet presAssocID="{69108C2D-E33B-491A-AAE5-564F6DEA72E9}" presName="vert2" presStyleCnt="0"/>
      <dgm:spPr/>
    </dgm:pt>
    <dgm:pt modelId="{6EF301EA-BC52-4649-83EF-1CA59B66BE32}" type="pres">
      <dgm:prSet presAssocID="{69108C2D-E33B-491A-AAE5-564F6DEA72E9}" presName="thinLine2b" presStyleLbl="callout" presStyleIdx="0" presStyleCnt="4"/>
      <dgm:spPr/>
    </dgm:pt>
    <dgm:pt modelId="{43DC5C0F-6B97-49B8-B820-D73FCD910827}" type="pres">
      <dgm:prSet presAssocID="{69108C2D-E33B-491A-AAE5-564F6DEA72E9}" presName="vertSpace2b" presStyleCnt="0"/>
      <dgm:spPr/>
    </dgm:pt>
    <dgm:pt modelId="{B6577FC1-049C-444F-BF9D-48A1A6B56CF7}" type="pres">
      <dgm:prSet presAssocID="{BB317F34-DED0-404B-AE2C-AA80BE51F3D0}" presName="horz2" presStyleCnt="0"/>
      <dgm:spPr/>
    </dgm:pt>
    <dgm:pt modelId="{AD027247-3327-49BE-B859-921A600254ED}" type="pres">
      <dgm:prSet presAssocID="{BB317F34-DED0-404B-AE2C-AA80BE51F3D0}" presName="horzSpace2" presStyleCnt="0"/>
      <dgm:spPr/>
    </dgm:pt>
    <dgm:pt modelId="{D3B6A1FE-D051-430F-BE9B-44E53545ED19}" type="pres">
      <dgm:prSet presAssocID="{BB317F34-DED0-404B-AE2C-AA80BE51F3D0}" presName="tx2" presStyleLbl="revTx" presStyleIdx="2" presStyleCnt="5"/>
      <dgm:spPr/>
    </dgm:pt>
    <dgm:pt modelId="{E6993C49-DB5E-4DCA-B735-1ABA7093A568}" type="pres">
      <dgm:prSet presAssocID="{BB317F34-DED0-404B-AE2C-AA80BE51F3D0}" presName="vert2" presStyleCnt="0"/>
      <dgm:spPr/>
    </dgm:pt>
    <dgm:pt modelId="{760E476E-C6C1-46DF-8E31-1C45322D2A81}" type="pres">
      <dgm:prSet presAssocID="{BB317F34-DED0-404B-AE2C-AA80BE51F3D0}" presName="thinLine2b" presStyleLbl="callout" presStyleIdx="1" presStyleCnt="4"/>
      <dgm:spPr/>
    </dgm:pt>
    <dgm:pt modelId="{0E1FD585-92D1-43BB-89F1-A13EE74C2528}" type="pres">
      <dgm:prSet presAssocID="{BB317F34-DED0-404B-AE2C-AA80BE51F3D0}" presName="vertSpace2b" presStyleCnt="0"/>
      <dgm:spPr/>
    </dgm:pt>
    <dgm:pt modelId="{74AB6BF0-1661-42F2-95E3-BDDCDBA7B822}" type="pres">
      <dgm:prSet presAssocID="{8AF7273C-F61F-4DD0-9BED-C6231E81C4C3}" presName="horz2" presStyleCnt="0"/>
      <dgm:spPr/>
    </dgm:pt>
    <dgm:pt modelId="{240E76A0-19D6-40DE-9B70-78E579894A7F}" type="pres">
      <dgm:prSet presAssocID="{8AF7273C-F61F-4DD0-9BED-C6231E81C4C3}" presName="horzSpace2" presStyleCnt="0"/>
      <dgm:spPr/>
    </dgm:pt>
    <dgm:pt modelId="{EF547DB4-90C7-4E4D-ACEA-77856FBA0C8E}" type="pres">
      <dgm:prSet presAssocID="{8AF7273C-F61F-4DD0-9BED-C6231E81C4C3}" presName="tx2" presStyleLbl="revTx" presStyleIdx="3" presStyleCnt="5"/>
      <dgm:spPr/>
    </dgm:pt>
    <dgm:pt modelId="{8D3DD397-44F8-4FBD-AFFE-364DC9DDED97}" type="pres">
      <dgm:prSet presAssocID="{8AF7273C-F61F-4DD0-9BED-C6231E81C4C3}" presName="vert2" presStyleCnt="0"/>
      <dgm:spPr/>
    </dgm:pt>
    <dgm:pt modelId="{8524E853-3397-4AEB-BC48-2F420FFA8BA5}" type="pres">
      <dgm:prSet presAssocID="{8AF7273C-F61F-4DD0-9BED-C6231E81C4C3}" presName="thinLine2b" presStyleLbl="callout" presStyleIdx="2" presStyleCnt="4"/>
      <dgm:spPr/>
    </dgm:pt>
    <dgm:pt modelId="{97431240-2AF8-41D2-816A-243788D529F3}" type="pres">
      <dgm:prSet presAssocID="{8AF7273C-F61F-4DD0-9BED-C6231E81C4C3}" presName="vertSpace2b" presStyleCnt="0"/>
      <dgm:spPr/>
    </dgm:pt>
    <dgm:pt modelId="{94007FC9-0786-4AE3-8AFC-DFEFBEEE9B32}" type="pres">
      <dgm:prSet presAssocID="{65011868-19A8-42A7-BEFE-C360D8CC5990}" presName="horz2" presStyleCnt="0"/>
      <dgm:spPr/>
    </dgm:pt>
    <dgm:pt modelId="{86CA9570-A247-4544-9323-BCDBD798CBDA}" type="pres">
      <dgm:prSet presAssocID="{65011868-19A8-42A7-BEFE-C360D8CC5990}" presName="horzSpace2" presStyleCnt="0"/>
      <dgm:spPr/>
    </dgm:pt>
    <dgm:pt modelId="{85019D7E-668F-4044-B67C-D9F882924926}" type="pres">
      <dgm:prSet presAssocID="{65011868-19A8-42A7-BEFE-C360D8CC5990}" presName="tx2" presStyleLbl="revTx" presStyleIdx="4" presStyleCnt="5" custScaleX="226230"/>
      <dgm:spPr/>
    </dgm:pt>
    <dgm:pt modelId="{A693D1DE-6411-441D-8E00-11FC53CFBCB0}" type="pres">
      <dgm:prSet presAssocID="{65011868-19A8-42A7-BEFE-C360D8CC5990}" presName="vert2" presStyleCnt="0"/>
      <dgm:spPr/>
    </dgm:pt>
    <dgm:pt modelId="{640ABB1C-8C8C-4F41-B320-8A46AE5C96B9}" type="pres">
      <dgm:prSet presAssocID="{65011868-19A8-42A7-BEFE-C360D8CC5990}" presName="thinLine2b" presStyleLbl="callout" presStyleIdx="3" presStyleCnt="4"/>
      <dgm:spPr/>
    </dgm:pt>
    <dgm:pt modelId="{96855A6D-F237-47D5-9DCC-53A78E1ACE34}" type="pres">
      <dgm:prSet presAssocID="{65011868-19A8-42A7-BEFE-C360D8CC5990}" presName="vertSpace2b" presStyleCnt="0"/>
      <dgm:spPr/>
    </dgm:pt>
  </dgm:ptLst>
  <dgm:cxnLst>
    <dgm:cxn modelId="{53C5A500-BDEC-4461-B289-DE45C484D048}" srcId="{C9C411DD-F583-4B79-8B22-4F26B52DBB60}" destId="{8AF7273C-F61F-4DD0-9BED-C6231E81C4C3}" srcOrd="2" destOrd="0" parTransId="{9141D0A1-940F-45AC-A6C2-9F9146AC45D2}" sibTransId="{8F4C1556-5444-430A-9122-A19D344067A6}"/>
    <dgm:cxn modelId="{A2A83602-4C3E-4B0E-A7BE-B487CB3793EF}" type="presOf" srcId="{65011868-19A8-42A7-BEFE-C360D8CC5990}" destId="{85019D7E-668F-4044-B67C-D9F882924926}" srcOrd="0" destOrd="0" presId="urn:microsoft.com/office/officeart/2008/layout/LinedList"/>
    <dgm:cxn modelId="{23796613-4316-4E0D-84C8-3946CAB3094C}" srcId="{C9C411DD-F583-4B79-8B22-4F26B52DBB60}" destId="{65011868-19A8-42A7-BEFE-C360D8CC5990}" srcOrd="3" destOrd="0" parTransId="{11ABF35B-F7A3-4C00-8CB8-16187FFAED5E}" sibTransId="{55C04F62-7082-46F3-89B2-907E35627ABA}"/>
    <dgm:cxn modelId="{6029091B-0125-42F8-A497-182E87F0AB70}" srcId="{90FC73CC-2957-445D-BF99-8B9324DA7CB0}" destId="{C9C411DD-F583-4B79-8B22-4F26B52DBB60}" srcOrd="0" destOrd="0" parTransId="{784601CF-4433-4E00-875A-2BD111447363}" sibTransId="{A7F07713-A8BA-4DC6-B74E-5BE1108A8DC4}"/>
    <dgm:cxn modelId="{73E2A441-8D9C-49DC-B7AB-E9C567FF0E9B}" srcId="{C9C411DD-F583-4B79-8B22-4F26B52DBB60}" destId="{69108C2D-E33B-491A-AAE5-564F6DEA72E9}" srcOrd="0" destOrd="0" parTransId="{D93F56A0-D02F-45F6-9C33-0F6E8DDB8F1A}" sibTransId="{6374FF6B-E193-43FA-8D87-DC010783DADA}"/>
    <dgm:cxn modelId="{40EFEE62-22D5-48BF-82D1-CFBEC5F80070}" type="presOf" srcId="{8AF7273C-F61F-4DD0-9BED-C6231E81C4C3}" destId="{EF547DB4-90C7-4E4D-ACEA-77856FBA0C8E}" srcOrd="0" destOrd="0" presId="urn:microsoft.com/office/officeart/2008/layout/LinedList"/>
    <dgm:cxn modelId="{9E74867D-F4EA-4037-A67C-5AC998D5AED5}" srcId="{C9C411DD-F583-4B79-8B22-4F26B52DBB60}" destId="{BB317F34-DED0-404B-AE2C-AA80BE51F3D0}" srcOrd="1" destOrd="0" parTransId="{AC2588E2-DBB5-459D-9890-E14351A17206}" sibTransId="{EC4C9B6B-7568-4ABE-B5F0-CCE528552B83}"/>
    <dgm:cxn modelId="{226D8D87-FBD5-42F0-88DC-0D772CA1920C}" type="presOf" srcId="{69108C2D-E33B-491A-AAE5-564F6DEA72E9}" destId="{AD38ED6A-4029-401A-99D1-6B2EEF75DE5B}" srcOrd="0" destOrd="0" presId="urn:microsoft.com/office/officeart/2008/layout/LinedList"/>
    <dgm:cxn modelId="{6E821993-65B1-442E-AA6C-62ADC1C5B658}" type="presOf" srcId="{C9C411DD-F583-4B79-8B22-4F26B52DBB60}" destId="{BD1B08E9-F44E-4C11-9848-1BA50E27F8FD}" srcOrd="0" destOrd="0" presId="urn:microsoft.com/office/officeart/2008/layout/LinedList"/>
    <dgm:cxn modelId="{B9A65496-50A0-4E2C-B552-EB3D21D3A771}" type="presOf" srcId="{90FC73CC-2957-445D-BF99-8B9324DA7CB0}" destId="{E296C834-AE44-4B88-B999-846C654BE437}" srcOrd="0" destOrd="0" presId="urn:microsoft.com/office/officeart/2008/layout/LinedList"/>
    <dgm:cxn modelId="{89F356D8-AF4D-4BBE-B7E9-0C4CC6C6A731}" type="presOf" srcId="{BB317F34-DED0-404B-AE2C-AA80BE51F3D0}" destId="{D3B6A1FE-D051-430F-BE9B-44E53545ED19}" srcOrd="0" destOrd="0" presId="urn:microsoft.com/office/officeart/2008/layout/LinedList"/>
    <dgm:cxn modelId="{174C2EB3-2BF3-4509-9A20-1068CEA614A7}" type="presParOf" srcId="{E296C834-AE44-4B88-B999-846C654BE437}" destId="{160D72A6-A871-498A-A081-7C5A11F25DAC}" srcOrd="0" destOrd="0" presId="urn:microsoft.com/office/officeart/2008/layout/LinedList"/>
    <dgm:cxn modelId="{31DB6983-95F8-47DB-BC6D-9ED0AF5CC04E}" type="presParOf" srcId="{E296C834-AE44-4B88-B999-846C654BE437}" destId="{E0CC6938-EAA0-44FD-8A3C-194BDA1B8318}" srcOrd="1" destOrd="0" presId="urn:microsoft.com/office/officeart/2008/layout/LinedList"/>
    <dgm:cxn modelId="{56E478A2-AAD7-44E5-9236-9262CC8CA972}" type="presParOf" srcId="{E0CC6938-EAA0-44FD-8A3C-194BDA1B8318}" destId="{BD1B08E9-F44E-4C11-9848-1BA50E27F8FD}" srcOrd="0" destOrd="0" presId="urn:microsoft.com/office/officeart/2008/layout/LinedList"/>
    <dgm:cxn modelId="{17B18E19-5945-4936-9E13-BDD66EDBAEB9}" type="presParOf" srcId="{E0CC6938-EAA0-44FD-8A3C-194BDA1B8318}" destId="{72C8FE1C-885C-41D9-9920-A7BB9A2FCAC7}" srcOrd="1" destOrd="0" presId="urn:microsoft.com/office/officeart/2008/layout/LinedList"/>
    <dgm:cxn modelId="{EB8B073F-6B48-4797-8B69-00FB9DBC2952}" type="presParOf" srcId="{72C8FE1C-885C-41D9-9920-A7BB9A2FCAC7}" destId="{4EEE1365-683C-4010-A1DA-95A1A7CDE7C4}" srcOrd="0" destOrd="0" presId="urn:microsoft.com/office/officeart/2008/layout/LinedList"/>
    <dgm:cxn modelId="{06B0A91C-79B1-4115-8991-4CFB7AC4E26A}" type="presParOf" srcId="{72C8FE1C-885C-41D9-9920-A7BB9A2FCAC7}" destId="{55645763-4AA1-45E7-B756-AB50D4986CD9}" srcOrd="1" destOrd="0" presId="urn:microsoft.com/office/officeart/2008/layout/LinedList"/>
    <dgm:cxn modelId="{9FE839B4-AD1A-4122-BEC9-8E17446D0B52}" type="presParOf" srcId="{55645763-4AA1-45E7-B756-AB50D4986CD9}" destId="{594ABD54-62E0-45BF-9D02-E0D93C7269A5}" srcOrd="0" destOrd="0" presId="urn:microsoft.com/office/officeart/2008/layout/LinedList"/>
    <dgm:cxn modelId="{95264F69-2E02-416D-BABB-3F29384AA868}" type="presParOf" srcId="{55645763-4AA1-45E7-B756-AB50D4986CD9}" destId="{AD38ED6A-4029-401A-99D1-6B2EEF75DE5B}" srcOrd="1" destOrd="0" presId="urn:microsoft.com/office/officeart/2008/layout/LinedList"/>
    <dgm:cxn modelId="{A5D18DD0-E26A-47E4-AD3D-907F84194F55}" type="presParOf" srcId="{55645763-4AA1-45E7-B756-AB50D4986CD9}" destId="{60D59290-0422-4414-BC99-83B369A006BD}" srcOrd="2" destOrd="0" presId="urn:microsoft.com/office/officeart/2008/layout/LinedList"/>
    <dgm:cxn modelId="{F8C89527-CD0E-43F0-9E91-06A82C2A570A}" type="presParOf" srcId="{72C8FE1C-885C-41D9-9920-A7BB9A2FCAC7}" destId="{6EF301EA-BC52-4649-83EF-1CA59B66BE32}" srcOrd="2" destOrd="0" presId="urn:microsoft.com/office/officeart/2008/layout/LinedList"/>
    <dgm:cxn modelId="{1303BC17-1D94-4EF5-A47E-A1F32A29A61E}" type="presParOf" srcId="{72C8FE1C-885C-41D9-9920-A7BB9A2FCAC7}" destId="{43DC5C0F-6B97-49B8-B820-D73FCD910827}" srcOrd="3" destOrd="0" presId="urn:microsoft.com/office/officeart/2008/layout/LinedList"/>
    <dgm:cxn modelId="{84E1FC37-8730-4304-857F-B65C1F29FD0B}" type="presParOf" srcId="{72C8FE1C-885C-41D9-9920-A7BB9A2FCAC7}" destId="{B6577FC1-049C-444F-BF9D-48A1A6B56CF7}" srcOrd="4" destOrd="0" presId="urn:microsoft.com/office/officeart/2008/layout/LinedList"/>
    <dgm:cxn modelId="{D306603A-EF96-4408-A247-D8C3797A60C3}" type="presParOf" srcId="{B6577FC1-049C-444F-BF9D-48A1A6B56CF7}" destId="{AD027247-3327-49BE-B859-921A600254ED}" srcOrd="0" destOrd="0" presId="urn:microsoft.com/office/officeart/2008/layout/LinedList"/>
    <dgm:cxn modelId="{0B85BFF9-1359-4022-A2C1-B03D074F00EC}" type="presParOf" srcId="{B6577FC1-049C-444F-BF9D-48A1A6B56CF7}" destId="{D3B6A1FE-D051-430F-BE9B-44E53545ED19}" srcOrd="1" destOrd="0" presId="urn:microsoft.com/office/officeart/2008/layout/LinedList"/>
    <dgm:cxn modelId="{919A54D1-E8E9-497D-A486-33BA0F22F8FF}" type="presParOf" srcId="{B6577FC1-049C-444F-BF9D-48A1A6B56CF7}" destId="{E6993C49-DB5E-4DCA-B735-1ABA7093A568}" srcOrd="2" destOrd="0" presId="urn:microsoft.com/office/officeart/2008/layout/LinedList"/>
    <dgm:cxn modelId="{D3B581F9-8B76-4875-B758-CD824A424A3B}" type="presParOf" srcId="{72C8FE1C-885C-41D9-9920-A7BB9A2FCAC7}" destId="{760E476E-C6C1-46DF-8E31-1C45322D2A81}" srcOrd="5" destOrd="0" presId="urn:microsoft.com/office/officeart/2008/layout/LinedList"/>
    <dgm:cxn modelId="{0E5559BF-0FB8-4F02-B2F9-2B97712477FC}" type="presParOf" srcId="{72C8FE1C-885C-41D9-9920-A7BB9A2FCAC7}" destId="{0E1FD585-92D1-43BB-89F1-A13EE74C2528}" srcOrd="6" destOrd="0" presId="urn:microsoft.com/office/officeart/2008/layout/LinedList"/>
    <dgm:cxn modelId="{4C719668-DEE6-45C2-95A4-0DBC1BF8132E}" type="presParOf" srcId="{72C8FE1C-885C-41D9-9920-A7BB9A2FCAC7}" destId="{74AB6BF0-1661-42F2-95E3-BDDCDBA7B822}" srcOrd="7" destOrd="0" presId="urn:microsoft.com/office/officeart/2008/layout/LinedList"/>
    <dgm:cxn modelId="{3E875DC3-5B0B-4E5C-9D4C-553A36CAC580}" type="presParOf" srcId="{74AB6BF0-1661-42F2-95E3-BDDCDBA7B822}" destId="{240E76A0-19D6-40DE-9B70-78E579894A7F}" srcOrd="0" destOrd="0" presId="urn:microsoft.com/office/officeart/2008/layout/LinedList"/>
    <dgm:cxn modelId="{C9C28736-08B1-4F8C-942A-D4A0DEDF1C8A}" type="presParOf" srcId="{74AB6BF0-1661-42F2-95E3-BDDCDBA7B822}" destId="{EF547DB4-90C7-4E4D-ACEA-77856FBA0C8E}" srcOrd="1" destOrd="0" presId="urn:microsoft.com/office/officeart/2008/layout/LinedList"/>
    <dgm:cxn modelId="{B8F125F4-AECA-4D38-A763-D85C11BC495C}" type="presParOf" srcId="{74AB6BF0-1661-42F2-95E3-BDDCDBA7B822}" destId="{8D3DD397-44F8-4FBD-AFFE-364DC9DDED97}" srcOrd="2" destOrd="0" presId="urn:microsoft.com/office/officeart/2008/layout/LinedList"/>
    <dgm:cxn modelId="{D31A1854-F271-4695-8B1A-B62C84491B5F}" type="presParOf" srcId="{72C8FE1C-885C-41D9-9920-A7BB9A2FCAC7}" destId="{8524E853-3397-4AEB-BC48-2F420FFA8BA5}" srcOrd="8" destOrd="0" presId="urn:microsoft.com/office/officeart/2008/layout/LinedList"/>
    <dgm:cxn modelId="{C713CA3B-22C7-4BA7-87CC-3065C2EE4582}" type="presParOf" srcId="{72C8FE1C-885C-41D9-9920-A7BB9A2FCAC7}" destId="{97431240-2AF8-41D2-816A-243788D529F3}" srcOrd="9" destOrd="0" presId="urn:microsoft.com/office/officeart/2008/layout/LinedList"/>
    <dgm:cxn modelId="{9B63F9F9-E83F-41BF-9C29-2F003F4DCACA}" type="presParOf" srcId="{72C8FE1C-885C-41D9-9920-A7BB9A2FCAC7}" destId="{94007FC9-0786-4AE3-8AFC-DFEFBEEE9B32}" srcOrd="10" destOrd="0" presId="urn:microsoft.com/office/officeart/2008/layout/LinedList"/>
    <dgm:cxn modelId="{6BEC1D3B-AA77-4B7F-8A47-1BCD3124A2FC}" type="presParOf" srcId="{94007FC9-0786-4AE3-8AFC-DFEFBEEE9B32}" destId="{86CA9570-A247-4544-9323-BCDBD798CBDA}" srcOrd="0" destOrd="0" presId="urn:microsoft.com/office/officeart/2008/layout/LinedList"/>
    <dgm:cxn modelId="{B8250E9E-B80C-490D-BD44-796B870241DF}" type="presParOf" srcId="{94007FC9-0786-4AE3-8AFC-DFEFBEEE9B32}" destId="{85019D7E-668F-4044-B67C-D9F882924926}" srcOrd="1" destOrd="0" presId="urn:microsoft.com/office/officeart/2008/layout/LinedList"/>
    <dgm:cxn modelId="{7053995E-6D63-454E-B1A7-F9A1107CC085}" type="presParOf" srcId="{94007FC9-0786-4AE3-8AFC-DFEFBEEE9B32}" destId="{A693D1DE-6411-441D-8E00-11FC53CFBCB0}" srcOrd="2" destOrd="0" presId="urn:microsoft.com/office/officeart/2008/layout/LinedList"/>
    <dgm:cxn modelId="{938602FE-A486-46B3-985E-B6CDB55A7C77}" type="presParOf" srcId="{72C8FE1C-885C-41D9-9920-A7BB9A2FCAC7}" destId="{640ABB1C-8C8C-4F41-B320-8A46AE5C96B9}" srcOrd="11" destOrd="0" presId="urn:microsoft.com/office/officeart/2008/layout/LinedList"/>
    <dgm:cxn modelId="{8B264D65-DB9A-4C01-BC11-73497C170516}" type="presParOf" srcId="{72C8FE1C-885C-41D9-9920-A7BB9A2FCAC7}" destId="{96855A6D-F237-47D5-9DCC-53A78E1ACE34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294BA6-E39E-47EA-890A-37D0669653B8}" type="doc">
      <dgm:prSet loTypeId="urn:microsoft.com/office/officeart/2005/8/layout/radial2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6AFE26-102F-449C-81C0-8715E123087A}">
      <dgm:prSet custT="1"/>
      <dgm:spPr/>
      <dgm:t>
        <a:bodyPr/>
        <a:lstStyle/>
        <a:p>
          <a:pPr algn="ctr" latinLnBrk="1"/>
          <a:r>
            <a:rPr lang="en-US" sz="1600" dirty="0">
              <a:solidFill>
                <a:schemeClr val="bg2"/>
              </a:solidFill>
            </a:rPr>
            <a:t>Train on </a:t>
          </a:r>
        </a:p>
        <a:p>
          <a:pPr algn="ctr" latinLnBrk="1"/>
          <a:r>
            <a:rPr lang="en-US" sz="1600" dirty="0">
              <a:solidFill>
                <a:schemeClr val="bg2"/>
              </a:solidFill>
            </a:rPr>
            <a:t>Classification</a:t>
          </a:r>
          <a:endParaRPr lang="ko-KR" sz="1600" dirty="0">
            <a:solidFill>
              <a:schemeClr val="bg2"/>
            </a:solidFill>
          </a:endParaRPr>
        </a:p>
      </dgm:t>
    </dgm:pt>
    <dgm:pt modelId="{57625A92-88B1-488E-B0C7-8B05D4A90C21}" type="parTrans" cxnId="{7086382F-6430-4BEE-A755-6AD7DD3B448A}">
      <dgm:prSet/>
      <dgm:spPr/>
      <dgm:t>
        <a:bodyPr/>
        <a:lstStyle/>
        <a:p>
          <a:pPr algn="ctr" latinLnBrk="1"/>
          <a:endParaRPr lang="ko-KR" altLang="en-US"/>
        </a:p>
      </dgm:t>
    </dgm:pt>
    <dgm:pt modelId="{AAD8A997-0931-433D-9A84-8DB05D458084}" type="sibTrans" cxnId="{7086382F-6430-4BEE-A755-6AD7DD3B448A}">
      <dgm:prSet/>
      <dgm:spPr/>
      <dgm:t>
        <a:bodyPr/>
        <a:lstStyle/>
        <a:p>
          <a:pPr algn="ctr" latinLnBrk="1"/>
          <a:endParaRPr lang="ko-KR" altLang="en-US"/>
        </a:p>
      </dgm:t>
    </dgm:pt>
    <dgm:pt modelId="{CFA894ED-C569-42F6-8AE6-3873A0412B07}">
      <dgm:prSet custT="1"/>
      <dgm:spPr/>
      <dgm:t>
        <a:bodyPr/>
        <a:lstStyle/>
        <a:p>
          <a:pPr algn="ctr" latinLnBrk="1"/>
          <a:r>
            <a:rPr lang="en-US" sz="1600" dirty="0">
              <a:solidFill>
                <a:schemeClr val="bg2"/>
              </a:solidFill>
            </a:rPr>
            <a:t>Train on </a:t>
          </a:r>
        </a:p>
        <a:p>
          <a:pPr algn="ctr" latinLnBrk="1"/>
          <a:r>
            <a:rPr lang="en-US" sz="1600" dirty="0">
              <a:solidFill>
                <a:schemeClr val="bg2"/>
              </a:solidFill>
            </a:rPr>
            <a:t>New Dataset</a:t>
          </a:r>
          <a:endParaRPr lang="ko-KR" sz="1600" dirty="0">
            <a:solidFill>
              <a:schemeClr val="bg2"/>
            </a:solidFill>
          </a:endParaRPr>
        </a:p>
      </dgm:t>
    </dgm:pt>
    <dgm:pt modelId="{BB200C66-11B0-4492-B76D-7F9143EA3C15}" type="parTrans" cxnId="{AFF98AD9-B9F5-40C9-BAFF-F5B8FC579EE0}">
      <dgm:prSet/>
      <dgm:spPr/>
      <dgm:t>
        <a:bodyPr/>
        <a:lstStyle/>
        <a:p>
          <a:pPr algn="ctr" latinLnBrk="1"/>
          <a:endParaRPr lang="ko-KR" altLang="en-US"/>
        </a:p>
      </dgm:t>
    </dgm:pt>
    <dgm:pt modelId="{0E03B097-5D16-4EA0-A0B0-8D2B4ACD2A5D}" type="sibTrans" cxnId="{AFF98AD9-B9F5-40C9-BAFF-F5B8FC579EE0}">
      <dgm:prSet/>
      <dgm:spPr/>
      <dgm:t>
        <a:bodyPr/>
        <a:lstStyle/>
        <a:p>
          <a:pPr algn="ctr" latinLnBrk="1"/>
          <a:endParaRPr lang="ko-KR" altLang="en-US"/>
        </a:p>
      </dgm:t>
    </dgm:pt>
    <dgm:pt modelId="{1BC51BED-85C2-42C5-B512-7F21D93B83DB}">
      <dgm:prSet custT="1"/>
      <dgm:spPr/>
      <dgm:t>
        <a:bodyPr/>
        <a:lstStyle/>
        <a:p>
          <a:pPr latinLnBrk="1"/>
          <a:r>
            <a:rPr lang="en-US" altLang="ko-KR" sz="1600" dirty="0">
              <a:solidFill>
                <a:schemeClr val="bg2"/>
              </a:solidFill>
            </a:rPr>
            <a:t>Deep Features as New Metric</a:t>
          </a:r>
          <a:endParaRPr lang="ko-KR" sz="1600" dirty="0">
            <a:solidFill>
              <a:schemeClr val="bg2"/>
            </a:solidFill>
          </a:endParaRPr>
        </a:p>
      </dgm:t>
    </dgm:pt>
    <dgm:pt modelId="{9AFF2DFF-F413-4933-8A5C-6B7D8CC48146}" type="parTrans" cxnId="{C14462E6-F1AD-4FB6-A0D0-EDA2EBB33470}">
      <dgm:prSet/>
      <dgm:spPr/>
      <dgm:t>
        <a:bodyPr/>
        <a:lstStyle/>
        <a:p>
          <a:pPr latinLnBrk="1"/>
          <a:endParaRPr lang="ko-KR" altLang="en-US"/>
        </a:p>
      </dgm:t>
    </dgm:pt>
    <dgm:pt modelId="{5537A56A-B307-488A-969F-CB8CE9B796B2}" type="sibTrans" cxnId="{C14462E6-F1AD-4FB6-A0D0-EDA2EBB33470}">
      <dgm:prSet/>
      <dgm:spPr/>
      <dgm:t>
        <a:bodyPr/>
        <a:lstStyle/>
        <a:p>
          <a:pPr latinLnBrk="1"/>
          <a:endParaRPr lang="ko-KR" altLang="en-US"/>
        </a:p>
      </dgm:t>
    </dgm:pt>
    <dgm:pt modelId="{7E0A7DAF-A473-405E-AB7C-9E03CC3574EF}" type="pres">
      <dgm:prSet presAssocID="{CA294BA6-E39E-47EA-890A-37D0669653B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A5C959A-31F5-4668-91D3-11FC922AE62E}" type="pres">
      <dgm:prSet presAssocID="{CA294BA6-E39E-47EA-890A-37D0669653B8}" presName="cycle" presStyleCnt="0"/>
      <dgm:spPr/>
    </dgm:pt>
    <dgm:pt modelId="{1DBC98DD-8C85-4A7A-8284-5DBF394A1FB0}" type="pres">
      <dgm:prSet presAssocID="{CA294BA6-E39E-47EA-890A-37D0669653B8}" presName="centerShape" presStyleCnt="0"/>
      <dgm:spPr/>
    </dgm:pt>
    <dgm:pt modelId="{C470C6E4-48A7-4344-B4E1-DD5776D500AD}" type="pres">
      <dgm:prSet presAssocID="{CA294BA6-E39E-47EA-890A-37D0669653B8}" presName="connSite" presStyleLbl="node1" presStyleIdx="0" presStyleCnt="4"/>
      <dgm:spPr/>
    </dgm:pt>
    <dgm:pt modelId="{13BF388B-1CAB-43D4-AD48-0FB4AD648FCE}" type="pres">
      <dgm:prSet presAssocID="{CA294BA6-E39E-47EA-890A-37D0669653B8}" presName="visible" presStyleLbl="node1" presStyleIdx="0" presStyleCnt="4" custScaleX="73558"/>
      <dgm:spPr>
        <a:solidFill>
          <a:schemeClr val="bg2"/>
        </a:solidFill>
      </dgm:spPr>
    </dgm:pt>
    <dgm:pt modelId="{9AFA9FA7-21D9-41F6-BCFA-FE7744F52190}" type="pres">
      <dgm:prSet presAssocID="{57625A92-88B1-488E-B0C7-8B05D4A90C21}" presName="Name25" presStyleLbl="parChTrans1D1" presStyleIdx="0" presStyleCnt="3"/>
      <dgm:spPr/>
    </dgm:pt>
    <dgm:pt modelId="{D8FFF871-DCE1-4FA7-8A28-E8877C8886A4}" type="pres">
      <dgm:prSet presAssocID="{1B6AFE26-102F-449C-81C0-8715E123087A}" presName="node" presStyleCnt="0"/>
      <dgm:spPr/>
    </dgm:pt>
    <dgm:pt modelId="{F9647962-C497-460F-9B02-DDBDE3E3BD8C}" type="pres">
      <dgm:prSet presAssocID="{1B6AFE26-102F-449C-81C0-8715E123087A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7DC67FD7-A34D-4A9A-A288-90EFFAA454FE}" type="pres">
      <dgm:prSet presAssocID="{1B6AFE26-102F-449C-81C0-8715E123087A}" presName="childNode" presStyleLbl="revTx" presStyleIdx="0" presStyleCnt="0">
        <dgm:presLayoutVars>
          <dgm:bulletEnabled val="1"/>
        </dgm:presLayoutVars>
      </dgm:prSet>
      <dgm:spPr/>
    </dgm:pt>
    <dgm:pt modelId="{D32808A4-060D-4018-BB64-CDE468343A20}" type="pres">
      <dgm:prSet presAssocID="{9AFF2DFF-F413-4933-8A5C-6B7D8CC48146}" presName="Name25" presStyleLbl="parChTrans1D1" presStyleIdx="1" presStyleCnt="3"/>
      <dgm:spPr/>
    </dgm:pt>
    <dgm:pt modelId="{DDB79560-3FB2-47D5-B09E-13928A91B5C4}" type="pres">
      <dgm:prSet presAssocID="{1BC51BED-85C2-42C5-B512-7F21D93B83DB}" presName="node" presStyleCnt="0"/>
      <dgm:spPr/>
    </dgm:pt>
    <dgm:pt modelId="{1A2626B0-4AAA-46B2-BB3E-68087410A8A7}" type="pres">
      <dgm:prSet presAssocID="{1BC51BED-85C2-42C5-B512-7F21D93B83DB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6F741FB6-ECD3-458A-933C-FB69DCC4E199}" type="pres">
      <dgm:prSet presAssocID="{1BC51BED-85C2-42C5-B512-7F21D93B83DB}" presName="childNode" presStyleLbl="revTx" presStyleIdx="0" presStyleCnt="0">
        <dgm:presLayoutVars>
          <dgm:bulletEnabled val="1"/>
        </dgm:presLayoutVars>
      </dgm:prSet>
      <dgm:spPr/>
    </dgm:pt>
    <dgm:pt modelId="{2309F143-8419-4030-8759-C02DDBB7099E}" type="pres">
      <dgm:prSet presAssocID="{BB200C66-11B0-4492-B76D-7F9143EA3C15}" presName="Name25" presStyleLbl="parChTrans1D1" presStyleIdx="2" presStyleCnt="3"/>
      <dgm:spPr/>
    </dgm:pt>
    <dgm:pt modelId="{61AAE3F6-D54F-4D99-ACC2-345CD0469217}" type="pres">
      <dgm:prSet presAssocID="{CFA894ED-C569-42F6-8AE6-3873A0412B07}" presName="node" presStyleCnt="0"/>
      <dgm:spPr/>
    </dgm:pt>
    <dgm:pt modelId="{07C63BCB-9C6F-4C52-B6E0-87A4632E49AE}" type="pres">
      <dgm:prSet presAssocID="{CFA894ED-C569-42F6-8AE6-3873A0412B07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9B8CF79-3CA3-469B-A8C2-8B7E1F187665}" type="pres">
      <dgm:prSet presAssocID="{CFA894ED-C569-42F6-8AE6-3873A0412B0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0E6E407-8F73-429D-8513-DD31F93329EF}" type="presOf" srcId="{1B6AFE26-102F-449C-81C0-8715E123087A}" destId="{F9647962-C497-460F-9B02-DDBDE3E3BD8C}" srcOrd="0" destOrd="0" presId="urn:microsoft.com/office/officeart/2005/8/layout/radial2"/>
    <dgm:cxn modelId="{0E395424-D866-4B78-A677-83562010E998}" type="presOf" srcId="{57625A92-88B1-488E-B0C7-8B05D4A90C21}" destId="{9AFA9FA7-21D9-41F6-BCFA-FE7744F52190}" srcOrd="0" destOrd="0" presId="urn:microsoft.com/office/officeart/2005/8/layout/radial2"/>
    <dgm:cxn modelId="{7086382F-6430-4BEE-A755-6AD7DD3B448A}" srcId="{CA294BA6-E39E-47EA-890A-37D0669653B8}" destId="{1B6AFE26-102F-449C-81C0-8715E123087A}" srcOrd="0" destOrd="0" parTransId="{57625A92-88B1-488E-B0C7-8B05D4A90C21}" sibTransId="{AAD8A997-0931-433D-9A84-8DB05D458084}"/>
    <dgm:cxn modelId="{B527653E-8F45-4F48-A3F8-35613BE208EC}" type="presOf" srcId="{CA294BA6-E39E-47EA-890A-37D0669653B8}" destId="{7E0A7DAF-A473-405E-AB7C-9E03CC3574EF}" srcOrd="0" destOrd="0" presId="urn:microsoft.com/office/officeart/2005/8/layout/radial2"/>
    <dgm:cxn modelId="{919D326B-D7AC-40D7-84E4-7313E5157DD7}" type="presOf" srcId="{CFA894ED-C569-42F6-8AE6-3873A0412B07}" destId="{07C63BCB-9C6F-4C52-B6E0-87A4632E49AE}" srcOrd="0" destOrd="0" presId="urn:microsoft.com/office/officeart/2005/8/layout/radial2"/>
    <dgm:cxn modelId="{F8594081-7759-459E-8329-032D534393AE}" type="presOf" srcId="{9AFF2DFF-F413-4933-8A5C-6B7D8CC48146}" destId="{D32808A4-060D-4018-BB64-CDE468343A20}" srcOrd="0" destOrd="0" presId="urn:microsoft.com/office/officeart/2005/8/layout/radial2"/>
    <dgm:cxn modelId="{BE2F7EB2-05D2-435D-8118-4923E6FCF6CB}" type="presOf" srcId="{BB200C66-11B0-4492-B76D-7F9143EA3C15}" destId="{2309F143-8419-4030-8759-C02DDBB7099E}" srcOrd="0" destOrd="0" presId="urn:microsoft.com/office/officeart/2005/8/layout/radial2"/>
    <dgm:cxn modelId="{AFF98AD9-B9F5-40C9-BAFF-F5B8FC579EE0}" srcId="{CA294BA6-E39E-47EA-890A-37D0669653B8}" destId="{CFA894ED-C569-42F6-8AE6-3873A0412B07}" srcOrd="2" destOrd="0" parTransId="{BB200C66-11B0-4492-B76D-7F9143EA3C15}" sibTransId="{0E03B097-5D16-4EA0-A0B0-8D2B4ACD2A5D}"/>
    <dgm:cxn modelId="{C14462E6-F1AD-4FB6-A0D0-EDA2EBB33470}" srcId="{CA294BA6-E39E-47EA-890A-37D0669653B8}" destId="{1BC51BED-85C2-42C5-B512-7F21D93B83DB}" srcOrd="1" destOrd="0" parTransId="{9AFF2DFF-F413-4933-8A5C-6B7D8CC48146}" sibTransId="{5537A56A-B307-488A-969F-CB8CE9B796B2}"/>
    <dgm:cxn modelId="{D42CE6ED-9012-42FF-AAEC-0C5E5C999BF7}" type="presOf" srcId="{1BC51BED-85C2-42C5-B512-7F21D93B83DB}" destId="{1A2626B0-4AAA-46B2-BB3E-68087410A8A7}" srcOrd="0" destOrd="0" presId="urn:microsoft.com/office/officeart/2005/8/layout/radial2"/>
    <dgm:cxn modelId="{680EDC03-B363-4F02-B2AB-13787EF24CAA}" type="presParOf" srcId="{7E0A7DAF-A473-405E-AB7C-9E03CC3574EF}" destId="{5A5C959A-31F5-4668-91D3-11FC922AE62E}" srcOrd="0" destOrd="0" presId="urn:microsoft.com/office/officeart/2005/8/layout/radial2"/>
    <dgm:cxn modelId="{E3875FB8-19EE-4DDF-A1F4-D87A7938F1F4}" type="presParOf" srcId="{5A5C959A-31F5-4668-91D3-11FC922AE62E}" destId="{1DBC98DD-8C85-4A7A-8284-5DBF394A1FB0}" srcOrd="0" destOrd="0" presId="urn:microsoft.com/office/officeart/2005/8/layout/radial2"/>
    <dgm:cxn modelId="{DCE7D8CD-78CD-4493-ABC6-5C3EEFDCB5F6}" type="presParOf" srcId="{1DBC98DD-8C85-4A7A-8284-5DBF394A1FB0}" destId="{C470C6E4-48A7-4344-B4E1-DD5776D500AD}" srcOrd="0" destOrd="0" presId="urn:microsoft.com/office/officeart/2005/8/layout/radial2"/>
    <dgm:cxn modelId="{8F641967-B2A9-44C7-A978-A94186385379}" type="presParOf" srcId="{1DBC98DD-8C85-4A7A-8284-5DBF394A1FB0}" destId="{13BF388B-1CAB-43D4-AD48-0FB4AD648FCE}" srcOrd="1" destOrd="0" presId="urn:microsoft.com/office/officeart/2005/8/layout/radial2"/>
    <dgm:cxn modelId="{56F56A5C-3493-48D7-8BB4-E2C9678DEDC2}" type="presParOf" srcId="{5A5C959A-31F5-4668-91D3-11FC922AE62E}" destId="{9AFA9FA7-21D9-41F6-BCFA-FE7744F52190}" srcOrd="1" destOrd="0" presId="urn:microsoft.com/office/officeart/2005/8/layout/radial2"/>
    <dgm:cxn modelId="{7FC40677-AC8D-4EB4-87AA-D64849381806}" type="presParOf" srcId="{5A5C959A-31F5-4668-91D3-11FC922AE62E}" destId="{D8FFF871-DCE1-4FA7-8A28-E8877C8886A4}" srcOrd="2" destOrd="0" presId="urn:microsoft.com/office/officeart/2005/8/layout/radial2"/>
    <dgm:cxn modelId="{4B295CC5-469E-4E95-AFDF-C9FD468ECC95}" type="presParOf" srcId="{D8FFF871-DCE1-4FA7-8A28-E8877C8886A4}" destId="{F9647962-C497-460F-9B02-DDBDE3E3BD8C}" srcOrd="0" destOrd="0" presId="urn:microsoft.com/office/officeart/2005/8/layout/radial2"/>
    <dgm:cxn modelId="{68A6B5F4-C976-425B-A9E1-928563719F8C}" type="presParOf" srcId="{D8FFF871-DCE1-4FA7-8A28-E8877C8886A4}" destId="{7DC67FD7-A34D-4A9A-A288-90EFFAA454FE}" srcOrd="1" destOrd="0" presId="urn:microsoft.com/office/officeart/2005/8/layout/radial2"/>
    <dgm:cxn modelId="{09156107-2011-4483-91C3-1E7AB627E0A0}" type="presParOf" srcId="{5A5C959A-31F5-4668-91D3-11FC922AE62E}" destId="{D32808A4-060D-4018-BB64-CDE468343A20}" srcOrd="3" destOrd="0" presId="urn:microsoft.com/office/officeart/2005/8/layout/radial2"/>
    <dgm:cxn modelId="{2D99E299-9EC5-4131-AA02-B9EBBFACE25D}" type="presParOf" srcId="{5A5C959A-31F5-4668-91D3-11FC922AE62E}" destId="{DDB79560-3FB2-47D5-B09E-13928A91B5C4}" srcOrd="4" destOrd="0" presId="urn:microsoft.com/office/officeart/2005/8/layout/radial2"/>
    <dgm:cxn modelId="{EB310CFB-77CA-42C7-9193-B751C6066393}" type="presParOf" srcId="{DDB79560-3FB2-47D5-B09E-13928A91B5C4}" destId="{1A2626B0-4AAA-46B2-BB3E-68087410A8A7}" srcOrd="0" destOrd="0" presId="urn:microsoft.com/office/officeart/2005/8/layout/radial2"/>
    <dgm:cxn modelId="{FC712571-9FF5-4FA1-99C4-6253D7185AE9}" type="presParOf" srcId="{DDB79560-3FB2-47D5-B09E-13928A91B5C4}" destId="{6F741FB6-ECD3-458A-933C-FB69DCC4E199}" srcOrd="1" destOrd="0" presId="urn:microsoft.com/office/officeart/2005/8/layout/radial2"/>
    <dgm:cxn modelId="{CBD90D1B-06AA-4F65-9439-EAEAFD7C3E5E}" type="presParOf" srcId="{5A5C959A-31F5-4668-91D3-11FC922AE62E}" destId="{2309F143-8419-4030-8759-C02DDBB7099E}" srcOrd="5" destOrd="0" presId="urn:microsoft.com/office/officeart/2005/8/layout/radial2"/>
    <dgm:cxn modelId="{67BAA486-85A9-45C1-AFAA-9FD56EBA9D7E}" type="presParOf" srcId="{5A5C959A-31F5-4668-91D3-11FC922AE62E}" destId="{61AAE3F6-D54F-4D99-ACC2-345CD0469217}" srcOrd="6" destOrd="0" presId="urn:microsoft.com/office/officeart/2005/8/layout/radial2"/>
    <dgm:cxn modelId="{EEF80767-060B-4961-8DB2-0C8590E80E35}" type="presParOf" srcId="{61AAE3F6-D54F-4D99-ACC2-345CD0469217}" destId="{07C63BCB-9C6F-4C52-B6E0-87A4632E49AE}" srcOrd="0" destOrd="0" presId="urn:microsoft.com/office/officeart/2005/8/layout/radial2"/>
    <dgm:cxn modelId="{B77875F6-7EBA-4BC6-A16F-589D0CCD3970}" type="presParOf" srcId="{61AAE3F6-D54F-4D99-ACC2-345CD0469217}" destId="{39B8CF79-3CA3-469B-A8C2-8B7E1F18766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B7AF2C-B549-4575-BA77-67B211FFC3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25F0CF-3180-4120-A075-92A1C9B79408}">
      <dgm:prSet phldrT="[텍스트]"/>
      <dgm:spPr/>
      <dgm:t>
        <a:bodyPr/>
        <a:lstStyle/>
        <a:p>
          <a:pPr latinLnBrk="1"/>
          <a:r>
            <a:rPr lang="en-US" altLang="ko-KR" dirty="0"/>
            <a:t>Trouble</a:t>
          </a:r>
          <a:endParaRPr lang="ko-KR" altLang="en-US" dirty="0"/>
        </a:p>
      </dgm:t>
    </dgm:pt>
    <dgm:pt modelId="{8838B248-32B0-495B-82DA-4B6E28F1D883}" type="parTrans" cxnId="{343C470C-F884-4870-85DF-FF5136D82AE5}">
      <dgm:prSet/>
      <dgm:spPr/>
      <dgm:t>
        <a:bodyPr/>
        <a:lstStyle/>
        <a:p>
          <a:pPr latinLnBrk="1"/>
          <a:endParaRPr lang="ko-KR" altLang="en-US"/>
        </a:p>
      </dgm:t>
    </dgm:pt>
    <dgm:pt modelId="{AC0891DD-BBE1-44FD-A2A8-1473FBB28196}" type="sibTrans" cxnId="{343C470C-F884-4870-85DF-FF5136D82AE5}">
      <dgm:prSet/>
      <dgm:spPr/>
      <dgm:t>
        <a:bodyPr/>
        <a:lstStyle/>
        <a:p>
          <a:pPr latinLnBrk="1"/>
          <a:endParaRPr lang="ko-KR" altLang="en-US"/>
        </a:p>
      </dgm:t>
    </dgm:pt>
    <dgm:pt modelId="{B9B78D5D-687A-44F9-96A2-88DD454F30B3}">
      <dgm:prSet phldrT="[텍스트]"/>
      <dgm:spPr/>
      <dgm:t>
        <a:bodyPr/>
        <a:lstStyle/>
        <a:p>
          <a:pPr latinLnBrk="1"/>
          <a:r>
            <a:rPr lang="en-US" altLang="ko-KR" dirty="0"/>
            <a:t>1. High dimensional, high correlation, subjective</a:t>
          </a:r>
          <a:endParaRPr lang="ko-KR" altLang="en-US" dirty="0"/>
        </a:p>
      </dgm:t>
    </dgm:pt>
    <dgm:pt modelId="{E7C13A11-7B3B-46F2-A0B9-5A34726AB33E}" type="parTrans" cxnId="{624D9717-E0B4-4B1E-8301-2E25D848B313}">
      <dgm:prSet/>
      <dgm:spPr/>
      <dgm:t>
        <a:bodyPr/>
        <a:lstStyle/>
        <a:p>
          <a:pPr latinLnBrk="1"/>
          <a:endParaRPr lang="ko-KR" altLang="en-US"/>
        </a:p>
      </dgm:t>
    </dgm:pt>
    <dgm:pt modelId="{20B5E50A-976F-4367-B454-C820C1039D86}" type="sibTrans" cxnId="{624D9717-E0B4-4B1E-8301-2E25D848B313}">
      <dgm:prSet/>
      <dgm:spPr/>
      <dgm:t>
        <a:bodyPr/>
        <a:lstStyle/>
        <a:p>
          <a:pPr latinLnBrk="1"/>
          <a:endParaRPr lang="ko-KR" altLang="en-US"/>
        </a:p>
      </dgm:t>
    </dgm:pt>
    <dgm:pt modelId="{62C67349-2DB9-40D3-A65D-7366B732B38C}">
      <dgm:prSet phldrT="[텍스트]"/>
      <dgm:spPr/>
      <dgm:t>
        <a:bodyPr/>
        <a:lstStyle/>
        <a:p>
          <a:pPr latinLnBrk="1"/>
          <a:r>
            <a:rPr lang="en-US" altLang="ko-KR" dirty="0"/>
            <a:t>2. Bad classic metrics </a:t>
          </a:r>
          <a:r>
            <a:rPr lang="en-US" altLang="ko-KR" dirty="0">
              <a:sym typeface="Wingdings" panose="05000000000000000000" pitchFamily="2" charset="2"/>
            </a:rPr>
            <a:t> Unable to evaluate structured image</a:t>
          </a:r>
          <a:endParaRPr lang="ko-KR" altLang="en-US" dirty="0"/>
        </a:p>
      </dgm:t>
    </dgm:pt>
    <dgm:pt modelId="{07E34DC7-4B08-4E3B-B22E-BFAB02ACB87C}" type="parTrans" cxnId="{958FDF82-7350-45C3-B42A-A3BC97C23937}">
      <dgm:prSet/>
      <dgm:spPr/>
      <dgm:t>
        <a:bodyPr/>
        <a:lstStyle/>
        <a:p>
          <a:pPr latinLnBrk="1"/>
          <a:endParaRPr lang="ko-KR" altLang="en-US"/>
        </a:p>
      </dgm:t>
    </dgm:pt>
    <dgm:pt modelId="{68E090A6-3AA3-4A01-9BA2-626131DD27B6}" type="sibTrans" cxnId="{958FDF82-7350-45C3-B42A-A3BC97C23937}">
      <dgm:prSet/>
      <dgm:spPr/>
      <dgm:t>
        <a:bodyPr/>
        <a:lstStyle/>
        <a:p>
          <a:pPr latinLnBrk="1"/>
          <a:endParaRPr lang="ko-KR" altLang="en-US"/>
        </a:p>
      </dgm:t>
    </dgm:pt>
    <dgm:pt modelId="{7B136C2F-89E1-49A5-AB7A-BA6EB737CB55}">
      <dgm:prSet phldrT="[텍스트]"/>
      <dgm:spPr/>
      <dgm:t>
        <a:bodyPr/>
        <a:lstStyle/>
        <a:p>
          <a:pPr latinLnBrk="1"/>
          <a:r>
            <a:rPr lang="en-US" altLang="ko-KR" dirty="0"/>
            <a:t>3. Context dependent &amp; Pairwise nature</a:t>
          </a:r>
          <a:endParaRPr lang="ko-KR" altLang="en-US" dirty="0"/>
        </a:p>
      </dgm:t>
    </dgm:pt>
    <dgm:pt modelId="{6FCAD319-21BE-4A8C-9294-1EB882FFC2AD}" type="parTrans" cxnId="{4577CF99-02CC-4550-BC2A-1A97F5C094AC}">
      <dgm:prSet/>
      <dgm:spPr/>
      <dgm:t>
        <a:bodyPr/>
        <a:lstStyle/>
        <a:p>
          <a:pPr latinLnBrk="1"/>
          <a:endParaRPr lang="ko-KR" altLang="en-US"/>
        </a:p>
      </dgm:t>
    </dgm:pt>
    <dgm:pt modelId="{02749099-57C3-48B2-AB1B-529EBFBBFD8D}" type="sibTrans" cxnId="{4577CF99-02CC-4550-BC2A-1A97F5C094AC}">
      <dgm:prSet/>
      <dgm:spPr/>
      <dgm:t>
        <a:bodyPr/>
        <a:lstStyle/>
        <a:p>
          <a:pPr latinLnBrk="1"/>
          <a:endParaRPr lang="ko-KR" altLang="en-US"/>
        </a:p>
      </dgm:t>
    </dgm:pt>
    <dgm:pt modelId="{FDCB6064-4B09-4060-A074-54C7A3A93316}" type="pres">
      <dgm:prSet presAssocID="{4CB7AF2C-B549-4575-BA77-67B211FFC3A2}" presName="vert0" presStyleCnt="0">
        <dgm:presLayoutVars>
          <dgm:dir/>
          <dgm:animOne val="branch"/>
          <dgm:animLvl val="lvl"/>
        </dgm:presLayoutVars>
      </dgm:prSet>
      <dgm:spPr/>
    </dgm:pt>
    <dgm:pt modelId="{23BA9A2F-7E60-4A14-ACFD-43D5C4AF185C}" type="pres">
      <dgm:prSet presAssocID="{7A25F0CF-3180-4120-A075-92A1C9B79408}" presName="thickLine" presStyleLbl="alignNode1" presStyleIdx="0" presStyleCnt="1"/>
      <dgm:spPr/>
    </dgm:pt>
    <dgm:pt modelId="{BF9E4124-A113-45E5-8838-8BB47D20705D}" type="pres">
      <dgm:prSet presAssocID="{7A25F0CF-3180-4120-A075-92A1C9B79408}" presName="horz1" presStyleCnt="0"/>
      <dgm:spPr/>
    </dgm:pt>
    <dgm:pt modelId="{AF32D5B4-0FCF-4334-A79F-6795FB7F7DB9}" type="pres">
      <dgm:prSet presAssocID="{7A25F0CF-3180-4120-A075-92A1C9B79408}" presName="tx1" presStyleLbl="revTx" presStyleIdx="0" presStyleCnt="4"/>
      <dgm:spPr/>
    </dgm:pt>
    <dgm:pt modelId="{EC2CB8F5-62FD-4733-AF40-DB3489C8A64D}" type="pres">
      <dgm:prSet presAssocID="{7A25F0CF-3180-4120-A075-92A1C9B79408}" presName="vert1" presStyleCnt="0"/>
      <dgm:spPr/>
    </dgm:pt>
    <dgm:pt modelId="{64C175B7-650E-4538-AFAA-DDA2DA9F7B97}" type="pres">
      <dgm:prSet presAssocID="{B9B78D5D-687A-44F9-96A2-88DD454F30B3}" presName="vertSpace2a" presStyleCnt="0"/>
      <dgm:spPr/>
    </dgm:pt>
    <dgm:pt modelId="{F7438FE2-8147-4731-998C-6258ADA400F5}" type="pres">
      <dgm:prSet presAssocID="{B9B78D5D-687A-44F9-96A2-88DD454F30B3}" presName="horz2" presStyleCnt="0"/>
      <dgm:spPr/>
    </dgm:pt>
    <dgm:pt modelId="{32F94FC6-E880-4930-A807-C2602838C7FE}" type="pres">
      <dgm:prSet presAssocID="{B9B78D5D-687A-44F9-96A2-88DD454F30B3}" presName="horzSpace2" presStyleCnt="0"/>
      <dgm:spPr/>
    </dgm:pt>
    <dgm:pt modelId="{2B949524-7F17-469B-8791-E02B906BBCBA}" type="pres">
      <dgm:prSet presAssocID="{B9B78D5D-687A-44F9-96A2-88DD454F30B3}" presName="tx2" presStyleLbl="revTx" presStyleIdx="1" presStyleCnt="4"/>
      <dgm:spPr/>
    </dgm:pt>
    <dgm:pt modelId="{7EFAE209-FAC1-4FFD-954C-DB43A722CBA2}" type="pres">
      <dgm:prSet presAssocID="{B9B78D5D-687A-44F9-96A2-88DD454F30B3}" presName="vert2" presStyleCnt="0"/>
      <dgm:spPr/>
    </dgm:pt>
    <dgm:pt modelId="{E83A346C-1DCB-4483-8F2A-69F55542E26D}" type="pres">
      <dgm:prSet presAssocID="{B9B78D5D-687A-44F9-96A2-88DD454F30B3}" presName="thinLine2b" presStyleLbl="callout" presStyleIdx="0" presStyleCnt="3"/>
      <dgm:spPr/>
    </dgm:pt>
    <dgm:pt modelId="{A34D5EDF-58E1-4F37-9E39-6CC5C5A05430}" type="pres">
      <dgm:prSet presAssocID="{B9B78D5D-687A-44F9-96A2-88DD454F30B3}" presName="vertSpace2b" presStyleCnt="0"/>
      <dgm:spPr/>
    </dgm:pt>
    <dgm:pt modelId="{0B01D8AC-33D1-4862-894F-CCB624673F0F}" type="pres">
      <dgm:prSet presAssocID="{62C67349-2DB9-40D3-A65D-7366B732B38C}" presName="horz2" presStyleCnt="0"/>
      <dgm:spPr/>
    </dgm:pt>
    <dgm:pt modelId="{4842B450-5F92-4B4B-AC51-08763B6C208F}" type="pres">
      <dgm:prSet presAssocID="{62C67349-2DB9-40D3-A65D-7366B732B38C}" presName="horzSpace2" presStyleCnt="0"/>
      <dgm:spPr/>
    </dgm:pt>
    <dgm:pt modelId="{7AF87952-A30F-476D-9269-7B7ABAD45B47}" type="pres">
      <dgm:prSet presAssocID="{62C67349-2DB9-40D3-A65D-7366B732B38C}" presName="tx2" presStyleLbl="revTx" presStyleIdx="2" presStyleCnt="4"/>
      <dgm:spPr/>
    </dgm:pt>
    <dgm:pt modelId="{DDDE5A09-C5CC-47D2-96BC-9AE989849031}" type="pres">
      <dgm:prSet presAssocID="{62C67349-2DB9-40D3-A65D-7366B732B38C}" presName="vert2" presStyleCnt="0"/>
      <dgm:spPr/>
    </dgm:pt>
    <dgm:pt modelId="{D14E0656-EA45-46C3-B427-E18EC341E960}" type="pres">
      <dgm:prSet presAssocID="{62C67349-2DB9-40D3-A65D-7366B732B38C}" presName="thinLine2b" presStyleLbl="callout" presStyleIdx="1" presStyleCnt="3"/>
      <dgm:spPr/>
    </dgm:pt>
    <dgm:pt modelId="{D95C9EBD-34E3-4485-BE4A-3A21AA34F9DB}" type="pres">
      <dgm:prSet presAssocID="{62C67349-2DB9-40D3-A65D-7366B732B38C}" presName="vertSpace2b" presStyleCnt="0"/>
      <dgm:spPr/>
    </dgm:pt>
    <dgm:pt modelId="{2346BD53-57A3-4219-9858-CCD468F3BDA9}" type="pres">
      <dgm:prSet presAssocID="{7B136C2F-89E1-49A5-AB7A-BA6EB737CB55}" presName="horz2" presStyleCnt="0"/>
      <dgm:spPr/>
    </dgm:pt>
    <dgm:pt modelId="{5B63FDBC-0A51-4535-9286-8A70DE403289}" type="pres">
      <dgm:prSet presAssocID="{7B136C2F-89E1-49A5-AB7A-BA6EB737CB55}" presName="horzSpace2" presStyleCnt="0"/>
      <dgm:spPr/>
    </dgm:pt>
    <dgm:pt modelId="{2140C31E-0D2F-49E0-ABF4-1BDFDF994EF5}" type="pres">
      <dgm:prSet presAssocID="{7B136C2F-89E1-49A5-AB7A-BA6EB737CB55}" presName="tx2" presStyleLbl="revTx" presStyleIdx="3" presStyleCnt="4"/>
      <dgm:spPr/>
    </dgm:pt>
    <dgm:pt modelId="{F3D3A18A-947F-4285-91C8-981ECF55018E}" type="pres">
      <dgm:prSet presAssocID="{7B136C2F-89E1-49A5-AB7A-BA6EB737CB55}" presName="vert2" presStyleCnt="0"/>
      <dgm:spPr/>
    </dgm:pt>
    <dgm:pt modelId="{EC8FE900-9305-4DA2-BCB7-B8D559C0FEF5}" type="pres">
      <dgm:prSet presAssocID="{7B136C2F-89E1-49A5-AB7A-BA6EB737CB55}" presName="thinLine2b" presStyleLbl="callout" presStyleIdx="2" presStyleCnt="3"/>
      <dgm:spPr/>
    </dgm:pt>
    <dgm:pt modelId="{FF670CA7-0E3F-4A23-9AC5-581708172D9E}" type="pres">
      <dgm:prSet presAssocID="{7B136C2F-89E1-49A5-AB7A-BA6EB737CB55}" presName="vertSpace2b" presStyleCnt="0"/>
      <dgm:spPr/>
    </dgm:pt>
  </dgm:ptLst>
  <dgm:cxnLst>
    <dgm:cxn modelId="{343C470C-F884-4870-85DF-FF5136D82AE5}" srcId="{4CB7AF2C-B549-4575-BA77-67B211FFC3A2}" destId="{7A25F0CF-3180-4120-A075-92A1C9B79408}" srcOrd="0" destOrd="0" parTransId="{8838B248-32B0-495B-82DA-4B6E28F1D883}" sibTransId="{AC0891DD-BBE1-44FD-A2A8-1473FBB28196}"/>
    <dgm:cxn modelId="{1A4D5D15-D8F9-4307-9EA3-AEE0372A9B45}" type="presOf" srcId="{7B136C2F-89E1-49A5-AB7A-BA6EB737CB55}" destId="{2140C31E-0D2F-49E0-ABF4-1BDFDF994EF5}" srcOrd="0" destOrd="0" presId="urn:microsoft.com/office/officeart/2008/layout/LinedList"/>
    <dgm:cxn modelId="{624D9717-E0B4-4B1E-8301-2E25D848B313}" srcId="{7A25F0CF-3180-4120-A075-92A1C9B79408}" destId="{B9B78D5D-687A-44F9-96A2-88DD454F30B3}" srcOrd="0" destOrd="0" parTransId="{E7C13A11-7B3B-46F2-A0B9-5A34726AB33E}" sibTransId="{20B5E50A-976F-4367-B454-C820C1039D86}"/>
    <dgm:cxn modelId="{958FDF82-7350-45C3-B42A-A3BC97C23937}" srcId="{7A25F0CF-3180-4120-A075-92A1C9B79408}" destId="{62C67349-2DB9-40D3-A65D-7366B732B38C}" srcOrd="1" destOrd="0" parTransId="{07E34DC7-4B08-4E3B-B22E-BFAB02ACB87C}" sibTransId="{68E090A6-3AA3-4A01-9BA2-626131DD27B6}"/>
    <dgm:cxn modelId="{79649A8D-8A2C-4333-9415-B54C5AE9EC9F}" type="presOf" srcId="{4CB7AF2C-B549-4575-BA77-67B211FFC3A2}" destId="{FDCB6064-4B09-4060-A074-54C7A3A93316}" srcOrd="0" destOrd="0" presId="urn:microsoft.com/office/officeart/2008/layout/LinedList"/>
    <dgm:cxn modelId="{FEEEE090-B820-45BA-937B-FCA9C26EF5D1}" type="presOf" srcId="{B9B78D5D-687A-44F9-96A2-88DD454F30B3}" destId="{2B949524-7F17-469B-8791-E02B906BBCBA}" srcOrd="0" destOrd="0" presId="urn:microsoft.com/office/officeart/2008/layout/LinedList"/>
    <dgm:cxn modelId="{4577CF99-02CC-4550-BC2A-1A97F5C094AC}" srcId="{7A25F0CF-3180-4120-A075-92A1C9B79408}" destId="{7B136C2F-89E1-49A5-AB7A-BA6EB737CB55}" srcOrd="2" destOrd="0" parTransId="{6FCAD319-21BE-4A8C-9294-1EB882FFC2AD}" sibTransId="{02749099-57C3-48B2-AB1B-529EBFBBFD8D}"/>
    <dgm:cxn modelId="{6AE9D0CB-20B2-48DE-A8EE-E64514CAE788}" type="presOf" srcId="{62C67349-2DB9-40D3-A65D-7366B732B38C}" destId="{7AF87952-A30F-476D-9269-7B7ABAD45B47}" srcOrd="0" destOrd="0" presId="urn:microsoft.com/office/officeart/2008/layout/LinedList"/>
    <dgm:cxn modelId="{A5CCA9CE-C838-496B-AE8E-D81D4235A141}" type="presOf" srcId="{7A25F0CF-3180-4120-A075-92A1C9B79408}" destId="{AF32D5B4-0FCF-4334-A79F-6795FB7F7DB9}" srcOrd="0" destOrd="0" presId="urn:microsoft.com/office/officeart/2008/layout/LinedList"/>
    <dgm:cxn modelId="{DB3A2EBC-AEDC-41CB-B12C-DA1C1C18CF45}" type="presParOf" srcId="{FDCB6064-4B09-4060-A074-54C7A3A93316}" destId="{23BA9A2F-7E60-4A14-ACFD-43D5C4AF185C}" srcOrd="0" destOrd="0" presId="urn:microsoft.com/office/officeart/2008/layout/LinedList"/>
    <dgm:cxn modelId="{2DC185B9-16A9-4C9F-A4F9-D805BF9670F3}" type="presParOf" srcId="{FDCB6064-4B09-4060-A074-54C7A3A93316}" destId="{BF9E4124-A113-45E5-8838-8BB47D20705D}" srcOrd="1" destOrd="0" presId="urn:microsoft.com/office/officeart/2008/layout/LinedList"/>
    <dgm:cxn modelId="{7BF07CFE-239B-4B52-AD3A-E3A58E587561}" type="presParOf" srcId="{BF9E4124-A113-45E5-8838-8BB47D20705D}" destId="{AF32D5B4-0FCF-4334-A79F-6795FB7F7DB9}" srcOrd="0" destOrd="0" presId="urn:microsoft.com/office/officeart/2008/layout/LinedList"/>
    <dgm:cxn modelId="{94861929-0B24-4880-8014-46A32259C439}" type="presParOf" srcId="{BF9E4124-A113-45E5-8838-8BB47D20705D}" destId="{EC2CB8F5-62FD-4733-AF40-DB3489C8A64D}" srcOrd="1" destOrd="0" presId="urn:microsoft.com/office/officeart/2008/layout/LinedList"/>
    <dgm:cxn modelId="{7623B6F6-1C0C-4155-A151-65505B690787}" type="presParOf" srcId="{EC2CB8F5-62FD-4733-AF40-DB3489C8A64D}" destId="{64C175B7-650E-4538-AFAA-DDA2DA9F7B97}" srcOrd="0" destOrd="0" presId="urn:microsoft.com/office/officeart/2008/layout/LinedList"/>
    <dgm:cxn modelId="{4C789DEB-E90E-45A6-914B-2B57080AABBF}" type="presParOf" srcId="{EC2CB8F5-62FD-4733-AF40-DB3489C8A64D}" destId="{F7438FE2-8147-4731-998C-6258ADA400F5}" srcOrd="1" destOrd="0" presId="urn:microsoft.com/office/officeart/2008/layout/LinedList"/>
    <dgm:cxn modelId="{3244069E-2127-4854-8081-7733389E7DE0}" type="presParOf" srcId="{F7438FE2-8147-4731-998C-6258ADA400F5}" destId="{32F94FC6-E880-4930-A807-C2602838C7FE}" srcOrd="0" destOrd="0" presId="urn:microsoft.com/office/officeart/2008/layout/LinedList"/>
    <dgm:cxn modelId="{BF09167F-B01C-4A00-87FF-7F8001384002}" type="presParOf" srcId="{F7438FE2-8147-4731-998C-6258ADA400F5}" destId="{2B949524-7F17-469B-8791-E02B906BBCBA}" srcOrd="1" destOrd="0" presId="urn:microsoft.com/office/officeart/2008/layout/LinedList"/>
    <dgm:cxn modelId="{88641A43-DA46-4931-AFED-83011BAB05DA}" type="presParOf" srcId="{F7438FE2-8147-4731-998C-6258ADA400F5}" destId="{7EFAE209-FAC1-4FFD-954C-DB43A722CBA2}" srcOrd="2" destOrd="0" presId="urn:microsoft.com/office/officeart/2008/layout/LinedList"/>
    <dgm:cxn modelId="{BBEFC8D2-A4A5-41E5-BD3C-360A9F7E6C8B}" type="presParOf" srcId="{EC2CB8F5-62FD-4733-AF40-DB3489C8A64D}" destId="{E83A346C-1DCB-4483-8F2A-69F55542E26D}" srcOrd="2" destOrd="0" presId="urn:microsoft.com/office/officeart/2008/layout/LinedList"/>
    <dgm:cxn modelId="{094C523A-8950-48DA-A1D0-17C2115F2999}" type="presParOf" srcId="{EC2CB8F5-62FD-4733-AF40-DB3489C8A64D}" destId="{A34D5EDF-58E1-4F37-9E39-6CC5C5A05430}" srcOrd="3" destOrd="0" presId="urn:microsoft.com/office/officeart/2008/layout/LinedList"/>
    <dgm:cxn modelId="{7C879BDB-6301-4997-A31D-022B6ADACFBF}" type="presParOf" srcId="{EC2CB8F5-62FD-4733-AF40-DB3489C8A64D}" destId="{0B01D8AC-33D1-4862-894F-CCB624673F0F}" srcOrd="4" destOrd="0" presId="urn:microsoft.com/office/officeart/2008/layout/LinedList"/>
    <dgm:cxn modelId="{28309BA5-1CD2-4863-BB75-7AA1DE248756}" type="presParOf" srcId="{0B01D8AC-33D1-4862-894F-CCB624673F0F}" destId="{4842B450-5F92-4B4B-AC51-08763B6C208F}" srcOrd="0" destOrd="0" presId="urn:microsoft.com/office/officeart/2008/layout/LinedList"/>
    <dgm:cxn modelId="{D84F914C-2E59-4947-93A9-57E632F239B3}" type="presParOf" srcId="{0B01D8AC-33D1-4862-894F-CCB624673F0F}" destId="{7AF87952-A30F-476D-9269-7B7ABAD45B47}" srcOrd="1" destOrd="0" presId="urn:microsoft.com/office/officeart/2008/layout/LinedList"/>
    <dgm:cxn modelId="{9172B6B8-C520-45A6-9629-31360052E0E2}" type="presParOf" srcId="{0B01D8AC-33D1-4862-894F-CCB624673F0F}" destId="{DDDE5A09-C5CC-47D2-96BC-9AE989849031}" srcOrd="2" destOrd="0" presId="urn:microsoft.com/office/officeart/2008/layout/LinedList"/>
    <dgm:cxn modelId="{A48F71B8-4D81-425C-91D4-FCF4FFAF51E7}" type="presParOf" srcId="{EC2CB8F5-62FD-4733-AF40-DB3489C8A64D}" destId="{D14E0656-EA45-46C3-B427-E18EC341E960}" srcOrd="5" destOrd="0" presId="urn:microsoft.com/office/officeart/2008/layout/LinedList"/>
    <dgm:cxn modelId="{8A94295D-137A-445B-A541-EC7D9BCE4E7C}" type="presParOf" srcId="{EC2CB8F5-62FD-4733-AF40-DB3489C8A64D}" destId="{D95C9EBD-34E3-4485-BE4A-3A21AA34F9DB}" srcOrd="6" destOrd="0" presId="urn:microsoft.com/office/officeart/2008/layout/LinedList"/>
    <dgm:cxn modelId="{BB0E8BF4-097E-4796-B765-572761F01EA3}" type="presParOf" srcId="{EC2CB8F5-62FD-4733-AF40-DB3489C8A64D}" destId="{2346BD53-57A3-4219-9858-CCD468F3BDA9}" srcOrd="7" destOrd="0" presId="urn:microsoft.com/office/officeart/2008/layout/LinedList"/>
    <dgm:cxn modelId="{A4F700E4-4C4C-40AF-B93F-84B98139B042}" type="presParOf" srcId="{2346BD53-57A3-4219-9858-CCD468F3BDA9}" destId="{5B63FDBC-0A51-4535-9286-8A70DE403289}" srcOrd="0" destOrd="0" presId="urn:microsoft.com/office/officeart/2008/layout/LinedList"/>
    <dgm:cxn modelId="{62F0446D-C57B-46EF-9CB6-3AEB15E43019}" type="presParOf" srcId="{2346BD53-57A3-4219-9858-CCD468F3BDA9}" destId="{2140C31E-0D2F-49E0-ABF4-1BDFDF994EF5}" srcOrd="1" destOrd="0" presId="urn:microsoft.com/office/officeart/2008/layout/LinedList"/>
    <dgm:cxn modelId="{D6554A20-E352-42F2-BB72-AEA5D0B60036}" type="presParOf" srcId="{2346BD53-57A3-4219-9858-CCD468F3BDA9}" destId="{F3D3A18A-947F-4285-91C8-981ECF55018E}" srcOrd="2" destOrd="0" presId="urn:microsoft.com/office/officeart/2008/layout/LinedList"/>
    <dgm:cxn modelId="{79B8AFE6-0529-47AA-B644-FB40DC34FA7E}" type="presParOf" srcId="{EC2CB8F5-62FD-4733-AF40-DB3489C8A64D}" destId="{EC8FE900-9305-4DA2-BCB7-B8D559C0FEF5}" srcOrd="8" destOrd="0" presId="urn:microsoft.com/office/officeart/2008/layout/LinedList"/>
    <dgm:cxn modelId="{AC922164-518C-489A-85A1-DE0027F434EA}" type="presParOf" srcId="{EC2CB8F5-62FD-4733-AF40-DB3489C8A64D}" destId="{FF670CA7-0E3F-4A23-9AC5-581708172D9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81B82D-9685-480A-B0D4-FD455805F0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0643CF6-F57E-4592-973C-D972BA2729CA}">
      <dgm:prSet phldrT="[텍스트]"/>
      <dgm:spPr/>
      <dgm:t>
        <a:bodyPr/>
        <a:lstStyle/>
        <a:p>
          <a:pPr latinLnBrk="1"/>
          <a:r>
            <a:rPr lang="en-US" altLang="ko-KR" dirty="0"/>
            <a:t>Solution</a:t>
          </a:r>
          <a:endParaRPr lang="ko-KR" altLang="en-US" dirty="0"/>
        </a:p>
      </dgm:t>
    </dgm:pt>
    <dgm:pt modelId="{2F0818D9-C1C1-4FCC-9EF7-7834237128DB}" type="parTrans" cxnId="{A624DCBF-565F-4064-B52B-7241736FD4FA}">
      <dgm:prSet/>
      <dgm:spPr/>
      <dgm:t>
        <a:bodyPr/>
        <a:lstStyle/>
        <a:p>
          <a:pPr latinLnBrk="1"/>
          <a:endParaRPr lang="ko-KR" altLang="en-US"/>
        </a:p>
      </dgm:t>
    </dgm:pt>
    <dgm:pt modelId="{03C941E7-7B1E-46A1-9DEF-D23D1C09B3D8}" type="sibTrans" cxnId="{A624DCBF-565F-4064-B52B-7241736FD4FA}">
      <dgm:prSet/>
      <dgm:spPr/>
      <dgm:t>
        <a:bodyPr/>
        <a:lstStyle/>
        <a:p>
          <a:pPr latinLnBrk="1"/>
          <a:endParaRPr lang="ko-KR" altLang="en-US"/>
        </a:p>
      </dgm:t>
    </dgm:pt>
    <dgm:pt modelId="{77263D64-23A0-402E-A50B-2DD9D72F31B3}">
      <dgm:prSet phldrT="[텍스트]"/>
      <dgm:spPr/>
      <dgm:t>
        <a:bodyPr/>
        <a:lstStyle/>
        <a:p>
          <a:pPr latinLnBrk="1"/>
          <a:r>
            <a:rPr lang="en-US" altLang="ko-KR" dirty="0"/>
            <a:t>1. Internal activations of deep convolutional networks, though trained on a high-level image classification task, are often useful</a:t>
          </a:r>
          <a:endParaRPr lang="ko-KR" altLang="en-US" dirty="0"/>
        </a:p>
      </dgm:t>
    </dgm:pt>
    <dgm:pt modelId="{E86580A2-5A6C-4CA3-B9D7-81F2B0178AC2}" type="parTrans" cxnId="{9DAA25CF-22A9-466F-8097-747B2C1468A1}">
      <dgm:prSet/>
      <dgm:spPr/>
      <dgm:t>
        <a:bodyPr/>
        <a:lstStyle/>
        <a:p>
          <a:pPr latinLnBrk="1"/>
          <a:endParaRPr lang="ko-KR" altLang="en-US"/>
        </a:p>
      </dgm:t>
    </dgm:pt>
    <dgm:pt modelId="{590443C5-C317-4786-A60D-22A01AB0316E}" type="sibTrans" cxnId="{9DAA25CF-22A9-466F-8097-747B2C1468A1}">
      <dgm:prSet/>
      <dgm:spPr/>
      <dgm:t>
        <a:bodyPr/>
        <a:lstStyle/>
        <a:p>
          <a:pPr latinLnBrk="1"/>
          <a:endParaRPr lang="ko-KR" altLang="en-US"/>
        </a:p>
      </dgm:t>
    </dgm:pt>
    <dgm:pt modelId="{087E2413-D0CF-41BA-A5AF-ED8FE651F1EC}">
      <dgm:prSet phldrT="[텍스트]"/>
      <dgm:spPr/>
      <dgm:t>
        <a:bodyPr/>
        <a:lstStyle/>
        <a:p>
          <a:pPr latinLnBrk="1"/>
          <a:r>
            <a:rPr lang="en-US" altLang="ko-KR" dirty="0"/>
            <a:t>2. Features from networks have been used on tasks </a:t>
          </a:r>
          <a:r>
            <a:rPr lang="en-US" altLang="ko-KR" dirty="0">
              <a:sym typeface="Wingdings" panose="05000000000000000000" pitchFamily="2" charset="2"/>
            </a:rPr>
            <a:t> Measuring distance in feature space as a </a:t>
          </a:r>
          <a:r>
            <a:rPr lang="en-US" altLang="ko-KR" dirty="0">
              <a:solidFill>
                <a:srgbClr val="FF0000"/>
              </a:solidFill>
              <a:sym typeface="Wingdings" panose="05000000000000000000" pitchFamily="2" charset="2"/>
            </a:rPr>
            <a:t>perceptual loss</a:t>
          </a:r>
          <a:endParaRPr lang="ko-KR" altLang="en-US" dirty="0">
            <a:solidFill>
              <a:srgbClr val="FF0000"/>
            </a:solidFill>
          </a:endParaRPr>
        </a:p>
      </dgm:t>
    </dgm:pt>
    <dgm:pt modelId="{9951EAD5-5148-442A-9BDE-4F1F85576E28}" type="parTrans" cxnId="{1272F98A-3D07-4E3F-BDEE-8198B3032740}">
      <dgm:prSet/>
      <dgm:spPr/>
      <dgm:t>
        <a:bodyPr/>
        <a:lstStyle/>
        <a:p>
          <a:pPr latinLnBrk="1"/>
          <a:endParaRPr lang="ko-KR" altLang="en-US"/>
        </a:p>
      </dgm:t>
    </dgm:pt>
    <dgm:pt modelId="{9ED4B1A8-559D-4A51-A113-69B25F99B9AE}" type="sibTrans" cxnId="{1272F98A-3D07-4E3F-BDEE-8198B3032740}">
      <dgm:prSet/>
      <dgm:spPr/>
      <dgm:t>
        <a:bodyPr/>
        <a:lstStyle/>
        <a:p>
          <a:pPr latinLnBrk="1"/>
          <a:endParaRPr lang="ko-KR" altLang="en-US"/>
        </a:p>
      </dgm:t>
    </dgm:pt>
    <dgm:pt modelId="{F5946ABE-5839-4D7D-A6A3-88FBBEF5C9F2}">
      <dgm:prSet phldrT="[텍스트]"/>
      <dgm:spPr/>
      <dgm:t>
        <a:bodyPr/>
        <a:lstStyle/>
        <a:p>
          <a:pPr latinLnBrk="1"/>
          <a:r>
            <a:rPr lang="en-US" altLang="ko-KR" dirty="0"/>
            <a:t>3. New large database of human judgments</a:t>
          </a:r>
          <a:endParaRPr lang="ko-KR" altLang="en-US" dirty="0"/>
        </a:p>
      </dgm:t>
    </dgm:pt>
    <dgm:pt modelId="{1868C68A-2829-4726-8427-5BCD1B66343E}" type="parTrans" cxnId="{41FEC221-9F26-41CE-BA46-55617D4834FF}">
      <dgm:prSet/>
      <dgm:spPr/>
      <dgm:t>
        <a:bodyPr/>
        <a:lstStyle/>
        <a:p>
          <a:pPr latinLnBrk="1"/>
          <a:endParaRPr lang="ko-KR" altLang="en-US"/>
        </a:p>
      </dgm:t>
    </dgm:pt>
    <dgm:pt modelId="{1C0A0351-9E53-465B-AA73-0EE17560383E}" type="sibTrans" cxnId="{41FEC221-9F26-41CE-BA46-55617D4834FF}">
      <dgm:prSet/>
      <dgm:spPr/>
      <dgm:t>
        <a:bodyPr/>
        <a:lstStyle/>
        <a:p>
          <a:pPr latinLnBrk="1"/>
          <a:endParaRPr lang="ko-KR" altLang="en-US"/>
        </a:p>
      </dgm:t>
    </dgm:pt>
    <dgm:pt modelId="{75B0A2D8-E0A5-4A94-B570-4D500CD1BC3E}" type="pres">
      <dgm:prSet presAssocID="{3D81B82D-9685-480A-B0D4-FD455805F0E6}" presName="vert0" presStyleCnt="0">
        <dgm:presLayoutVars>
          <dgm:dir/>
          <dgm:animOne val="branch"/>
          <dgm:animLvl val="lvl"/>
        </dgm:presLayoutVars>
      </dgm:prSet>
      <dgm:spPr/>
    </dgm:pt>
    <dgm:pt modelId="{ABF013A3-B45B-4685-93AD-1122B51FF254}" type="pres">
      <dgm:prSet presAssocID="{80643CF6-F57E-4592-973C-D972BA2729CA}" presName="thickLine" presStyleLbl="alignNode1" presStyleIdx="0" presStyleCnt="1"/>
      <dgm:spPr/>
    </dgm:pt>
    <dgm:pt modelId="{0381343C-78EE-486D-BE62-C5396DFCEAC7}" type="pres">
      <dgm:prSet presAssocID="{80643CF6-F57E-4592-973C-D972BA2729CA}" presName="horz1" presStyleCnt="0"/>
      <dgm:spPr/>
    </dgm:pt>
    <dgm:pt modelId="{8207DC8C-DCE2-416A-9675-C4476310ED0B}" type="pres">
      <dgm:prSet presAssocID="{80643CF6-F57E-4592-973C-D972BA2729CA}" presName="tx1" presStyleLbl="revTx" presStyleIdx="0" presStyleCnt="4"/>
      <dgm:spPr/>
    </dgm:pt>
    <dgm:pt modelId="{075A2584-7982-4556-A1A0-178297891EDC}" type="pres">
      <dgm:prSet presAssocID="{80643CF6-F57E-4592-973C-D972BA2729CA}" presName="vert1" presStyleCnt="0"/>
      <dgm:spPr/>
    </dgm:pt>
    <dgm:pt modelId="{11861FAE-9FA5-4BBB-B4A8-B84655C2D83E}" type="pres">
      <dgm:prSet presAssocID="{77263D64-23A0-402E-A50B-2DD9D72F31B3}" presName="vertSpace2a" presStyleCnt="0"/>
      <dgm:spPr/>
    </dgm:pt>
    <dgm:pt modelId="{3B174B33-87E2-48D8-B53C-08DE73891678}" type="pres">
      <dgm:prSet presAssocID="{77263D64-23A0-402E-A50B-2DD9D72F31B3}" presName="horz2" presStyleCnt="0"/>
      <dgm:spPr/>
    </dgm:pt>
    <dgm:pt modelId="{D1346A25-6809-4C9A-A1DB-FA3768F960B0}" type="pres">
      <dgm:prSet presAssocID="{77263D64-23A0-402E-A50B-2DD9D72F31B3}" presName="horzSpace2" presStyleCnt="0"/>
      <dgm:spPr/>
    </dgm:pt>
    <dgm:pt modelId="{D43EECE5-048C-4559-B483-2D9859F860D8}" type="pres">
      <dgm:prSet presAssocID="{77263D64-23A0-402E-A50B-2DD9D72F31B3}" presName="tx2" presStyleLbl="revTx" presStyleIdx="1" presStyleCnt="4"/>
      <dgm:spPr/>
    </dgm:pt>
    <dgm:pt modelId="{01B3A3A9-8E5D-4444-8CC2-5F3460B41F12}" type="pres">
      <dgm:prSet presAssocID="{77263D64-23A0-402E-A50B-2DD9D72F31B3}" presName="vert2" presStyleCnt="0"/>
      <dgm:spPr/>
    </dgm:pt>
    <dgm:pt modelId="{C14BB7B4-2BA8-474D-B26F-E0CC38DBC6AB}" type="pres">
      <dgm:prSet presAssocID="{77263D64-23A0-402E-A50B-2DD9D72F31B3}" presName="thinLine2b" presStyleLbl="callout" presStyleIdx="0" presStyleCnt="3"/>
      <dgm:spPr/>
    </dgm:pt>
    <dgm:pt modelId="{E1E21132-CD0A-4C54-84EF-BB67FAA50E14}" type="pres">
      <dgm:prSet presAssocID="{77263D64-23A0-402E-A50B-2DD9D72F31B3}" presName="vertSpace2b" presStyleCnt="0"/>
      <dgm:spPr/>
    </dgm:pt>
    <dgm:pt modelId="{A10EBE15-1F06-4325-8E42-41477F52D2A7}" type="pres">
      <dgm:prSet presAssocID="{087E2413-D0CF-41BA-A5AF-ED8FE651F1EC}" presName="horz2" presStyleCnt="0"/>
      <dgm:spPr/>
    </dgm:pt>
    <dgm:pt modelId="{38084761-0DC5-4520-9CA0-C92A0CAF261D}" type="pres">
      <dgm:prSet presAssocID="{087E2413-D0CF-41BA-A5AF-ED8FE651F1EC}" presName="horzSpace2" presStyleCnt="0"/>
      <dgm:spPr/>
    </dgm:pt>
    <dgm:pt modelId="{672F772E-F31D-4A77-A6E3-42B3CA58AE8B}" type="pres">
      <dgm:prSet presAssocID="{087E2413-D0CF-41BA-A5AF-ED8FE651F1EC}" presName="tx2" presStyleLbl="revTx" presStyleIdx="2" presStyleCnt="4"/>
      <dgm:spPr/>
    </dgm:pt>
    <dgm:pt modelId="{11854EB3-4CC9-4137-9C5A-B94C84B42F0E}" type="pres">
      <dgm:prSet presAssocID="{087E2413-D0CF-41BA-A5AF-ED8FE651F1EC}" presName="vert2" presStyleCnt="0"/>
      <dgm:spPr/>
    </dgm:pt>
    <dgm:pt modelId="{21A46045-13EB-48D2-ABFC-70C245F13333}" type="pres">
      <dgm:prSet presAssocID="{087E2413-D0CF-41BA-A5AF-ED8FE651F1EC}" presName="thinLine2b" presStyleLbl="callout" presStyleIdx="1" presStyleCnt="3"/>
      <dgm:spPr/>
    </dgm:pt>
    <dgm:pt modelId="{0FB3B0E8-1924-4CA7-B182-0452639E0289}" type="pres">
      <dgm:prSet presAssocID="{087E2413-D0CF-41BA-A5AF-ED8FE651F1EC}" presName="vertSpace2b" presStyleCnt="0"/>
      <dgm:spPr/>
    </dgm:pt>
    <dgm:pt modelId="{2803FDAF-963B-4399-B175-1FF08FB33F87}" type="pres">
      <dgm:prSet presAssocID="{F5946ABE-5839-4D7D-A6A3-88FBBEF5C9F2}" presName="horz2" presStyleCnt="0"/>
      <dgm:spPr/>
    </dgm:pt>
    <dgm:pt modelId="{BD1BDFBF-CF5F-4C53-A760-AB31AB025F1A}" type="pres">
      <dgm:prSet presAssocID="{F5946ABE-5839-4D7D-A6A3-88FBBEF5C9F2}" presName="horzSpace2" presStyleCnt="0"/>
      <dgm:spPr/>
    </dgm:pt>
    <dgm:pt modelId="{6FAE1BAD-06AF-4863-95A1-C7C7D56D3829}" type="pres">
      <dgm:prSet presAssocID="{F5946ABE-5839-4D7D-A6A3-88FBBEF5C9F2}" presName="tx2" presStyleLbl="revTx" presStyleIdx="3" presStyleCnt="4"/>
      <dgm:spPr/>
    </dgm:pt>
    <dgm:pt modelId="{B9876933-A6AE-42B7-96B2-235610C77333}" type="pres">
      <dgm:prSet presAssocID="{F5946ABE-5839-4D7D-A6A3-88FBBEF5C9F2}" presName="vert2" presStyleCnt="0"/>
      <dgm:spPr/>
    </dgm:pt>
    <dgm:pt modelId="{5594E156-18D3-459E-B0A4-3D32F6C27F3C}" type="pres">
      <dgm:prSet presAssocID="{F5946ABE-5839-4D7D-A6A3-88FBBEF5C9F2}" presName="thinLine2b" presStyleLbl="callout" presStyleIdx="2" presStyleCnt="3"/>
      <dgm:spPr/>
    </dgm:pt>
    <dgm:pt modelId="{72B6C4C3-156C-4DB6-B1CD-7124D8DEEA70}" type="pres">
      <dgm:prSet presAssocID="{F5946ABE-5839-4D7D-A6A3-88FBBEF5C9F2}" presName="vertSpace2b" presStyleCnt="0"/>
      <dgm:spPr/>
    </dgm:pt>
  </dgm:ptLst>
  <dgm:cxnLst>
    <dgm:cxn modelId="{BA6DF718-BA7A-483D-B4A1-2AAC8AAE513F}" type="presOf" srcId="{F5946ABE-5839-4D7D-A6A3-88FBBEF5C9F2}" destId="{6FAE1BAD-06AF-4863-95A1-C7C7D56D3829}" srcOrd="0" destOrd="0" presId="urn:microsoft.com/office/officeart/2008/layout/LinedList"/>
    <dgm:cxn modelId="{41FEC221-9F26-41CE-BA46-55617D4834FF}" srcId="{80643CF6-F57E-4592-973C-D972BA2729CA}" destId="{F5946ABE-5839-4D7D-A6A3-88FBBEF5C9F2}" srcOrd="2" destOrd="0" parTransId="{1868C68A-2829-4726-8427-5BCD1B66343E}" sibTransId="{1C0A0351-9E53-465B-AA73-0EE17560383E}"/>
    <dgm:cxn modelId="{85270424-AE36-4169-9824-AD444AF0C9F9}" type="presOf" srcId="{77263D64-23A0-402E-A50B-2DD9D72F31B3}" destId="{D43EECE5-048C-4559-B483-2D9859F860D8}" srcOrd="0" destOrd="0" presId="urn:microsoft.com/office/officeart/2008/layout/LinedList"/>
    <dgm:cxn modelId="{C85A1D49-7844-48B1-B7D9-8B59BD34179A}" type="presOf" srcId="{087E2413-D0CF-41BA-A5AF-ED8FE651F1EC}" destId="{672F772E-F31D-4A77-A6E3-42B3CA58AE8B}" srcOrd="0" destOrd="0" presId="urn:microsoft.com/office/officeart/2008/layout/LinedList"/>
    <dgm:cxn modelId="{407F187A-4889-4AAB-B909-14502A9CF320}" type="presOf" srcId="{3D81B82D-9685-480A-B0D4-FD455805F0E6}" destId="{75B0A2D8-E0A5-4A94-B570-4D500CD1BC3E}" srcOrd="0" destOrd="0" presId="urn:microsoft.com/office/officeart/2008/layout/LinedList"/>
    <dgm:cxn modelId="{1272F98A-3D07-4E3F-BDEE-8198B3032740}" srcId="{80643CF6-F57E-4592-973C-D972BA2729CA}" destId="{087E2413-D0CF-41BA-A5AF-ED8FE651F1EC}" srcOrd="1" destOrd="0" parTransId="{9951EAD5-5148-442A-9BDE-4F1F85576E28}" sibTransId="{9ED4B1A8-559D-4A51-A113-69B25F99B9AE}"/>
    <dgm:cxn modelId="{A624DCBF-565F-4064-B52B-7241736FD4FA}" srcId="{3D81B82D-9685-480A-B0D4-FD455805F0E6}" destId="{80643CF6-F57E-4592-973C-D972BA2729CA}" srcOrd="0" destOrd="0" parTransId="{2F0818D9-C1C1-4FCC-9EF7-7834237128DB}" sibTransId="{03C941E7-7B1E-46A1-9DEF-D23D1C09B3D8}"/>
    <dgm:cxn modelId="{5385B8CE-7CCF-4B75-A444-F3A9565F752C}" type="presOf" srcId="{80643CF6-F57E-4592-973C-D972BA2729CA}" destId="{8207DC8C-DCE2-416A-9675-C4476310ED0B}" srcOrd="0" destOrd="0" presId="urn:microsoft.com/office/officeart/2008/layout/LinedList"/>
    <dgm:cxn modelId="{9DAA25CF-22A9-466F-8097-747B2C1468A1}" srcId="{80643CF6-F57E-4592-973C-D972BA2729CA}" destId="{77263D64-23A0-402E-A50B-2DD9D72F31B3}" srcOrd="0" destOrd="0" parTransId="{E86580A2-5A6C-4CA3-B9D7-81F2B0178AC2}" sibTransId="{590443C5-C317-4786-A60D-22A01AB0316E}"/>
    <dgm:cxn modelId="{7E854893-34E2-438D-BF34-056604F829D5}" type="presParOf" srcId="{75B0A2D8-E0A5-4A94-B570-4D500CD1BC3E}" destId="{ABF013A3-B45B-4685-93AD-1122B51FF254}" srcOrd="0" destOrd="0" presId="urn:microsoft.com/office/officeart/2008/layout/LinedList"/>
    <dgm:cxn modelId="{3ECAB12F-0190-4790-A9C2-EE4CCC56BB92}" type="presParOf" srcId="{75B0A2D8-E0A5-4A94-B570-4D500CD1BC3E}" destId="{0381343C-78EE-486D-BE62-C5396DFCEAC7}" srcOrd="1" destOrd="0" presId="urn:microsoft.com/office/officeart/2008/layout/LinedList"/>
    <dgm:cxn modelId="{4417CA50-03C1-457E-BF80-E3ED2DF70F26}" type="presParOf" srcId="{0381343C-78EE-486D-BE62-C5396DFCEAC7}" destId="{8207DC8C-DCE2-416A-9675-C4476310ED0B}" srcOrd="0" destOrd="0" presId="urn:microsoft.com/office/officeart/2008/layout/LinedList"/>
    <dgm:cxn modelId="{07E619A9-CEF5-4CBA-8AB4-57D75607480A}" type="presParOf" srcId="{0381343C-78EE-486D-BE62-C5396DFCEAC7}" destId="{075A2584-7982-4556-A1A0-178297891EDC}" srcOrd="1" destOrd="0" presId="urn:microsoft.com/office/officeart/2008/layout/LinedList"/>
    <dgm:cxn modelId="{EB58AA94-6AB4-4248-B0A6-86D013C57487}" type="presParOf" srcId="{075A2584-7982-4556-A1A0-178297891EDC}" destId="{11861FAE-9FA5-4BBB-B4A8-B84655C2D83E}" srcOrd="0" destOrd="0" presId="urn:microsoft.com/office/officeart/2008/layout/LinedList"/>
    <dgm:cxn modelId="{53BCDDDE-294C-492F-B7A9-B1F01E194B71}" type="presParOf" srcId="{075A2584-7982-4556-A1A0-178297891EDC}" destId="{3B174B33-87E2-48D8-B53C-08DE73891678}" srcOrd="1" destOrd="0" presId="urn:microsoft.com/office/officeart/2008/layout/LinedList"/>
    <dgm:cxn modelId="{9C0A41EC-805F-4501-BA43-5738A14436FA}" type="presParOf" srcId="{3B174B33-87E2-48D8-B53C-08DE73891678}" destId="{D1346A25-6809-4C9A-A1DB-FA3768F960B0}" srcOrd="0" destOrd="0" presId="urn:microsoft.com/office/officeart/2008/layout/LinedList"/>
    <dgm:cxn modelId="{FAAE5441-FB3E-4A68-A772-B6067D5A96B8}" type="presParOf" srcId="{3B174B33-87E2-48D8-B53C-08DE73891678}" destId="{D43EECE5-048C-4559-B483-2D9859F860D8}" srcOrd="1" destOrd="0" presId="urn:microsoft.com/office/officeart/2008/layout/LinedList"/>
    <dgm:cxn modelId="{12D84105-D86B-403D-9A55-9730256A24F7}" type="presParOf" srcId="{3B174B33-87E2-48D8-B53C-08DE73891678}" destId="{01B3A3A9-8E5D-4444-8CC2-5F3460B41F12}" srcOrd="2" destOrd="0" presId="urn:microsoft.com/office/officeart/2008/layout/LinedList"/>
    <dgm:cxn modelId="{4A92CC58-F922-493E-B78A-739E45126753}" type="presParOf" srcId="{075A2584-7982-4556-A1A0-178297891EDC}" destId="{C14BB7B4-2BA8-474D-B26F-E0CC38DBC6AB}" srcOrd="2" destOrd="0" presId="urn:microsoft.com/office/officeart/2008/layout/LinedList"/>
    <dgm:cxn modelId="{4CA47BA1-151E-4610-8DB5-1A6F817F183A}" type="presParOf" srcId="{075A2584-7982-4556-A1A0-178297891EDC}" destId="{E1E21132-CD0A-4C54-84EF-BB67FAA50E14}" srcOrd="3" destOrd="0" presId="urn:microsoft.com/office/officeart/2008/layout/LinedList"/>
    <dgm:cxn modelId="{466298E0-E67F-4CC9-ABBA-1B6D9266D8BD}" type="presParOf" srcId="{075A2584-7982-4556-A1A0-178297891EDC}" destId="{A10EBE15-1F06-4325-8E42-41477F52D2A7}" srcOrd="4" destOrd="0" presId="urn:microsoft.com/office/officeart/2008/layout/LinedList"/>
    <dgm:cxn modelId="{2C93C765-F9ED-4696-98FB-EC661E7616C6}" type="presParOf" srcId="{A10EBE15-1F06-4325-8E42-41477F52D2A7}" destId="{38084761-0DC5-4520-9CA0-C92A0CAF261D}" srcOrd="0" destOrd="0" presId="urn:microsoft.com/office/officeart/2008/layout/LinedList"/>
    <dgm:cxn modelId="{4DE5B3A4-44D7-4A14-9A43-8B34A6D9477E}" type="presParOf" srcId="{A10EBE15-1F06-4325-8E42-41477F52D2A7}" destId="{672F772E-F31D-4A77-A6E3-42B3CA58AE8B}" srcOrd="1" destOrd="0" presId="urn:microsoft.com/office/officeart/2008/layout/LinedList"/>
    <dgm:cxn modelId="{6891530C-BAC9-4C84-B40A-4CCF737C77F3}" type="presParOf" srcId="{A10EBE15-1F06-4325-8E42-41477F52D2A7}" destId="{11854EB3-4CC9-4137-9C5A-B94C84B42F0E}" srcOrd="2" destOrd="0" presId="urn:microsoft.com/office/officeart/2008/layout/LinedList"/>
    <dgm:cxn modelId="{F8DC56AE-E040-49DE-ADAF-253D2AA551F2}" type="presParOf" srcId="{075A2584-7982-4556-A1A0-178297891EDC}" destId="{21A46045-13EB-48D2-ABFC-70C245F13333}" srcOrd="5" destOrd="0" presId="urn:microsoft.com/office/officeart/2008/layout/LinedList"/>
    <dgm:cxn modelId="{40D0399C-74DD-493D-9DBA-9F46A9FC403E}" type="presParOf" srcId="{075A2584-7982-4556-A1A0-178297891EDC}" destId="{0FB3B0E8-1924-4CA7-B182-0452639E0289}" srcOrd="6" destOrd="0" presId="urn:microsoft.com/office/officeart/2008/layout/LinedList"/>
    <dgm:cxn modelId="{C6F0FC62-1466-442E-A6FC-89988D6D27F0}" type="presParOf" srcId="{075A2584-7982-4556-A1A0-178297891EDC}" destId="{2803FDAF-963B-4399-B175-1FF08FB33F87}" srcOrd="7" destOrd="0" presId="urn:microsoft.com/office/officeart/2008/layout/LinedList"/>
    <dgm:cxn modelId="{4734A0C8-6DA0-441D-B7B4-CD57FAD2502F}" type="presParOf" srcId="{2803FDAF-963B-4399-B175-1FF08FB33F87}" destId="{BD1BDFBF-CF5F-4C53-A760-AB31AB025F1A}" srcOrd="0" destOrd="0" presId="urn:microsoft.com/office/officeart/2008/layout/LinedList"/>
    <dgm:cxn modelId="{8247ECF9-5A94-4548-9CE1-FE96AE6E0295}" type="presParOf" srcId="{2803FDAF-963B-4399-B175-1FF08FB33F87}" destId="{6FAE1BAD-06AF-4863-95A1-C7C7D56D3829}" srcOrd="1" destOrd="0" presId="urn:microsoft.com/office/officeart/2008/layout/LinedList"/>
    <dgm:cxn modelId="{BA28D495-822F-4A63-9EA0-BFBCE872AC31}" type="presParOf" srcId="{2803FDAF-963B-4399-B175-1FF08FB33F87}" destId="{B9876933-A6AE-42B7-96B2-235610C77333}" srcOrd="2" destOrd="0" presId="urn:microsoft.com/office/officeart/2008/layout/LinedList"/>
    <dgm:cxn modelId="{307E7202-DD51-40F2-A460-ED739A592EAD}" type="presParOf" srcId="{075A2584-7982-4556-A1A0-178297891EDC}" destId="{5594E156-18D3-459E-B0A4-3D32F6C27F3C}" srcOrd="8" destOrd="0" presId="urn:microsoft.com/office/officeart/2008/layout/LinedList"/>
    <dgm:cxn modelId="{C2FE0D77-E932-4C48-9820-D13CFB3AE302}" type="presParOf" srcId="{075A2584-7982-4556-A1A0-178297891EDC}" destId="{72B6C4C3-156C-4DB6-B1CD-7124D8DEEA7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2B69BE-C58D-43EB-8109-4136FA2FED7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5855AD-33F1-4ED4-9B24-774D4501D0F0}">
      <dgm:prSet phldrT="[텍스트]"/>
      <dgm:spPr/>
      <dgm:t>
        <a:bodyPr/>
        <a:lstStyle/>
        <a:p>
          <a:pPr latinLnBrk="1"/>
          <a:r>
            <a:rPr lang="en-US" altLang="ko-KR" dirty="0"/>
            <a:t>Conclusion</a:t>
          </a:r>
          <a:endParaRPr lang="ko-KR" altLang="en-US" dirty="0"/>
        </a:p>
      </dgm:t>
    </dgm:pt>
    <dgm:pt modelId="{E113983D-3523-43D9-BFA8-15F774A734C1}" type="parTrans" cxnId="{6F28D3B6-7972-4293-9A38-7E7509E5E6EA}">
      <dgm:prSet/>
      <dgm:spPr/>
      <dgm:t>
        <a:bodyPr/>
        <a:lstStyle/>
        <a:p>
          <a:pPr latinLnBrk="1"/>
          <a:endParaRPr lang="ko-KR" altLang="en-US"/>
        </a:p>
      </dgm:t>
    </dgm:pt>
    <dgm:pt modelId="{919F41AF-15D7-4ED9-9ADC-BC5A9B8CCB15}" type="sibTrans" cxnId="{6F28D3B6-7972-4293-9A38-7E7509E5E6EA}">
      <dgm:prSet/>
      <dgm:spPr/>
      <dgm:t>
        <a:bodyPr/>
        <a:lstStyle/>
        <a:p>
          <a:pPr latinLnBrk="1"/>
          <a:endParaRPr lang="ko-KR" altLang="en-US"/>
        </a:p>
      </dgm:t>
    </dgm:pt>
    <dgm:pt modelId="{F2548ED7-DE79-4094-B51C-711F510D013F}">
      <dgm:prSet phldrT="[텍스트]"/>
      <dgm:spPr/>
      <dgm:t>
        <a:bodyPr/>
        <a:lstStyle/>
        <a:p>
          <a:pPr latinLnBrk="1"/>
          <a:r>
            <a:rPr lang="en-US" altLang="ko-KR" dirty="0"/>
            <a:t>Activation &amp; calibration ==</a:t>
          </a:r>
          <a:r>
            <a:rPr lang="en-US" altLang="ko-KR" dirty="0">
              <a:sym typeface="Wingdings" panose="05000000000000000000" pitchFamily="2" charset="2"/>
            </a:rPr>
            <a:t> </a:t>
          </a:r>
          <a:r>
            <a:rPr lang="en-US" altLang="ko-KR" dirty="0"/>
            <a:t> Human perceptual judgments</a:t>
          </a:r>
          <a:endParaRPr lang="ko-KR" altLang="en-US" dirty="0"/>
        </a:p>
      </dgm:t>
    </dgm:pt>
    <dgm:pt modelId="{38413A17-8A7B-4F55-9D11-EEC82DCE666C}" type="parTrans" cxnId="{0CBE7063-960C-4507-9B3E-2763C57FFEA3}">
      <dgm:prSet/>
      <dgm:spPr/>
      <dgm:t>
        <a:bodyPr/>
        <a:lstStyle/>
        <a:p>
          <a:pPr latinLnBrk="1"/>
          <a:endParaRPr lang="ko-KR" altLang="en-US"/>
        </a:p>
      </dgm:t>
    </dgm:pt>
    <dgm:pt modelId="{9C5DFFAA-7B99-4F4E-80D0-561A98423DBF}" type="sibTrans" cxnId="{0CBE7063-960C-4507-9B3E-2763C57FFEA3}">
      <dgm:prSet/>
      <dgm:spPr/>
      <dgm:t>
        <a:bodyPr/>
        <a:lstStyle/>
        <a:p>
          <a:pPr latinLnBrk="1"/>
          <a:endParaRPr lang="ko-KR" altLang="en-US"/>
        </a:p>
      </dgm:t>
    </dgm:pt>
    <dgm:pt modelId="{06CB37F0-A40A-4236-A80E-284F4D9EC909}">
      <dgm:prSet phldrT="[텍스트]"/>
      <dgm:spPr/>
      <dgm:t>
        <a:bodyPr/>
        <a:lstStyle/>
        <a:p>
          <a:pPr latinLnBrk="1"/>
          <a:r>
            <a:rPr lang="en-US" altLang="ko-KR" dirty="0"/>
            <a:t>Better than classic metrics</a:t>
          </a:r>
          <a:endParaRPr lang="ko-KR" altLang="en-US" dirty="0"/>
        </a:p>
      </dgm:t>
    </dgm:pt>
    <dgm:pt modelId="{14133536-A367-4D27-B9E1-EE9C2B78EF76}" type="parTrans" cxnId="{27B10A71-29ED-4365-8C36-A95D433CDFA1}">
      <dgm:prSet/>
      <dgm:spPr/>
      <dgm:t>
        <a:bodyPr/>
        <a:lstStyle/>
        <a:p>
          <a:pPr latinLnBrk="1"/>
          <a:endParaRPr lang="ko-KR" altLang="en-US"/>
        </a:p>
      </dgm:t>
    </dgm:pt>
    <dgm:pt modelId="{1E3E34FA-0990-4DEE-B4EE-0A85C25D3B57}" type="sibTrans" cxnId="{27B10A71-29ED-4365-8C36-A95D433CDFA1}">
      <dgm:prSet/>
      <dgm:spPr/>
      <dgm:t>
        <a:bodyPr/>
        <a:lstStyle/>
        <a:p>
          <a:pPr latinLnBrk="1"/>
          <a:endParaRPr lang="ko-KR" altLang="en-US"/>
        </a:p>
      </dgm:t>
    </dgm:pt>
    <dgm:pt modelId="{15936E52-DB36-4F39-B34B-350DD4060EE5}">
      <dgm:prSet phldrT="[텍스트]"/>
      <dgm:spPr/>
      <dgm:t>
        <a:bodyPr/>
        <a:lstStyle/>
        <a:p>
          <a:pPr latinLnBrk="1"/>
          <a:r>
            <a:rPr lang="en-US" altLang="ko-KR" dirty="0"/>
            <a:t>Good performance regardless of supervise cases</a:t>
          </a:r>
          <a:endParaRPr lang="ko-KR" altLang="en-US" dirty="0"/>
        </a:p>
      </dgm:t>
    </dgm:pt>
    <dgm:pt modelId="{EA17A181-0112-4728-BAC0-492746FDE88D}" type="parTrans" cxnId="{A665805B-027F-4941-9A12-0A126FE2F337}">
      <dgm:prSet/>
      <dgm:spPr/>
      <dgm:t>
        <a:bodyPr/>
        <a:lstStyle/>
        <a:p>
          <a:pPr latinLnBrk="1"/>
          <a:endParaRPr lang="ko-KR" altLang="en-US"/>
        </a:p>
      </dgm:t>
    </dgm:pt>
    <dgm:pt modelId="{5AD80488-BE14-4F4F-8105-C527D17E2584}" type="sibTrans" cxnId="{A665805B-027F-4941-9A12-0A126FE2F337}">
      <dgm:prSet/>
      <dgm:spPr/>
      <dgm:t>
        <a:bodyPr/>
        <a:lstStyle/>
        <a:p>
          <a:pPr latinLnBrk="1"/>
          <a:endParaRPr lang="ko-KR" altLang="en-US"/>
        </a:p>
      </dgm:t>
    </dgm:pt>
    <dgm:pt modelId="{37F6A95C-DAD5-4043-9417-28AA8A669483}" type="pres">
      <dgm:prSet presAssocID="{632B69BE-C58D-43EB-8109-4136FA2FED7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1E4297A-BB78-4BE3-9333-1362827430EA}" type="pres">
      <dgm:prSet presAssocID="{835855AD-33F1-4ED4-9B24-774D4501D0F0}" presName="root1" presStyleCnt="0"/>
      <dgm:spPr/>
    </dgm:pt>
    <dgm:pt modelId="{573EF878-DB92-4DB0-89FC-2C2D6149E6B0}" type="pres">
      <dgm:prSet presAssocID="{835855AD-33F1-4ED4-9B24-774D4501D0F0}" presName="LevelOneTextNode" presStyleLbl="node0" presStyleIdx="0" presStyleCnt="1" custAng="5400000" custScaleY="35615" custLinFactNeighborX="-31600" custLinFactNeighborY="429">
        <dgm:presLayoutVars>
          <dgm:chPref val="3"/>
        </dgm:presLayoutVars>
      </dgm:prSet>
      <dgm:spPr/>
    </dgm:pt>
    <dgm:pt modelId="{5A43257C-9532-4CB2-A3C3-C331029C9E8E}" type="pres">
      <dgm:prSet presAssocID="{835855AD-33F1-4ED4-9B24-774D4501D0F0}" presName="level2hierChild" presStyleCnt="0"/>
      <dgm:spPr/>
    </dgm:pt>
    <dgm:pt modelId="{DB0333C1-9FE7-47EC-A6C1-529FE1B6896C}" type="pres">
      <dgm:prSet presAssocID="{38413A17-8A7B-4F55-9D11-EEC82DCE666C}" presName="conn2-1" presStyleLbl="parChTrans1D2" presStyleIdx="0" presStyleCnt="3"/>
      <dgm:spPr/>
    </dgm:pt>
    <dgm:pt modelId="{6182F8DA-A59F-4B33-A060-945B796AFB58}" type="pres">
      <dgm:prSet presAssocID="{38413A17-8A7B-4F55-9D11-EEC82DCE666C}" presName="connTx" presStyleLbl="parChTrans1D2" presStyleIdx="0" presStyleCnt="3"/>
      <dgm:spPr/>
    </dgm:pt>
    <dgm:pt modelId="{9F7CC634-6EDA-4B6F-947A-CBC292E2F57B}" type="pres">
      <dgm:prSet presAssocID="{F2548ED7-DE79-4094-B51C-711F510D013F}" presName="root2" presStyleCnt="0"/>
      <dgm:spPr/>
    </dgm:pt>
    <dgm:pt modelId="{960AC591-14DC-4C00-80D2-EA897765DCE8}" type="pres">
      <dgm:prSet presAssocID="{F2548ED7-DE79-4094-B51C-711F510D013F}" presName="LevelTwoTextNode" presStyleLbl="node2" presStyleIdx="0" presStyleCnt="3">
        <dgm:presLayoutVars>
          <dgm:chPref val="3"/>
        </dgm:presLayoutVars>
      </dgm:prSet>
      <dgm:spPr/>
    </dgm:pt>
    <dgm:pt modelId="{B2D731F0-8292-496E-BF1F-0BF663D80900}" type="pres">
      <dgm:prSet presAssocID="{F2548ED7-DE79-4094-B51C-711F510D013F}" presName="level3hierChild" presStyleCnt="0"/>
      <dgm:spPr/>
    </dgm:pt>
    <dgm:pt modelId="{DAE79264-F7E5-40AF-97FF-028D753BA44C}" type="pres">
      <dgm:prSet presAssocID="{14133536-A367-4D27-B9E1-EE9C2B78EF76}" presName="conn2-1" presStyleLbl="parChTrans1D2" presStyleIdx="1" presStyleCnt="3"/>
      <dgm:spPr/>
    </dgm:pt>
    <dgm:pt modelId="{FB6C912F-A372-48B6-8A9B-E0928D52C466}" type="pres">
      <dgm:prSet presAssocID="{14133536-A367-4D27-B9E1-EE9C2B78EF76}" presName="connTx" presStyleLbl="parChTrans1D2" presStyleIdx="1" presStyleCnt="3"/>
      <dgm:spPr/>
    </dgm:pt>
    <dgm:pt modelId="{99709E12-5BAF-43D3-8489-53AB2AFF2E67}" type="pres">
      <dgm:prSet presAssocID="{06CB37F0-A40A-4236-A80E-284F4D9EC909}" presName="root2" presStyleCnt="0"/>
      <dgm:spPr/>
    </dgm:pt>
    <dgm:pt modelId="{FEBBEC1D-7A70-4935-91C5-00AA2CBA03D6}" type="pres">
      <dgm:prSet presAssocID="{06CB37F0-A40A-4236-A80E-284F4D9EC909}" presName="LevelTwoTextNode" presStyleLbl="node2" presStyleIdx="1" presStyleCnt="3">
        <dgm:presLayoutVars>
          <dgm:chPref val="3"/>
        </dgm:presLayoutVars>
      </dgm:prSet>
      <dgm:spPr/>
    </dgm:pt>
    <dgm:pt modelId="{ABC180BF-BF99-4872-BFC4-2AD3D6A784FC}" type="pres">
      <dgm:prSet presAssocID="{06CB37F0-A40A-4236-A80E-284F4D9EC909}" presName="level3hierChild" presStyleCnt="0"/>
      <dgm:spPr/>
    </dgm:pt>
    <dgm:pt modelId="{F1E54A12-796D-4201-AE31-887F25335734}" type="pres">
      <dgm:prSet presAssocID="{EA17A181-0112-4728-BAC0-492746FDE88D}" presName="conn2-1" presStyleLbl="parChTrans1D2" presStyleIdx="2" presStyleCnt="3"/>
      <dgm:spPr/>
    </dgm:pt>
    <dgm:pt modelId="{025DE10D-1B92-407E-87E0-1E937EBA3629}" type="pres">
      <dgm:prSet presAssocID="{EA17A181-0112-4728-BAC0-492746FDE88D}" presName="connTx" presStyleLbl="parChTrans1D2" presStyleIdx="2" presStyleCnt="3"/>
      <dgm:spPr/>
    </dgm:pt>
    <dgm:pt modelId="{AF95E61E-93F2-4B8A-B5D4-253585C551AB}" type="pres">
      <dgm:prSet presAssocID="{15936E52-DB36-4F39-B34B-350DD4060EE5}" presName="root2" presStyleCnt="0"/>
      <dgm:spPr/>
    </dgm:pt>
    <dgm:pt modelId="{C1B2AC78-0190-4946-B36B-6A4FDFE795A0}" type="pres">
      <dgm:prSet presAssocID="{15936E52-DB36-4F39-B34B-350DD4060EE5}" presName="LevelTwoTextNode" presStyleLbl="node2" presStyleIdx="2" presStyleCnt="3">
        <dgm:presLayoutVars>
          <dgm:chPref val="3"/>
        </dgm:presLayoutVars>
      </dgm:prSet>
      <dgm:spPr/>
    </dgm:pt>
    <dgm:pt modelId="{87CC2F6B-45BA-451E-BA1D-D7C11313F516}" type="pres">
      <dgm:prSet presAssocID="{15936E52-DB36-4F39-B34B-350DD4060EE5}" presName="level3hierChild" presStyleCnt="0"/>
      <dgm:spPr/>
    </dgm:pt>
  </dgm:ptLst>
  <dgm:cxnLst>
    <dgm:cxn modelId="{DC28261C-DA9B-4D5B-8A9E-7EDC0465D9D9}" type="presOf" srcId="{835855AD-33F1-4ED4-9B24-774D4501D0F0}" destId="{573EF878-DB92-4DB0-89FC-2C2D6149E6B0}" srcOrd="0" destOrd="0" presId="urn:microsoft.com/office/officeart/2008/layout/HorizontalMultiLevelHierarchy"/>
    <dgm:cxn modelId="{A665805B-027F-4941-9A12-0A126FE2F337}" srcId="{835855AD-33F1-4ED4-9B24-774D4501D0F0}" destId="{15936E52-DB36-4F39-B34B-350DD4060EE5}" srcOrd="2" destOrd="0" parTransId="{EA17A181-0112-4728-BAC0-492746FDE88D}" sibTransId="{5AD80488-BE14-4F4F-8105-C527D17E2584}"/>
    <dgm:cxn modelId="{0CBE7063-960C-4507-9B3E-2763C57FFEA3}" srcId="{835855AD-33F1-4ED4-9B24-774D4501D0F0}" destId="{F2548ED7-DE79-4094-B51C-711F510D013F}" srcOrd="0" destOrd="0" parTransId="{38413A17-8A7B-4F55-9D11-EEC82DCE666C}" sibTransId="{9C5DFFAA-7B99-4F4E-80D0-561A98423DBF}"/>
    <dgm:cxn modelId="{1CCC9949-FFAC-4FF8-9933-4944643E7B7A}" type="presOf" srcId="{14133536-A367-4D27-B9E1-EE9C2B78EF76}" destId="{DAE79264-F7E5-40AF-97FF-028D753BA44C}" srcOrd="0" destOrd="0" presId="urn:microsoft.com/office/officeart/2008/layout/HorizontalMultiLevelHierarchy"/>
    <dgm:cxn modelId="{27B10A71-29ED-4365-8C36-A95D433CDFA1}" srcId="{835855AD-33F1-4ED4-9B24-774D4501D0F0}" destId="{06CB37F0-A40A-4236-A80E-284F4D9EC909}" srcOrd="1" destOrd="0" parTransId="{14133536-A367-4D27-B9E1-EE9C2B78EF76}" sibTransId="{1E3E34FA-0990-4DEE-B4EE-0A85C25D3B57}"/>
    <dgm:cxn modelId="{AE3F3482-4BA5-4B52-BDC4-A896FE8C338C}" type="presOf" srcId="{15936E52-DB36-4F39-B34B-350DD4060EE5}" destId="{C1B2AC78-0190-4946-B36B-6A4FDFE795A0}" srcOrd="0" destOrd="0" presId="urn:microsoft.com/office/officeart/2008/layout/HorizontalMultiLevelHierarchy"/>
    <dgm:cxn modelId="{F388D28B-1B4C-4045-98D0-43442BD8A0CF}" type="presOf" srcId="{38413A17-8A7B-4F55-9D11-EEC82DCE666C}" destId="{6182F8DA-A59F-4B33-A060-945B796AFB58}" srcOrd="1" destOrd="0" presId="urn:microsoft.com/office/officeart/2008/layout/HorizontalMultiLevelHierarchy"/>
    <dgm:cxn modelId="{B9802498-7D91-45CA-BC98-DC9FEC798494}" type="presOf" srcId="{632B69BE-C58D-43EB-8109-4136FA2FED75}" destId="{37F6A95C-DAD5-4043-9417-28AA8A669483}" srcOrd="0" destOrd="0" presId="urn:microsoft.com/office/officeart/2008/layout/HorizontalMultiLevelHierarchy"/>
    <dgm:cxn modelId="{6F28D3B6-7972-4293-9A38-7E7509E5E6EA}" srcId="{632B69BE-C58D-43EB-8109-4136FA2FED75}" destId="{835855AD-33F1-4ED4-9B24-774D4501D0F0}" srcOrd="0" destOrd="0" parTransId="{E113983D-3523-43D9-BFA8-15F774A734C1}" sibTransId="{919F41AF-15D7-4ED9-9ADC-BC5A9B8CCB15}"/>
    <dgm:cxn modelId="{DDE760B7-8B7F-4F98-BA50-4B5328FE038C}" type="presOf" srcId="{38413A17-8A7B-4F55-9D11-EEC82DCE666C}" destId="{DB0333C1-9FE7-47EC-A6C1-529FE1B6896C}" srcOrd="0" destOrd="0" presId="urn:microsoft.com/office/officeart/2008/layout/HorizontalMultiLevelHierarchy"/>
    <dgm:cxn modelId="{E4D965BE-141D-47B5-BFA6-07D5BEF24C78}" type="presOf" srcId="{EA17A181-0112-4728-BAC0-492746FDE88D}" destId="{F1E54A12-796D-4201-AE31-887F25335734}" srcOrd="0" destOrd="0" presId="urn:microsoft.com/office/officeart/2008/layout/HorizontalMultiLevelHierarchy"/>
    <dgm:cxn modelId="{33C1E7D0-690C-4211-9C05-4D45CC62DF9B}" type="presOf" srcId="{EA17A181-0112-4728-BAC0-492746FDE88D}" destId="{025DE10D-1B92-407E-87E0-1E937EBA3629}" srcOrd="1" destOrd="0" presId="urn:microsoft.com/office/officeart/2008/layout/HorizontalMultiLevelHierarchy"/>
    <dgm:cxn modelId="{3072D0D5-8C86-4736-A24F-1AAF4F3A03D8}" type="presOf" srcId="{F2548ED7-DE79-4094-B51C-711F510D013F}" destId="{960AC591-14DC-4C00-80D2-EA897765DCE8}" srcOrd="0" destOrd="0" presId="urn:microsoft.com/office/officeart/2008/layout/HorizontalMultiLevelHierarchy"/>
    <dgm:cxn modelId="{4042FCE7-858A-4B32-B54E-683231535229}" type="presOf" srcId="{06CB37F0-A40A-4236-A80E-284F4D9EC909}" destId="{FEBBEC1D-7A70-4935-91C5-00AA2CBA03D6}" srcOrd="0" destOrd="0" presId="urn:microsoft.com/office/officeart/2008/layout/HorizontalMultiLevelHierarchy"/>
    <dgm:cxn modelId="{81D1D8FC-C687-4204-9953-70ECD83562AA}" type="presOf" srcId="{14133536-A367-4D27-B9E1-EE9C2B78EF76}" destId="{FB6C912F-A372-48B6-8A9B-E0928D52C466}" srcOrd="1" destOrd="0" presId="urn:microsoft.com/office/officeart/2008/layout/HorizontalMultiLevelHierarchy"/>
    <dgm:cxn modelId="{9505E169-F648-4D27-A4D2-C73A3286CAC4}" type="presParOf" srcId="{37F6A95C-DAD5-4043-9417-28AA8A669483}" destId="{F1E4297A-BB78-4BE3-9333-1362827430EA}" srcOrd="0" destOrd="0" presId="urn:microsoft.com/office/officeart/2008/layout/HorizontalMultiLevelHierarchy"/>
    <dgm:cxn modelId="{9C90F27B-4785-49CA-8476-B227F0F4458C}" type="presParOf" srcId="{F1E4297A-BB78-4BE3-9333-1362827430EA}" destId="{573EF878-DB92-4DB0-89FC-2C2D6149E6B0}" srcOrd="0" destOrd="0" presId="urn:microsoft.com/office/officeart/2008/layout/HorizontalMultiLevelHierarchy"/>
    <dgm:cxn modelId="{B720FED8-6DE0-4BDF-B964-BF984EC7DA85}" type="presParOf" srcId="{F1E4297A-BB78-4BE3-9333-1362827430EA}" destId="{5A43257C-9532-4CB2-A3C3-C331029C9E8E}" srcOrd="1" destOrd="0" presId="urn:microsoft.com/office/officeart/2008/layout/HorizontalMultiLevelHierarchy"/>
    <dgm:cxn modelId="{5DB023F1-0766-4C81-9CB1-844FA9316376}" type="presParOf" srcId="{5A43257C-9532-4CB2-A3C3-C331029C9E8E}" destId="{DB0333C1-9FE7-47EC-A6C1-529FE1B6896C}" srcOrd="0" destOrd="0" presId="urn:microsoft.com/office/officeart/2008/layout/HorizontalMultiLevelHierarchy"/>
    <dgm:cxn modelId="{10500196-13E6-4BFE-BD7C-885FFC030FF1}" type="presParOf" srcId="{DB0333C1-9FE7-47EC-A6C1-529FE1B6896C}" destId="{6182F8DA-A59F-4B33-A060-945B796AFB58}" srcOrd="0" destOrd="0" presId="urn:microsoft.com/office/officeart/2008/layout/HorizontalMultiLevelHierarchy"/>
    <dgm:cxn modelId="{3CE71299-C9F2-43FC-A574-5BFFA4EBF6B3}" type="presParOf" srcId="{5A43257C-9532-4CB2-A3C3-C331029C9E8E}" destId="{9F7CC634-6EDA-4B6F-947A-CBC292E2F57B}" srcOrd="1" destOrd="0" presId="urn:microsoft.com/office/officeart/2008/layout/HorizontalMultiLevelHierarchy"/>
    <dgm:cxn modelId="{279463F3-8A91-419C-8EF5-F13753017A95}" type="presParOf" srcId="{9F7CC634-6EDA-4B6F-947A-CBC292E2F57B}" destId="{960AC591-14DC-4C00-80D2-EA897765DCE8}" srcOrd="0" destOrd="0" presId="urn:microsoft.com/office/officeart/2008/layout/HorizontalMultiLevelHierarchy"/>
    <dgm:cxn modelId="{594796A2-EB1D-4A81-902B-C1EB96CC50C5}" type="presParOf" srcId="{9F7CC634-6EDA-4B6F-947A-CBC292E2F57B}" destId="{B2D731F0-8292-496E-BF1F-0BF663D80900}" srcOrd="1" destOrd="0" presId="urn:microsoft.com/office/officeart/2008/layout/HorizontalMultiLevelHierarchy"/>
    <dgm:cxn modelId="{2721350B-28F0-46ED-AA29-9308BE87EF83}" type="presParOf" srcId="{5A43257C-9532-4CB2-A3C3-C331029C9E8E}" destId="{DAE79264-F7E5-40AF-97FF-028D753BA44C}" srcOrd="2" destOrd="0" presId="urn:microsoft.com/office/officeart/2008/layout/HorizontalMultiLevelHierarchy"/>
    <dgm:cxn modelId="{444FDDF1-D70F-4813-9A8D-58C2826677EA}" type="presParOf" srcId="{DAE79264-F7E5-40AF-97FF-028D753BA44C}" destId="{FB6C912F-A372-48B6-8A9B-E0928D52C466}" srcOrd="0" destOrd="0" presId="urn:microsoft.com/office/officeart/2008/layout/HorizontalMultiLevelHierarchy"/>
    <dgm:cxn modelId="{64944476-4CC5-455D-88CE-52A3295691F1}" type="presParOf" srcId="{5A43257C-9532-4CB2-A3C3-C331029C9E8E}" destId="{99709E12-5BAF-43D3-8489-53AB2AFF2E67}" srcOrd="3" destOrd="0" presId="urn:microsoft.com/office/officeart/2008/layout/HorizontalMultiLevelHierarchy"/>
    <dgm:cxn modelId="{74EAC317-CB85-49DC-ACF0-FE8789F358FE}" type="presParOf" srcId="{99709E12-5BAF-43D3-8489-53AB2AFF2E67}" destId="{FEBBEC1D-7A70-4935-91C5-00AA2CBA03D6}" srcOrd="0" destOrd="0" presId="urn:microsoft.com/office/officeart/2008/layout/HorizontalMultiLevelHierarchy"/>
    <dgm:cxn modelId="{A9CAA147-D08F-4992-93DD-5D18C8B92281}" type="presParOf" srcId="{99709E12-5BAF-43D3-8489-53AB2AFF2E67}" destId="{ABC180BF-BF99-4872-BFC4-2AD3D6A784FC}" srcOrd="1" destOrd="0" presId="urn:microsoft.com/office/officeart/2008/layout/HorizontalMultiLevelHierarchy"/>
    <dgm:cxn modelId="{E4CDBE20-FCEC-42C4-AEA3-4B97E9B86398}" type="presParOf" srcId="{5A43257C-9532-4CB2-A3C3-C331029C9E8E}" destId="{F1E54A12-796D-4201-AE31-887F25335734}" srcOrd="4" destOrd="0" presId="urn:microsoft.com/office/officeart/2008/layout/HorizontalMultiLevelHierarchy"/>
    <dgm:cxn modelId="{96EF3982-6419-4DBA-83A1-3C56FEF1D92B}" type="presParOf" srcId="{F1E54A12-796D-4201-AE31-887F25335734}" destId="{025DE10D-1B92-407E-87E0-1E937EBA3629}" srcOrd="0" destOrd="0" presId="urn:microsoft.com/office/officeart/2008/layout/HorizontalMultiLevelHierarchy"/>
    <dgm:cxn modelId="{03FD1863-8820-427F-9449-3A45DCFDC46F}" type="presParOf" srcId="{5A43257C-9532-4CB2-A3C3-C331029C9E8E}" destId="{AF95E61E-93F2-4B8A-B5D4-253585C551AB}" srcOrd="5" destOrd="0" presId="urn:microsoft.com/office/officeart/2008/layout/HorizontalMultiLevelHierarchy"/>
    <dgm:cxn modelId="{CA5D5DF8-B72A-44A3-B93D-34BFBDF4C7D8}" type="presParOf" srcId="{AF95E61E-93F2-4B8A-B5D4-253585C551AB}" destId="{C1B2AC78-0190-4946-B36B-6A4FDFE795A0}" srcOrd="0" destOrd="0" presId="urn:microsoft.com/office/officeart/2008/layout/HorizontalMultiLevelHierarchy"/>
    <dgm:cxn modelId="{35FAF8AF-704B-47AE-846E-4D3F8F514340}" type="presParOf" srcId="{AF95E61E-93F2-4B8A-B5D4-253585C551AB}" destId="{87CC2F6B-45BA-451E-BA1D-D7C11313F5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878067-53DD-45DD-A20E-1E4D5378468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975A225-696D-4AA1-8ECB-A768386D238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64774BD-124C-4190-8B17-89EC344459D9}" type="parTrans" cxnId="{39781A90-CE66-424C-B551-80DC0A77722E}">
      <dgm:prSet/>
      <dgm:spPr/>
      <dgm:t>
        <a:bodyPr/>
        <a:lstStyle/>
        <a:p>
          <a:pPr latinLnBrk="1"/>
          <a:endParaRPr lang="ko-KR" altLang="en-US"/>
        </a:p>
      </dgm:t>
    </dgm:pt>
    <dgm:pt modelId="{8751BC5C-20CF-459F-9372-6C47D82C2F72}" type="sibTrans" cxnId="{39781A90-CE66-424C-B551-80DC0A77722E}">
      <dgm:prSet/>
      <dgm:spPr/>
      <dgm:t>
        <a:bodyPr/>
        <a:lstStyle/>
        <a:p>
          <a:pPr latinLnBrk="1"/>
          <a:endParaRPr lang="ko-KR" altLang="en-US"/>
        </a:p>
      </dgm:t>
    </dgm:pt>
    <dgm:pt modelId="{3937FD60-682E-4F41-8325-D6BF7D175BCC}">
      <dgm:prSet phldrT="[텍스트]"/>
      <dgm:spPr/>
      <dgm:t>
        <a:bodyPr/>
        <a:lstStyle/>
        <a:p>
          <a:pPr latinLnBrk="1"/>
          <a:r>
            <a:rPr lang="en-US" altLang="ko-KR" dirty="0"/>
            <a:t>Distortions</a:t>
          </a:r>
          <a:endParaRPr lang="ko-KR" altLang="en-US" dirty="0"/>
        </a:p>
      </dgm:t>
    </dgm:pt>
    <dgm:pt modelId="{2D632F6E-87C3-4803-A359-2B66905DD7D6}" type="parTrans" cxnId="{D6D97AEC-EBCB-4F38-AA33-D312D90AE225}">
      <dgm:prSet/>
      <dgm:spPr/>
      <dgm:t>
        <a:bodyPr/>
        <a:lstStyle/>
        <a:p>
          <a:pPr latinLnBrk="1"/>
          <a:endParaRPr lang="ko-KR" altLang="en-US"/>
        </a:p>
      </dgm:t>
    </dgm:pt>
    <dgm:pt modelId="{E595B9CA-712F-4809-BFE1-C5B9F58FFD9A}" type="sibTrans" cxnId="{D6D97AEC-EBCB-4F38-AA33-D312D90AE225}">
      <dgm:prSet/>
      <dgm:spPr/>
      <dgm:t>
        <a:bodyPr/>
        <a:lstStyle/>
        <a:p>
          <a:pPr latinLnBrk="1"/>
          <a:endParaRPr lang="ko-KR" altLang="en-US"/>
        </a:p>
      </dgm:t>
    </dgm:pt>
    <dgm:pt modelId="{C4C5A668-8CB3-4D9B-A8F1-BC50DAF59AEF}">
      <dgm:prSet phldrT="[텍스트]"/>
      <dgm:spPr/>
      <dgm:t>
        <a:bodyPr/>
        <a:lstStyle/>
        <a:p>
          <a:pPr latinLnBrk="1"/>
          <a:r>
            <a:rPr lang="en-US" altLang="ko-KR" dirty="0"/>
            <a:t>Real algorithm outputs</a:t>
          </a:r>
          <a:endParaRPr lang="ko-KR" altLang="en-US" dirty="0"/>
        </a:p>
      </dgm:t>
    </dgm:pt>
    <dgm:pt modelId="{400E5330-95C9-4D3E-8D16-7A046DAC0E6B}" type="parTrans" cxnId="{B8C0088D-3CDC-41D4-9640-95022F202164}">
      <dgm:prSet/>
      <dgm:spPr/>
      <dgm:t>
        <a:bodyPr/>
        <a:lstStyle/>
        <a:p>
          <a:pPr latinLnBrk="1"/>
          <a:endParaRPr lang="ko-KR" altLang="en-US"/>
        </a:p>
      </dgm:t>
    </dgm:pt>
    <dgm:pt modelId="{443AE8FE-9AE0-4B31-BAB5-89C90635E11B}" type="sibTrans" cxnId="{B8C0088D-3CDC-41D4-9640-95022F202164}">
      <dgm:prSet/>
      <dgm:spPr/>
      <dgm:t>
        <a:bodyPr/>
        <a:lstStyle/>
        <a:p>
          <a:pPr latinLnBrk="1"/>
          <a:endParaRPr lang="ko-KR" altLang="en-US"/>
        </a:p>
      </dgm:t>
    </dgm:pt>
    <dgm:pt modelId="{E73C8600-24D1-4787-8E81-BD641FF5A264}">
      <dgm:prSet phldrT="[텍스트]"/>
      <dgm:spPr/>
      <dgm:t>
        <a:bodyPr/>
        <a:lstStyle/>
        <a:p>
          <a:pPr latinLnBrk="1"/>
          <a:r>
            <a:rPr lang="en-US" altLang="ko-KR" dirty="0"/>
            <a:t>Richer</a:t>
          </a:r>
          <a:endParaRPr lang="ko-KR" altLang="en-US" dirty="0"/>
        </a:p>
      </dgm:t>
    </dgm:pt>
    <dgm:pt modelId="{E3F3BC7A-A355-4599-AE42-6E4C09532EE3}" type="parTrans" cxnId="{B9BC916E-E91B-4D04-B919-BDA4735EAC04}">
      <dgm:prSet/>
      <dgm:spPr/>
      <dgm:t>
        <a:bodyPr/>
        <a:lstStyle/>
        <a:p>
          <a:pPr latinLnBrk="1"/>
          <a:endParaRPr lang="ko-KR" altLang="en-US"/>
        </a:p>
      </dgm:t>
    </dgm:pt>
    <dgm:pt modelId="{6FB02E7D-7C34-4545-8E1A-1B5BD07AAFF3}" type="sibTrans" cxnId="{B9BC916E-E91B-4D04-B919-BDA4735EAC04}">
      <dgm:prSet/>
      <dgm:spPr/>
      <dgm:t>
        <a:bodyPr/>
        <a:lstStyle/>
        <a:p>
          <a:pPr latinLnBrk="1"/>
          <a:endParaRPr lang="ko-KR" altLang="en-US"/>
        </a:p>
      </dgm:t>
    </dgm:pt>
    <dgm:pt modelId="{9C849267-79FB-4C8C-8189-AC0C84E6F67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2169A84-80DC-44EF-BDEA-A83365315DEC}" type="parTrans" cxnId="{13A8D453-AD47-4406-92C8-55CBD2C41D60}">
      <dgm:prSet/>
      <dgm:spPr/>
      <dgm:t>
        <a:bodyPr/>
        <a:lstStyle/>
        <a:p>
          <a:pPr latinLnBrk="1"/>
          <a:endParaRPr lang="ko-KR" altLang="en-US"/>
        </a:p>
      </dgm:t>
    </dgm:pt>
    <dgm:pt modelId="{67E7EAD3-4BBB-40BE-8A27-5633E195C6F5}" type="sibTrans" cxnId="{13A8D453-AD47-4406-92C8-55CBD2C41D60}">
      <dgm:prSet/>
      <dgm:spPr/>
      <dgm:t>
        <a:bodyPr/>
        <a:lstStyle/>
        <a:p>
          <a:pPr latinLnBrk="1"/>
          <a:endParaRPr lang="ko-KR" altLang="en-US"/>
        </a:p>
      </dgm:t>
    </dgm:pt>
    <dgm:pt modelId="{2070B54C-096D-4D8B-967F-42A6455EB836}">
      <dgm:prSet phldrT="[텍스트]"/>
      <dgm:spPr/>
      <dgm:t>
        <a:bodyPr/>
        <a:lstStyle/>
        <a:p>
          <a:pPr latinLnBrk="1"/>
          <a:r>
            <a:rPr lang="en-US" altLang="ko-KR" dirty="0"/>
            <a:t>Human Judgments</a:t>
          </a:r>
          <a:endParaRPr lang="ko-KR" altLang="en-US" dirty="0"/>
        </a:p>
      </dgm:t>
    </dgm:pt>
    <dgm:pt modelId="{DE439A03-BDE9-41D4-9426-860ABB684F1A}" type="parTrans" cxnId="{931F8BD7-D7E1-4768-A676-84F5AB935C83}">
      <dgm:prSet/>
      <dgm:spPr/>
      <dgm:t>
        <a:bodyPr/>
        <a:lstStyle/>
        <a:p>
          <a:pPr latinLnBrk="1"/>
          <a:endParaRPr lang="ko-KR" altLang="en-US"/>
        </a:p>
      </dgm:t>
    </dgm:pt>
    <dgm:pt modelId="{1E9B99F3-0F96-4956-A4D6-016956F33C85}" type="sibTrans" cxnId="{931F8BD7-D7E1-4768-A676-84F5AB935C83}">
      <dgm:prSet/>
      <dgm:spPr/>
      <dgm:t>
        <a:bodyPr/>
        <a:lstStyle/>
        <a:p>
          <a:pPr latinLnBrk="1"/>
          <a:endParaRPr lang="ko-KR" altLang="en-US"/>
        </a:p>
      </dgm:t>
    </dgm:pt>
    <dgm:pt modelId="{F87BB99A-1FB8-47D9-9372-6A56C81DD761}">
      <dgm:prSet phldrT="[텍스트]"/>
      <dgm:spPr/>
      <dgm:t>
        <a:bodyPr/>
        <a:lstStyle/>
        <a:p>
          <a:pPr latinLnBrk="1"/>
          <a:r>
            <a:rPr lang="en-US" altLang="ko-KR" dirty="0"/>
            <a:t>Focus on perceptual similarity</a:t>
          </a:r>
          <a:endParaRPr lang="ko-KR" altLang="en-US" dirty="0"/>
        </a:p>
      </dgm:t>
    </dgm:pt>
    <dgm:pt modelId="{0BBFC065-DB97-41C8-A4B6-AAE3FC72BE56}" type="parTrans" cxnId="{F9305959-BB3F-4271-A47A-0D534CCEB72D}">
      <dgm:prSet/>
      <dgm:spPr/>
      <dgm:t>
        <a:bodyPr/>
        <a:lstStyle/>
        <a:p>
          <a:pPr latinLnBrk="1"/>
          <a:endParaRPr lang="ko-KR" altLang="en-US"/>
        </a:p>
      </dgm:t>
    </dgm:pt>
    <dgm:pt modelId="{2D88B125-811F-4AF0-859E-9273C3F37C28}" type="sibTrans" cxnId="{F9305959-BB3F-4271-A47A-0D534CCEB72D}">
      <dgm:prSet/>
      <dgm:spPr/>
      <dgm:t>
        <a:bodyPr/>
        <a:lstStyle/>
        <a:p>
          <a:pPr latinLnBrk="1"/>
          <a:endParaRPr lang="ko-KR" altLang="en-US"/>
        </a:p>
      </dgm:t>
    </dgm:pt>
    <dgm:pt modelId="{CF9D13A6-A3A9-4DE0-A358-42C37FB0CF55}" type="pres">
      <dgm:prSet presAssocID="{4E878067-53DD-45DD-A20E-1E4D5378468E}" presName="layout" presStyleCnt="0">
        <dgm:presLayoutVars>
          <dgm:chMax/>
          <dgm:chPref/>
          <dgm:dir/>
          <dgm:resizeHandles/>
        </dgm:presLayoutVars>
      </dgm:prSet>
      <dgm:spPr/>
    </dgm:pt>
    <dgm:pt modelId="{B2DD7D43-0EC4-41C7-B7D8-5C2FF9395F30}" type="pres">
      <dgm:prSet presAssocID="{A975A225-696D-4AA1-8ECB-A768386D238B}" presName="root" presStyleCnt="0">
        <dgm:presLayoutVars>
          <dgm:chMax/>
          <dgm:chPref/>
        </dgm:presLayoutVars>
      </dgm:prSet>
      <dgm:spPr/>
    </dgm:pt>
    <dgm:pt modelId="{46B7C36E-9973-44B5-9AC4-4F179A2DF0FE}" type="pres">
      <dgm:prSet presAssocID="{A975A225-696D-4AA1-8ECB-A768386D238B}" presName="rootComposite" presStyleCnt="0">
        <dgm:presLayoutVars/>
      </dgm:prSet>
      <dgm:spPr/>
    </dgm:pt>
    <dgm:pt modelId="{3E383AA7-379D-44D0-B14B-F8FBC002A435}" type="pres">
      <dgm:prSet presAssocID="{A975A225-696D-4AA1-8ECB-A768386D238B}" presName="ParentAccent" presStyleLbl="alignNode1" presStyleIdx="0" presStyleCnt="2"/>
      <dgm:spPr/>
    </dgm:pt>
    <dgm:pt modelId="{6E5AB092-69F7-4BEB-86D9-58A9650B5069}" type="pres">
      <dgm:prSet presAssocID="{A975A225-696D-4AA1-8ECB-A768386D238B}" presName="ParentSmallAccent" presStyleLbl="fgAcc1" presStyleIdx="0" presStyleCnt="2"/>
      <dgm:spPr>
        <a:solidFill>
          <a:schemeClr val="accent1">
            <a:alpha val="90000"/>
          </a:schemeClr>
        </a:solidFill>
      </dgm:spPr>
    </dgm:pt>
    <dgm:pt modelId="{072303A5-F36F-4D5C-995B-49768F98D515}" type="pres">
      <dgm:prSet presAssocID="{A975A225-696D-4AA1-8ECB-A768386D238B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59CFBDD1-0F4F-45F2-8C0C-79CBD1B9110B}" type="pres">
      <dgm:prSet presAssocID="{A975A225-696D-4AA1-8ECB-A768386D238B}" presName="childShape" presStyleCnt="0">
        <dgm:presLayoutVars>
          <dgm:chMax val="0"/>
          <dgm:chPref val="0"/>
        </dgm:presLayoutVars>
      </dgm:prSet>
      <dgm:spPr/>
    </dgm:pt>
    <dgm:pt modelId="{A2CE5C89-F4EA-45AF-BC68-33228EB334C9}" type="pres">
      <dgm:prSet presAssocID="{3937FD60-682E-4F41-8325-D6BF7D175BCC}" presName="childComposite" presStyleCnt="0">
        <dgm:presLayoutVars>
          <dgm:chMax val="0"/>
          <dgm:chPref val="0"/>
        </dgm:presLayoutVars>
      </dgm:prSet>
      <dgm:spPr/>
    </dgm:pt>
    <dgm:pt modelId="{9134A505-F593-43BF-9D3B-B0C981F60FE0}" type="pres">
      <dgm:prSet presAssocID="{3937FD60-682E-4F41-8325-D6BF7D175BCC}" presName="ChildAccent" presStyleLbl="solidFgAcc1" presStyleIdx="0" presStyleCnt="5"/>
      <dgm:spPr/>
    </dgm:pt>
    <dgm:pt modelId="{20E97D46-DE04-4A4F-8807-987F1669F75C}" type="pres">
      <dgm:prSet presAssocID="{3937FD60-682E-4F41-8325-D6BF7D175BCC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F80A5917-2FA0-4C53-B640-AD53699749D6}" type="pres">
      <dgm:prSet presAssocID="{C4C5A668-8CB3-4D9B-A8F1-BC50DAF59AEF}" presName="childComposite" presStyleCnt="0">
        <dgm:presLayoutVars>
          <dgm:chMax val="0"/>
          <dgm:chPref val="0"/>
        </dgm:presLayoutVars>
      </dgm:prSet>
      <dgm:spPr/>
    </dgm:pt>
    <dgm:pt modelId="{02B15066-9A84-4D34-B308-216D713A2F10}" type="pres">
      <dgm:prSet presAssocID="{C4C5A668-8CB3-4D9B-A8F1-BC50DAF59AEF}" presName="ChildAccent" presStyleLbl="solidFgAcc1" presStyleIdx="1" presStyleCnt="5"/>
      <dgm:spPr/>
    </dgm:pt>
    <dgm:pt modelId="{6C432690-98DC-4F26-A3E2-C1055A5F0CB0}" type="pres">
      <dgm:prSet presAssocID="{C4C5A668-8CB3-4D9B-A8F1-BC50DAF59AEF}" presName="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177FC9D0-8B54-4828-90B2-77A390A7F7E8}" type="pres">
      <dgm:prSet presAssocID="{E73C8600-24D1-4787-8E81-BD641FF5A264}" presName="childComposite" presStyleCnt="0">
        <dgm:presLayoutVars>
          <dgm:chMax val="0"/>
          <dgm:chPref val="0"/>
        </dgm:presLayoutVars>
      </dgm:prSet>
      <dgm:spPr/>
    </dgm:pt>
    <dgm:pt modelId="{CE02D694-1A7A-42DD-BFD5-A6ABA0F65CD0}" type="pres">
      <dgm:prSet presAssocID="{E73C8600-24D1-4787-8E81-BD641FF5A264}" presName="ChildAccent" presStyleLbl="solidFgAcc1" presStyleIdx="2" presStyleCnt="5"/>
      <dgm:spPr/>
    </dgm:pt>
    <dgm:pt modelId="{32F4B76C-E65E-4EC9-8DED-D16BC8F44318}" type="pres">
      <dgm:prSet presAssocID="{E73C8600-24D1-4787-8E81-BD641FF5A264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F8EF1237-E6F0-4302-9E70-D6EDDAE1A675}" type="pres">
      <dgm:prSet presAssocID="{2070B54C-096D-4D8B-967F-42A6455EB836}" presName="childComposite" presStyleCnt="0">
        <dgm:presLayoutVars>
          <dgm:chMax val="0"/>
          <dgm:chPref val="0"/>
        </dgm:presLayoutVars>
      </dgm:prSet>
      <dgm:spPr/>
    </dgm:pt>
    <dgm:pt modelId="{1B3BD5E0-600E-4DAB-965A-354DEABF2EBF}" type="pres">
      <dgm:prSet presAssocID="{2070B54C-096D-4D8B-967F-42A6455EB836}" presName="ChildAccent" presStyleLbl="solidFgAcc1" presStyleIdx="3" presStyleCnt="5"/>
      <dgm:spPr/>
    </dgm:pt>
    <dgm:pt modelId="{35EAEDE3-5086-49DF-9420-0307D96E9893}" type="pres">
      <dgm:prSet presAssocID="{2070B54C-096D-4D8B-967F-42A6455EB836}" presName="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E2639EAF-B8C4-4048-962E-CAEBB5DFE303}" type="pres">
      <dgm:prSet presAssocID="{F87BB99A-1FB8-47D9-9372-6A56C81DD761}" presName="childComposite" presStyleCnt="0">
        <dgm:presLayoutVars>
          <dgm:chMax val="0"/>
          <dgm:chPref val="0"/>
        </dgm:presLayoutVars>
      </dgm:prSet>
      <dgm:spPr/>
    </dgm:pt>
    <dgm:pt modelId="{E0A0436C-48A8-4CEF-A3D5-149786C7DBC8}" type="pres">
      <dgm:prSet presAssocID="{F87BB99A-1FB8-47D9-9372-6A56C81DD761}" presName="ChildAccent" presStyleLbl="solidFgAcc1" presStyleIdx="4" presStyleCnt="5"/>
      <dgm:spPr/>
    </dgm:pt>
    <dgm:pt modelId="{90421D1A-2100-41CB-8907-5406D1DF878D}" type="pres">
      <dgm:prSet presAssocID="{F87BB99A-1FB8-47D9-9372-6A56C81DD761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2C0C219-9337-48F0-AA73-C9D0ECDCE242}" type="pres">
      <dgm:prSet presAssocID="{9C849267-79FB-4C8C-8189-AC0C84E6F67B}" presName="root" presStyleCnt="0">
        <dgm:presLayoutVars>
          <dgm:chMax/>
          <dgm:chPref/>
        </dgm:presLayoutVars>
      </dgm:prSet>
      <dgm:spPr/>
    </dgm:pt>
    <dgm:pt modelId="{AFF21154-7B5E-4670-AB85-CAE7548C4AF9}" type="pres">
      <dgm:prSet presAssocID="{9C849267-79FB-4C8C-8189-AC0C84E6F67B}" presName="rootComposite" presStyleCnt="0">
        <dgm:presLayoutVars/>
      </dgm:prSet>
      <dgm:spPr/>
    </dgm:pt>
    <dgm:pt modelId="{0AC6777F-7A43-4E6A-ACC8-E121C974AAD0}" type="pres">
      <dgm:prSet presAssocID="{9C849267-79FB-4C8C-8189-AC0C84E6F67B}" presName="ParentAccent" presStyleLbl="alignNode1" presStyleIdx="1" presStyleCnt="2" custLinFactY="-232349" custLinFactNeighborX="26510" custLinFactNeighborY="-300000"/>
      <dgm:spPr>
        <a:solidFill>
          <a:schemeClr val="bg1"/>
        </a:solidFill>
        <a:ln>
          <a:noFill/>
        </a:ln>
      </dgm:spPr>
    </dgm:pt>
    <dgm:pt modelId="{1EEA7DE9-2CAB-45C5-8D5F-56028CF1E8F1}" type="pres">
      <dgm:prSet presAssocID="{9C849267-79FB-4C8C-8189-AC0C84E6F67B}" presName="ParentSmallAccent" presStyleLbl="fgAcc1" presStyleIdx="1" presStyleCnt="2"/>
      <dgm:spPr>
        <a:ln>
          <a:noFill/>
        </a:ln>
      </dgm:spPr>
    </dgm:pt>
    <dgm:pt modelId="{C93012D0-7AC3-4519-A651-8935CA8F106A}" type="pres">
      <dgm:prSet presAssocID="{9C849267-79FB-4C8C-8189-AC0C84E6F67B}" presName="Parent" presStyleLbl="revTx" presStyleIdx="6" presStyleCnt="7">
        <dgm:presLayoutVars>
          <dgm:chMax/>
          <dgm:chPref val="4"/>
          <dgm:bulletEnabled val="1"/>
        </dgm:presLayoutVars>
      </dgm:prSet>
      <dgm:spPr/>
    </dgm:pt>
    <dgm:pt modelId="{A82D5D21-2745-406A-BE5E-25D8A9B020BC}" type="pres">
      <dgm:prSet presAssocID="{9C849267-79FB-4C8C-8189-AC0C84E6F67B}" presName="childShape" presStyleCnt="0">
        <dgm:presLayoutVars>
          <dgm:chMax val="0"/>
          <dgm:chPref val="0"/>
        </dgm:presLayoutVars>
      </dgm:prSet>
      <dgm:spPr/>
    </dgm:pt>
  </dgm:ptLst>
  <dgm:cxnLst>
    <dgm:cxn modelId="{D4B05416-C07A-4F2D-B51C-1E8FA49FF287}" type="presOf" srcId="{3937FD60-682E-4F41-8325-D6BF7D175BCC}" destId="{20E97D46-DE04-4A4F-8807-987F1669F75C}" srcOrd="0" destOrd="0" presId="urn:microsoft.com/office/officeart/2008/layout/SquareAccentList"/>
    <dgm:cxn modelId="{50882130-3AE9-4E05-9C5E-4590C104269F}" type="presOf" srcId="{E73C8600-24D1-4787-8E81-BD641FF5A264}" destId="{32F4B76C-E65E-4EC9-8DED-D16BC8F44318}" srcOrd="0" destOrd="0" presId="urn:microsoft.com/office/officeart/2008/layout/SquareAccentList"/>
    <dgm:cxn modelId="{B9BC916E-E91B-4D04-B919-BDA4735EAC04}" srcId="{A975A225-696D-4AA1-8ECB-A768386D238B}" destId="{E73C8600-24D1-4787-8E81-BD641FF5A264}" srcOrd="2" destOrd="0" parTransId="{E3F3BC7A-A355-4599-AE42-6E4C09532EE3}" sibTransId="{6FB02E7D-7C34-4545-8E1A-1B5BD07AAFF3}"/>
    <dgm:cxn modelId="{912C994E-D7D9-4F4E-9129-DD04DFE4B04F}" type="presOf" srcId="{A975A225-696D-4AA1-8ECB-A768386D238B}" destId="{072303A5-F36F-4D5C-995B-49768F98D515}" srcOrd="0" destOrd="0" presId="urn:microsoft.com/office/officeart/2008/layout/SquareAccentList"/>
    <dgm:cxn modelId="{078EEA4E-729B-4D46-88FE-4D4445771A94}" type="presOf" srcId="{F87BB99A-1FB8-47D9-9372-6A56C81DD761}" destId="{90421D1A-2100-41CB-8907-5406D1DF878D}" srcOrd="0" destOrd="0" presId="urn:microsoft.com/office/officeart/2008/layout/SquareAccentList"/>
    <dgm:cxn modelId="{13A8D453-AD47-4406-92C8-55CBD2C41D60}" srcId="{4E878067-53DD-45DD-A20E-1E4D5378468E}" destId="{9C849267-79FB-4C8C-8189-AC0C84E6F67B}" srcOrd="1" destOrd="0" parTransId="{F2169A84-80DC-44EF-BDEA-A83365315DEC}" sibTransId="{67E7EAD3-4BBB-40BE-8A27-5633E195C6F5}"/>
    <dgm:cxn modelId="{F9305959-BB3F-4271-A47A-0D534CCEB72D}" srcId="{A975A225-696D-4AA1-8ECB-A768386D238B}" destId="{F87BB99A-1FB8-47D9-9372-6A56C81DD761}" srcOrd="4" destOrd="0" parTransId="{0BBFC065-DB97-41C8-A4B6-AAE3FC72BE56}" sibTransId="{2D88B125-811F-4AF0-859E-9273C3F37C28}"/>
    <dgm:cxn modelId="{C64CF57B-A8F0-4445-8C5B-0260BA9CD188}" type="presOf" srcId="{2070B54C-096D-4D8B-967F-42A6455EB836}" destId="{35EAEDE3-5086-49DF-9420-0307D96E9893}" srcOrd="0" destOrd="0" presId="urn:microsoft.com/office/officeart/2008/layout/SquareAccentList"/>
    <dgm:cxn modelId="{B8C0088D-3CDC-41D4-9640-95022F202164}" srcId="{A975A225-696D-4AA1-8ECB-A768386D238B}" destId="{C4C5A668-8CB3-4D9B-A8F1-BC50DAF59AEF}" srcOrd="1" destOrd="0" parTransId="{400E5330-95C9-4D3E-8D16-7A046DAC0E6B}" sibTransId="{443AE8FE-9AE0-4B31-BAB5-89C90635E11B}"/>
    <dgm:cxn modelId="{39781A90-CE66-424C-B551-80DC0A77722E}" srcId="{4E878067-53DD-45DD-A20E-1E4D5378468E}" destId="{A975A225-696D-4AA1-8ECB-A768386D238B}" srcOrd="0" destOrd="0" parTransId="{C64774BD-124C-4190-8B17-89EC344459D9}" sibTransId="{8751BC5C-20CF-459F-9372-6C47D82C2F72}"/>
    <dgm:cxn modelId="{931F8BD7-D7E1-4768-A676-84F5AB935C83}" srcId="{A975A225-696D-4AA1-8ECB-A768386D238B}" destId="{2070B54C-096D-4D8B-967F-42A6455EB836}" srcOrd="3" destOrd="0" parTransId="{DE439A03-BDE9-41D4-9426-860ABB684F1A}" sibTransId="{1E9B99F3-0F96-4956-A4D6-016956F33C85}"/>
    <dgm:cxn modelId="{5B90DDD9-98F3-4022-9B56-CBAC370290B5}" type="presOf" srcId="{C4C5A668-8CB3-4D9B-A8F1-BC50DAF59AEF}" destId="{6C432690-98DC-4F26-A3E2-C1055A5F0CB0}" srcOrd="0" destOrd="0" presId="urn:microsoft.com/office/officeart/2008/layout/SquareAccentList"/>
    <dgm:cxn modelId="{AD33A7DC-2BAA-4976-80E3-EA597E877015}" type="presOf" srcId="{4E878067-53DD-45DD-A20E-1E4D5378468E}" destId="{CF9D13A6-A3A9-4DE0-A358-42C37FB0CF55}" srcOrd="0" destOrd="0" presId="urn:microsoft.com/office/officeart/2008/layout/SquareAccentList"/>
    <dgm:cxn modelId="{607C71E3-C5D4-4384-B260-4A241EEFF69A}" type="presOf" srcId="{9C849267-79FB-4C8C-8189-AC0C84E6F67B}" destId="{C93012D0-7AC3-4519-A651-8935CA8F106A}" srcOrd="0" destOrd="0" presId="urn:microsoft.com/office/officeart/2008/layout/SquareAccentList"/>
    <dgm:cxn modelId="{D6D97AEC-EBCB-4F38-AA33-D312D90AE225}" srcId="{A975A225-696D-4AA1-8ECB-A768386D238B}" destId="{3937FD60-682E-4F41-8325-D6BF7D175BCC}" srcOrd="0" destOrd="0" parTransId="{2D632F6E-87C3-4803-A359-2B66905DD7D6}" sibTransId="{E595B9CA-712F-4809-BFE1-C5B9F58FFD9A}"/>
    <dgm:cxn modelId="{02605CC1-C371-44C0-8F3E-02A66A744203}" type="presParOf" srcId="{CF9D13A6-A3A9-4DE0-A358-42C37FB0CF55}" destId="{B2DD7D43-0EC4-41C7-B7D8-5C2FF9395F30}" srcOrd="0" destOrd="0" presId="urn:microsoft.com/office/officeart/2008/layout/SquareAccentList"/>
    <dgm:cxn modelId="{13884FF9-BEEE-40AF-AF17-37B8A0425E21}" type="presParOf" srcId="{B2DD7D43-0EC4-41C7-B7D8-5C2FF9395F30}" destId="{46B7C36E-9973-44B5-9AC4-4F179A2DF0FE}" srcOrd="0" destOrd="0" presId="urn:microsoft.com/office/officeart/2008/layout/SquareAccentList"/>
    <dgm:cxn modelId="{8D7C3DBA-C597-4FC2-80DC-CC51706BCD1C}" type="presParOf" srcId="{46B7C36E-9973-44B5-9AC4-4F179A2DF0FE}" destId="{3E383AA7-379D-44D0-B14B-F8FBC002A435}" srcOrd="0" destOrd="0" presId="urn:microsoft.com/office/officeart/2008/layout/SquareAccentList"/>
    <dgm:cxn modelId="{71885321-46F5-4E55-8BE8-9674BDF82514}" type="presParOf" srcId="{46B7C36E-9973-44B5-9AC4-4F179A2DF0FE}" destId="{6E5AB092-69F7-4BEB-86D9-58A9650B5069}" srcOrd="1" destOrd="0" presId="urn:microsoft.com/office/officeart/2008/layout/SquareAccentList"/>
    <dgm:cxn modelId="{F4AC1380-9B50-43B8-890A-446F779917FE}" type="presParOf" srcId="{46B7C36E-9973-44B5-9AC4-4F179A2DF0FE}" destId="{072303A5-F36F-4D5C-995B-49768F98D515}" srcOrd="2" destOrd="0" presId="urn:microsoft.com/office/officeart/2008/layout/SquareAccentList"/>
    <dgm:cxn modelId="{E8EB2A86-4353-46BB-A57F-F7ED89C3CCFF}" type="presParOf" srcId="{B2DD7D43-0EC4-41C7-B7D8-5C2FF9395F30}" destId="{59CFBDD1-0F4F-45F2-8C0C-79CBD1B9110B}" srcOrd="1" destOrd="0" presId="urn:microsoft.com/office/officeart/2008/layout/SquareAccentList"/>
    <dgm:cxn modelId="{A1526181-6B93-4349-B04A-A4CA37BA88A1}" type="presParOf" srcId="{59CFBDD1-0F4F-45F2-8C0C-79CBD1B9110B}" destId="{A2CE5C89-F4EA-45AF-BC68-33228EB334C9}" srcOrd="0" destOrd="0" presId="urn:microsoft.com/office/officeart/2008/layout/SquareAccentList"/>
    <dgm:cxn modelId="{FAA1348A-1EB1-46E4-89E5-AC52CD964917}" type="presParOf" srcId="{A2CE5C89-F4EA-45AF-BC68-33228EB334C9}" destId="{9134A505-F593-43BF-9D3B-B0C981F60FE0}" srcOrd="0" destOrd="0" presId="urn:microsoft.com/office/officeart/2008/layout/SquareAccentList"/>
    <dgm:cxn modelId="{C8C11F6B-F96D-4997-88D4-A23BAE718D0A}" type="presParOf" srcId="{A2CE5C89-F4EA-45AF-BC68-33228EB334C9}" destId="{20E97D46-DE04-4A4F-8807-987F1669F75C}" srcOrd="1" destOrd="0" presId="urn:microsoft.com/office/officeart/2008/layout/SquareAccentList"/>
    <dgm:cxn modelId="{276E928F-BA36-4C1C-9B70-99DFB6F7A2FF}" type="presParOf" srcId="{59CFBDD1-0F4F-45F2-8C0C-79CBD1B9110B}" destId="{F80A5917-2FA0-4C53-B640-AD53699749D6}" srcOrd="1" destOrd="0" presId="urn:microsoft.com/office/officeart/2008/layout/SquareAccentList"/>
    <dgm:cxn modelId="{FAE5ED2F-6277-40A1-9B4D-189FA5C85A03}" type="presParOf" srcId="{F80A5917-2FA0-4C53-B640-AD53699749D6}" destId="{02B15066-9A84-4D34-B308-216D713A2F10}" srcOrd="0" destOrd="0" presId="urn:microsoft.com/office/officeart/2008/layout/SquareAccentList"/>
    <dgm:cxn modelId="{4D99C62C-883B-4CBE-B2E0-E9A95CB7EA73}" type="presParOf" srcId="{F80A5917-2FA0-4C53-B640-AD53699749D6}" destId="{6C432690-98DC-4F26-A3E2-C1055A5F0CB0}" srcOrd="1" destOrd="0" presId="urn:microsoft.com/office/officeart/2008/layout/SquareAccentList"/>
    <dgm:cxn modelId="{D51BD5FF-866E-4F96-89B2-1DE0614728FF}" type="presParOf" srcId="{59CFBDD1-0F4F-45F2-8C0C-79CBD1B9110B}" destId="{177FC9D0-8B54-4828-90B2-77A390A7F7E8}" srcOrd="2" destOrd="0" presId="urn:microsoft.com/office/officeart/2008/layout/SquareAccentList"/>
    <dgm:cxn modelId="{63DE160F-E6D8-48ED-A75F-625C230EC0CF}" type="presParOf" srcId="{177FC9D0-8B54-4828-90B2-77A390A7F7E8}" destId="{CE02D694-1A7A-42DD-BFD5-A6ABA0F65CD0}" srcOrd="0" destOrd="0" presId="urn:microsoft.com/office/officeart/2008/layout/SquareAccentList"/>
    <dgm:cxn modelId="{3ACD5902-2D50-4C35-A706-4B5ACCBA9954}" type="presParOf" srcId="{177FC9D0-8B54-4828-90B2-77A390A7F7E8}" destId="{32F4B76C-E65E-4EC9-8DED-D16BC8F44318}" srcOrd="1" destOrd="0" presId="urn:microsoft.com/office/officeart/2008/layout/SquareAccentList"/>
    <dgm:cxn modelId="{BEA9BC5D-1290-4747-88FD-2D5AA1A50927}" type="presParOf" srcId="{59CFBDD1-0F4F-45F2-8C0C-79CBD1B9110B}" destId="{F8EF1237-E6F0-4302-9E70-D6EDDAE1A675}" srcOrd="3" destOrd="0" presId="urn:microsoft.com/office/officeart/2008/layout/SquareAccentList"/>
    <dgm:cxn modelId="{DDFC33CF-5BC0-4BFE-9E62-338A7699061E}" type="presParOf" srcId="{F8EF1237-E6F0-4302-9E70-D6EDDAE1A675}" destId="{1B3BD5E0-600E-4DAB-965A-354DEABF2EBF}" srcOrd="0" destOrd="0" presId="urn:microsoft.com/office/officeart/2008/layout/SquareAccentList"/>
    <dgm:cxn modelId="{F7C9EEF6-0D8E-4C1E-A10C-49DB3DE125BB}" type="presParOf" srcId="{F8EF1237-E6F0-4302-9E70-D6EDDAE1A675}" destId="{35EAEDE3-5086-49DF-9420-0307D96E9893}" srcOrd="1" destOrd="0" presId="urn:microsoft.com/office/officeart/2008/layout/SquareAccentList"/>
    <dgm:cxn modelId="{A133613B-D8A1-4C12-8CA7-F612BFECBFB2}" type="presParOf" srcId="{59CFBDD1-0F4F-45F2-8C0C-79CBD1B9110B}" destId="{E2639EAF-B8C4-4048-962E-CAEBB5DFE303}" srcOrd="4" destOrd="0" presId="urn:microsoft.com/office/officeart/2008/layout/SquareAccentList"/>
    <dgm:cxn modelId="{74564E7C-A348-4F9D-A770-1980BB7EE478}" type="presParOf" srcId="{E2639EAF-B8C4-4048-962E-CAEBB5DFE303}" destId="{E0A0436C-48A8-4CEF-A3D5-149786C7DBC8}" srcOrd="0" destOrd="0" presId="urn:microsoft.com/office/officeart/2008/layout/SquareAccentList"/>
    <dgm:cxn modelId="{7F4D3147-6231-46EC-8058-A73A15D85F3D}" type="presParOf" srcId="{E2639EAF-B8C4-4048-962E-CAEBB5DFE303}" destId="{90421D1A-2100-41CB-8907-5406D1DF878D}" srcOrd="1" destOrd="0" presId="urn:microsoft.com/office/officeart/2008/layout/SquareAccentList"/>
    <dgm:cxn modelId="{B3D054CC-320A-46B1-96EC-04CCA6A771FE}" type="presParOf" srcId="{CF9D13A6-A3A9-4DE0-A358-42C37FB0CF55}" destId="{32C0C219-9337-48F0-AA73-C9D0ECDCE242}" srcOrd="1" destOrd="0" presId="urn:microsoft.com/office/officeart/2008/layout/SquareAccentList"/>
    <dgm:cxn modelId="{ECB52617-6F1C-4094-953F-F635010933C6}" type="presParOf" srcId="{32C0C219-9337-48F0-AA73-C9D0ECDCE242}" destId="{AFF21154-7B5E-4670-AB85-CAE7548C4AF9}" srcOrd="0" destOrd="0" presId="urn:microsoft.com/office/officeart/2008/layout/SquareAccentList"/>
    <dgm:cxn modelId="{A778762F-A127-4C44-A0A2-FE5B6DE120D1}" type="presParOf" srcId="{AFF21154-7B5E-4670-AB85-CAE7548C4AF9}" destId="{0AC6777F-7A43-4E6A-ACC8-E121C974AAD0}" srcOrd="0" destOrd="0" presId="urn:microsoft.com/office/officeart/2008/layout/SquareAccentList"/>
    <dgm:cxn modelId="{51966CD3-8C4C-49DC-B021-C371BEDB0BFA}" type="presParOf" srcId="{AFF21154-7B5E-4670-AB85-CAE7548C4AF9}" destId="{1EEA7DE9-2CAB-45C5-8D5F-56028CF1E8F1}" srcOrd="1" destOrd="0" presId="urn:microsoft.com/office/officeart/2008/layout/SquareAccentList"/>
    <dgm:cxn modelId="{83A490A2-277A-4581-BD18-D02CE6EE91D6}" type="presParOf" srcId="{AFF21154-7B5E-4670-AB85-CAE7548C4AF9}" destId="{C93012D0-7AC3-4519-A651-8935CA8F106A}" srcOrd="2" destOrd="0" presId="urn:microsoft.com/office/officeart/2008/layout/SquareAccentList"/>
    <dgm:cxn modelId="{0BF6EB72-1BE5-4D28-BFEE-B17FC9846571}" type="presParOf" srcId="{32C0C219-9337-48F0-AA73-C9D0ECDCE242}" destId="{A82D5D21-2745-406A-BE5E-25D8A9B020B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DF05AD-22EC-4F4A-A05C-3E9C64006C65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813FDFE-2307-48C0-A3A6-53C9A60E6887}">
      <dgm:prSet phldrT="[텍스트]"/>
      <dgm:spPr/>
      <dgm:t>
        <a:bodyPr/>
        <a:lstStyle/>
        <a:p>
          <a:pPr latinLnBrk="1"/>
          <a:r>
            <a:rPr lang="en-US" altLang="ko-KR" dirty="0"/>
            <a:t>2AFC</a:t>
          </a:r>
          <a:endParaRPr lang="ko-KR" altLang="en-US" dirty="0"/>
        </a:p>
      </dgm:t>
    </dgm:pt>
    <dgm:pt modelId="{FB33D303-B86B-4AB0-AFAD-1C28D4583E84}" type="parTrans" cxnId="{0695C13B-DFF6-4064-A398-A9928511F6A1}">
      <dgm:prSet/>
      <dgm:spPr/>
      <dgm:t>
        <a:bodyPr/>
        <a:lstStyle/>
        <a:p>
          <a:pPr latinLnBrk="1"/>
          <a:endParaRPr lang="ko-KR" altLang="en-US"/>
        </a:p>
      </dgm:t>
    </dgm:pt>
    <dgm:pt modelId="{7873F1E6-96FB-4E28-9A6D-2F03A0959A62}" type="sibTrans" cxnId="{0695C13B-DFF6-4064-A398-A9928511F6A1}">
      <dgm:prSet/>
      <dgm:spPr/>
      <dgm:t>
        <a:bodyPr/>
        <a:lstStyle/>
        <a:p>
          <a:pPr latinLnBrk="1"/>
          <a:endParaRPr lang="ko-KR" altLang="en-US"/>
        </a:p>
      </dgm:t>
    </dgm:pt>
    <dgm:pt modelId="{282C0D40-168E-4357-A918-9B8E1EDC1680}">
      <dgm:prSet phldrT="[텍스트]"/>
      <dgm:spPr/>
      <dgm:t>
        <a:bodyPr/>
        <a:lstStyle/>
        <a:p>
          <a:pPr latinLnBrk="1"/>
          <a:r>
            <a:rPr lang="en-US" altLang="ko-KR" dirty="0"/>
            <a:t>JND</a:t>
          </a:r>
          <a:endParaRPr lang="ko-KR" altLang="en-US" dirty="0"/>
        </a:p>
      </dgm:t>
    </dgm:pt>
    <dgm:pt modelId="{FF5A0D99-A1AB-4078-B478-2AFCAC421501}" type="parTrans" cxnId="{F32DBA6E-273D-4BA1-98BA-AEE659C6D567}">
      <dgm:prSet/>
      <dgm:spPr/>
      <dgm:t>
        <a:bodyPr/>
        <a:lstStyle/>
        <a:p>
          <a:pPr latinLnBrk="1"/>
          <a:endParaRPr lang="ko-KR" altLang="en-US"/>
        </a:p>
      </dgm:t>
    </dgm:pt>
    <dgm:pt modelId="{FA51AA1B-BD30-4D5F-9E1C-63A421CBD07C}" type="sibTrans" cxnId="{F32DBA6E-273D-4BA1-98BA-AEE659C6D567}">
      <dgm:prSet/>
      <dgm:spPr/>
      <dgm:t>
        <a:bodyPr/>
        <a:lstStyle/>
        <a:p>
          <a:pPr latinLnBrk="1"/>
          <a:endParaRPr lang="ko-KR" altLang="en-US"/>
        </a:p>
      </dgm:t>
    </dgm:pt>
    <dgm:pt modelId="{743860F8-56F7-4A4D-8B3D-F50D14EDB4CD}">
      <dgm:prSet phldrT="[텍스트]"/>
      <dgm:spPr/>
      <dgm:t>
        <a:bodyPr/>
        <a:lstStyle/>
        <a:p>
          <a:pPr latinLnBrk="1"/>
          <a:r>
            <a:rPr lang="en-US" altLang="ko-KR" dirty="0"/>
            <a:t>Perceptual metrics</a:t>
          </a:r>
          <a:endParaRPr lang="ko-KR" altLang="en-US" dirty="0"/>
        </a:p>
      </dgm:t>
    </dgm:pt>
    <dgm:pt modelId="{3BE5D435-6534-4F96-B68D-4E35F01B7829}" type="parTrans" cxnId="{42DC57A4-01F8-4043-8FAA-81BA59959D51}">
      <dgm:prSet/>
      <dgm:spPr/>
      <dgm:t>
        <a:bodyPr/>
        <a:lstStyle/>
        <a:p>
          <a:pPr latinLnBrk="1"/>
          <a:endParaRPr lang="ko-KR" altLang="en-US"/>
        </a:p>
      </dgm:t>
    </dgm:pt>
    <dgm:pt modelId="{3DABC7FC-F0D6-4254-A205-48D45C8A5F01}" type="sibTrans" cxnId="{42DC57A4-01F8-4043-8FAA-81BA59959D51}">
      <dgm:prSet/>
      <dgm:spPr/>
      <dgm:t>
        <a:bodyPr/>
        <a:lstStyle/>
        <a:p>
          <a:pPr latinLnBrk="1"/>
          <a:endParaRPr lang="ko-KR" altLang="en-US"/>
        </a:p>
      </dgm:t>
    </dgm:pt>
    <dgm:pt modelId="{5116142A-694D-4DB4-9896-0E29F21A4371}" type="pres">
      <dgm:prSet presAssocID="{A9DF05AD-22EC-4F4A-A05C-3E9C64006C65}" presName="Name0" presStyleCnt="0">
        <dgm:presLayoutVars>
          <dgm:dir/>
          <dgm:resizeHandles val="exact"/>
        </dgm:presLayoutVars>
      </dgm:prSet>
      <dgm:spPr/>
    </dgm:pt>
    <dgm:pt modelId="{9056FBEB-6A06-4227-9E99-5DF5C940C28A}" type="pres">
      <dgm:prSet presAssocID="{A9DF05AD-22EC-4F4A-A05C-3E9C64006C65}" presName="vNodes" presStyleCnt="0"/>
      <dgm:spPr/>
    </dgm:pt>
    <dgm:pt modelId="{628A6AFD-EE52-4101-94B8-E531C60EC349}" type="pres">
      <dgm:prSet presAssocID="{9813FDFE-2307-48C0-A3A6-53C9A60E6887}" presName="node" presStyleLbl="node1" presStyleIdx="0" presStyleCnt="3">
        <dgm:presLayoutVars>
          <dgm:bulletEnabled val="1"/>
        </dgm:presLayoutVars>
      </dgm:prSet>
      <dgm:spPr/>
    </dgm:pt>
    <dgm:pt modelId="{F388C161-F243-4750-B19D-8A8A85778A92}" type="pres">
      <dgm:prSet presAssocID="{7873F1E6-96FB-4E28-9A6D-2F03A0959A62}" presName="spacerT" presStyleCnt="0"/>
      <dgm:spPr/>
    </dgm:pt>
    <dgm:pt modelId="{920B0370-74FE-4F87-B9FA-4A3A401AF869}" type="pres">
      <dgm:prSet presAssocID="{7873F1E6-96FB-4E28-9A6D-2F03A0959A62}" presName="sibTrans" presStyleLbl="sibTrans2D1" presStyleIdx="0" presStyleCnt="2"/>
      <dgm:spPr/>
    </dgm:pt>
    <dgm:pt modelId="{5EEB7350-38EC-4ECF-9194-864E157AF6BB}" type="pres">
      <dgm:prSet presAssocID="{7873F1E6-96FB-4E28-9A6D-2F03A0959A62}" presName="spacerB" presStyleCnt="0"/>
      <dgm:spPr/>
    </dgm:pt>
    <dgm:pt modelId="{F7D85DD1-7D93-4979-9F8E-74BBFA8293B1}" type="pres">
      <dgm:prSet presAssocID="{282C0D40-168E-4357-A918-9B8E1EDC1680}" presName="node" presStyleLbl="node1" presStyleIdx="1" presStyleCnt="3">
        <dgm:presLayoutVars>
          <dgm:bulletEnabled val="1"/>
        </dgm:presLayoutVars>
      </dgm:prSet>
      <dgm:spPr/>
    </dgm:pt>
    <dgm:pt modelId="{C7A1B5AE-CD6F-4E52-81FD-94BB7E3BE555}" type="pres">
      <dgm:prSet presAssocID="{A9DF05AD-22EC-4F4A-A05C-3E9C64006C65}" presName="sibTransLast" presStyleLbl="sibTrans2D1" presStyleIdx="1" presStyleCnt="2" custScaleX="218086" custLinFactNeighborX="-31296" custLinFactNeighborY="-764"/>
      <dgm:spPr/>
    </dgm:pt>
    <dgm:pt modelId="{83829251-6997-4040-8744-99D13E972909}" type="pres">
      <dgm:prSet presAssocID="{A9DF05AD-22EC-4F4A-A05C-3E9C64006C65}" presName="connectorText" presStyleLbl="sibTrans2D1" presStyleIdx="1" presStyleCnt="2"/>
      <dgm:spPr/>
    </dgm:pt>
    <dgm:pt modelId="{990FA51E-7184-4C4E-95C5-CD85F58DE19F}" type="pres">
      <dgm:prSet presAssocID="{A9DF05AD-22EC-4F4A-A05C-3E9C64006C6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44FAF08-962E-44B2-AD44-7BD2AEE5E732}" type="presOf" srcId="{A9DF05AD-22EC-4F4A-A05C-3E9C64006C65}" destId="{5116142A-694D-4DB4-9896-0E29F21A4371}" srcOrd="0" destOrd="0" presId="urn:microsoft.com/office/officeart/2005/8/layout/equation2"/>
    <dgm:cxn modelId="{66AD2322-A636-41DF-BBC8-98AE138245C2}" type="presOf" srcId="{FA51AA1B-BD30-4D5F-9E1C-63A421CBD07C}" destId="{83829251-6997-4040-8744-99D13E972909}" srcOrd="1" destOrd="0" presId="urn:microsoft.com/office/officeart/2005/8/layout/equation2"/>
    <dgm:cxn modelId="{6D09ED28-0D33-4727-AD1E-051B5C5BA684}" type="presOf" srcId="{7873F1E6-96FB-4E28-9A6D-2F03A0959A62}" destId="{920B0370-74FE-4F87-B9FA-4A3A401AF869}" srcOrd="0" destOrd="0" presId="urn:microsoft.com/office/officeart/2005/8/layout/equation2"/>
    <dgm:cxn modelId="{0695C13B-DFF6-4064-A398-A9928511F6A1}" srcId="{A9DF05AD-22EC-4F4A-A05C-3E9C64006C65}" destId="{9813FDFE-2307-48C0-A3A6-53C9A60E6887}" srcOrd="0" destOrd="0" parTransId="{FB33D303-B86B-4AB0-AFAD-1C28D4583E84}" sibTransId="{7873F1E6-96FB-4E28-9A6D-2F03A0959A62}"/>
    <dgm:cxn modelId="{0C6A1066-BE67-4496-BAA8-53CA000F062C}" type="presOf" srcId="{743860F8-56F7-4A4D-8B3D-F50D14EDB4CD}" destId="{990FA51E-7184-4C4E-95C5-CD85F58DE19F}" srcOrd="0" destOrd="0" presId="urn:microsoft.com/office/officeart/2005/8/layout/equation2"/>
    <dgm:cxn modelId="{F32DBA6E-273D-4BA1-98BA-AEE659C6D567}" srcId="{A9DF05AD-22EC-4F4A-A05C-3E9C64006C65}" destId="{282C0D40-168E-4357-A918-9B8E1EDC1680}" srcOrd="1" destOrd="0" parTransId="{FF5A0D99-A1AB-4078-B478-2AFCAC421501}" sibTransId="{FA51AA1B-BD30-4D5F-9E1C-63A421CBD07C}"/>
    <dgm:cxn modelId="{5C523C4F-19C4-4098-A4A3-15CE870F59C3}" type="presOf" srcId="{282C0D40-168E-4357-A918-9B8E1EDC1680}" destId="{F7D85DD1-7D93-4979-9F8E-74BBFA8293B1}" srcOrd="0" destOrd="0" presId="urn:microsoft.com/office/officeart/2005/8/layout/equation2"/>
    <dgm:cxn modelId="{0ED1077C-3B1B-479C-8EC7-D8865A62D8B9}" type="presOf" srcId="{9813FDFE-2307-48C0-A3A6-53C9A60E6887}" destId="{628A6AFD-EE52-4101-94B8-E531C60EC349}" srcOrd="0" destOrd="0" presId="urn:microsoft.com/office/officeart/2005/8/layout/equation2"/>
    <dgm:cxn modelId="{42DC57A4-01F8-4043-8FAA-81BA59959D51}" srcId="{A9DF05AD-22EC-4F4A-A05C-3E9C64006C65}" destId="{743860F8-56F7-4A4D-8B3D-F50D14EDB4CD}" srcOrd="2" destOrd="0" parTransId="{3BE5D435-6534-4F96-B68D-4E35F01B7829}" sibTransId="{3DABC7FC-F0D6-4254-A205-48D45C8A5F01}"/>
    <dgm:cxn modelId="{3821FEBE-CD10-4C77-8DE0-326246E806A5}" type="presOf" srcId="{FA51AA1B-BD30-4D5F-9E1C-63A421CBD07C}" destId="{C7A1B5AE-CD6F-4E52-81FD-94BB7E3BE555}" srcOrd="0" destOrd="0" presId="urn:microsoft.com/office/officeart/2005/8/layout/equation2"/>
    <dgm:cxn modelId="{E638F877-5564-46AA-9ACB-629C025226BA}" type="presParOf" srcId="{5116142A-694D-4DB4-9896-0E29F21A4371}" destId="{9056FBEB-6A06-4227-9E99-5DF5C940C28A}" srcOrd="0" destOrd="0" presId="urn:microsoft.com/office/officeart/2005/8/layout/equation2"/>
    <dgm:cxn modelId="{FA07AF54-42B9-4011-8521-22EA65B58F05}" type="presParOf" srcId="{9056FBEB-6A06-4227-9E99-5DF5C940C28A}" destId="{628A6AFD-EE52-4101-94B8-E531C60EC349}" srcOrd="0" destOrd="0" presId="urn:microsoft.com/office/officeart/2005/8/layout/equation2"/>
    <dgm:cxn modelId="{BCB267C7-8CE1-4C8F-AB3D-A0847F34D499}" type="presParOf" srcId="{9056FBEB-6A06-4227-9E99-5DF5C940C28A}" destId="{F388C161-F243-4750-B19D-8A8A85778A92}" srcOrd="1" destOrd="0" presId="urn:microsoft.com/office/officeart/2005/8/layout/equation2"/>
    <dgm:cxn modelId="{DC71F219-EC90-4C95-AFDD-F0AF22C40F15}" type="presParOf" srcId="{9056FBEB-6A06-4227-9E99-5DF5C940C28A}" destId="{920B0370-74FE-4F87-B9FA-4A3A401AF869}" srcOrd="2" destOrd="0" presId="urn:microsoft.com/office/officeart/2005/8/layout/equation2"/>
    <dgm:cxn modelId="{6D1D983D-08DB-460A-8EB7-816C49AE0DB8}" type="presParOf" srcId="{9056FBEB-6A06-4227-9E99-5DF5C940C28A}" destId="{5EEB7350-38EC-4ECF-9194-864E157AF6BB}" srcOrd="3" destOrd="0" presId="urn:microsoft.com/office/officeart/2005/8/layout/equation2"/>
    <dgm:cxn modelId="{1DBBF26B-1BAE-40F3-99B5-D2BEE7FA7C4D}" type="presParOf" srcId="{9056FBEB-6A06-4227-9E99-5DF5C940C28A}" destId="{F7D85DD1-7D93-4979-9F8E-74BBFA8293B1}" srcOrd="4" destOrd="0" presId="urn:microsoft.com/office/officeart/2005/8/layout/equation2"/>
    <dgm:cxn modelId="{BD8AAE57-9016-4B36-8258-5BA8EBD9303E}" type="presParOf" srcId="{5116142A-694D-4DB4-9896-0E29F21A4371}" destId="{C7A1B5AE-CD6F-4E52-81FD-94BB7E3BE555}" srcOrd="1" destOrd="0" presId="urn:microsoft.com/office/officeart/2005/8/layout/equation2"/>
    <dgm:cxn modelId="{E72A854E-C1F3-42A4-8178-73AD2C4F7558}" type="presParOf" srcId="{C7A1B5AE-CD6F-4E52-81FD-94BB7E3BE555}" destId="{83829251-6997-4040-8744-99D13E972909}" srcOrd="0" destOrd="0" presId="urn:microsoft.com/office/officeart/2005/8/layout/equation2"/>
    <dgm:cxn modelId="{F0125CB7-6A95-4913-959C-47FF69DE174E}" type="presParOf" srcId="{5116142A-694D-4DB4-9896-0E29F21A4371}" destId="{990FA51E-7184-4C4E-95C5-CD85F58DE19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945C32-0855-4947-8E77-060D0C59E2C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88FEF2E-D15C-447D-B8BB-2CDC234679F7}">
      <dgm:prSet phldrT="[텍스트]"/>
      <dgm:spPr/>
      <dgm:t>
        <a:bodyPr/>
        <a:lstStyle/>
        <a:p>
          <a:pPr latinLnBrk="1"/>
          <a:r>
            <a:rPr lang="en-US" altLang="ko-KR" dirty="0"/>
            <a:t>VGC</a:t>
          </a:r>
          <a:endParaRPr lang="ko-KR" altLang="en-US" dirty="0"/>
        </a:p>
      </dgm:t>
    </dgm:pt>
    <dgm:pt modelId="{C4B8CA56-CC5F-409E-865C-99CB4F6B7B25}" type="parTrans" cxnId="{8953456F-752F-476A-B419-611521D1B3FE}">
      <dgm:prSet/>
      <dgm:spPr/>
      <dgm:t>
        <a:bodyPr/>
        <a:lstStyle/>
        <a:p>
          <a:pPr latinLnBrk="1"/>
          <a:endParaRPr lang="ko-KR" altLang="en-US"/>
        </a:p>
      </dgm:t>
    </dgm:pt>
    <dgm:pt modelId="{180229B8-C2E8-4028-818C-407343CECBA0}" type="sibTrans" cxnId="{8953456F-752F-476A-B419-611521D1B3FE}">
      <dgm:prSet/>
      <dgm:spPr/>
      <dgm:t>
        <a:bodyPr/>
        <a:lstStyle/>
        <a:p>
          <a:pPr latinLnBrk="1"/>
          <a:endParaRPr lang="ko-KR" altLang="en-US"/>
        </a:p>
      </dgm:t>
    </dgm:pt>
    <dgm:pt modelId="{DC648C16-F3DA-46C6-84C1-BB79728F5D38}">
      <dgm:prSet phldrT="[텍스트]" custT="1"/>
      <dgm:spPr/>
      <dgm:t>
        <a:bodyPr/>
        <a:lstStyle/>
        <a:p>
          <a:pPr latinLnBrk="1"/>
          <a:r>
            <a:rPr lang="en-US" altLang="ko-KR" sz="3000" dirty="0"/>
            <a:t>5 Conv layers</a:t>
          </a:r>
          <a:endParaRPr lang="ko-KR" altLang="en-US" sz="3000" dirty="0"/>
        </a:p>
      </dgm:t>
    </dgm:pt>
    <dgm:pt modelId="{69CA5812-142C-4F20-8FE1-B591B2B0153D}" type="parTrans" cxnId="{580C0BBA-1577-4117-BE86-EE0F8034D3B9}">
      <dgm:prSet/>
      <dgm:spPr/>
      <dgm:t>
        <a:bodyPr/>
        <a:lstStyle/>
        <a:p>
          <a:pPr latinLnBrk="1"/>
          <a:endParaRPr lang="ko-KR" altLang="en-US"/>
        </a:p>
      </dgm:t>
    </dgm:pt>
    <dgm:pt modelId="{9F25D1E5-4302-4CA9-BBB3-0B29953619CB}" type="sibTrans" cxnId="{580C0BBA-1577-4117-BE86-EE0F8034D3B9}">
      <dgm:prSet/>
      <dgm:spPr/>
      <dgm:t>
        <a:bodyPr/>
        <a:lstStyle/>
        <a:p>
          <a:pPr latinLnBrk="1"/>
          <a:endParaRPr lang="ko-KR" altLang="en-US"/>
        </a:p>
      </dgm:t>
    </dgm:pt>
    <dgm:pt modelId="{6261AFF3-57A7-4FE2-8C5D-54C628EB0949}">
      <dgm:prSet phldrT="[텍스트]"/>
      <dgm:spPr/>
      <dgm:t>
        <a:bodyPr/>
        <a:lstStyle/>
        <a:p>
          <a:pPr latinLnBrk="1"/>
          <a:r>
            <a:rPr lang="en-US" altLang="ko-KR" dirty="0" err="1"/>
            <a:t>AlexNet</a:t>
          </a:r>
          <a:endParaRPr lang="ko-KR" altLang="en-US" dirty="0"/>
        </a:p>
      </dgm:t>
    </dgm:pt>
    <dgm:pt modelId="{52FCA1FC-298C-4D03-A465-840CAEBDD294}" type="parTrans" cxnId="{D5162B94-2C54-4BDF-81B4-A1D8A989399C}">
      <dgm:prSet/>
      <dgm:spPr/>
      <dgm:t>
        <a:bodyPr/>
        <a:lstStyle/>
        <a:p>
          <a:pPr latinLnBrk="1"/>
          <a:endParaRPr lang="ko-KR" altLang="en-US"/>
        </a:p>
      </dgm:t>
    </dgm:pt>
    <dgm:pt modelId="{9EAC1780-3BFF-4DB6-A9BD-D8CAA1EBE92E}" type="sibTrans" cxnId="{D5162B94-2C54-4BDF-81B4-A1D8A989399C}">
      <dgm:prSet/>
      <dgm:spPr/>
      <dgm:t>
        <a:bodyPr/>
        <a:lstStyle/>
        <a:p>
          <a:pPr latinLnBrk="1"/>
          <a:endParaRPr lang="ko-KR" altLang="en-US"/>
        </a:p>
      </dgm:t>
    </dgm:pt>
    <dgm:pt modelId="{5D5DF561-9410-4C70-BDB8-F9C44CD8EDB1}">
      <dgm:prSet phldrT="[텍스트]"/>
      <dgm:spPr/>
      <dgm:t>
        <a:bodyPr/>
        <a:lstStyle/>
        <a:p>
          <a:pPr latinLnBrk="1"/>
          <a:r>
            <a:rPr lang="en-US" altLang="ko-KR" dirty="0"/>
            <a:t>Similar to human visual cortex</a:t>
          </a:r>
          <a:endParaRPr lang="ko-KR" altLang="en-US" dirty="0"/>
        </a:p>
      </dgm:t>
    </dgm:pt>
    <dgm:pt modelId="{77FCC4B6-2E06-43B8-946D-F531D6B9C913}" type="parTrans" cxnId="{86F41122-DA3D-463E-88C2-0DA0112016E2}">
      <dgm:prSet/>
      <dgm:spPr/>
      <dgm:t>
        <a:bodyPr/>
        <a:lstStyle/>
        <a:p>
          <a:pPr latinLnBrk="1"/>
          <a:endParaRPr lang="ko-KR" altLang="en-US"/>
        </a:p>
      </dgm:t>
    </dgm:pt>
    <dgm:pt modelId="{9AAC6B39-0C3C-4F1D-A625-523D06562A05}" type="sibTrans" cxnId="{86F41122-DA3D-463E-88C2-0DA0112016E2}">
      <dgm:prSet/>
      <dgm:spPr/>
      <dgm:t>
        <a:bodyPr/>
        <a:lstStyle/>
        <a:p>
          <a:pPr latinLnBrk="1"/>
          <a:endParaRPr lang="ko-KR" altLang="en-US"/>
        </a:p>
      </dgm:t>
    </dgm:pt>
    <dgm:pt modelId="{8FA7D91A-3E3F-403F-B386-9ED1F1E8F048}">
      <dgm:prSet phldrT="[텍스트]"/>
      <dgm:spPr/>
      <dgm:t>
        <a:bodyPr/>
        <a:lstStyle/>
        <a:p>
          <a:pPr latinLnBrk="1"/>
          <a:r>
            <a:rPr lang="en-US" altLang="ko-KR" dirty="0"/>
            <a:t>Conv1-Cov5 layers</a:t>
          </a:r>
          <a:endParaRPr lang="ko-KR" altLang="en-US" dirty="0"/>
        </a:p>
      </dgm:t>
    </dgm:pt>
    <dgm:pt modelId="{D338C699-3EB0-489E-AA84-0F80108A220A}" type="parTrans" cxnId="{4F1B0959-2E37-4069-972C-22F825AD7503}">
      <dgm:prSet/>
      <dgm:spPr/>
      <dgm:t>
        <a:bodyPr/>
        <a:lstStyle/>
        <a:p>
          <a:pPr latinLnBrk="1"/>
          <a:endParaRPr lang="ko-KR" altLang="en-US"/>
        </a:p>
      </dgm:t>
    </dgm:pt>
    <dgm:pt modelId="{EA69BA6E-F044-4E55-9ECC-F8E3AB8C59BD}" type="sibTrans" cxnId="{4F1B0959-2E37-4069-972C-22F825AD7503}">
      <dgm:prSet/>
      <dgm:spPr/>
      <dgm:t>
        <a:bodyPr/>
        <a:lstStyle/>
        <a:p>
          <a:pPr latinLnBrk="1"/>
          <a:endParaRPr lang="ko-KR" altLang="en-US"/>
        </a:p>
      </dgm:t>
    </dgm:pt>
    <dgm:pt modelId="{B1854EEE-7532-451A-94E2-F5FC70BDA958}">
      <dgm:prSet phldrT="[텍스트]"/>
      <dgm:spPr/>
      <dgm:t>
        <a:bodyPr/>
        <a:lstStyle/>
        <a:p>
          <a:pPr latinLnBrk="1"/>
          <a:r>
            <a:rPr lang="en-US" altLang="ko-KR" dirty="0" err="1"/>
            <a:t>SqueezeNet</a:t>
          </a:r>
          <a:endParaRPr lang="ko-KR" altLang="en-US" dirty="0"/>
        </a:p>
      </dgm:t>
    </dgm:pt>
    <dgm:pt modelId="{3A89D18B-5EAF-4B61-B1FA-6585C06DD7AF}" type="parTrans" cxnId="{B20C9A7E-FCCE-4FB6-A81A-1D30333632DE}">
      <dgm:prSet/>
      <dgm:spPr/>
      <dgm:t>
        <a:bodyPr/>
        <a:lstStyle/>
        <a:p>
          <a:pPr latinLnBrk="1"/>
          <a:endParaRPr lang="ko-KR" altLang="en-US"/>
        </a:p>
      </dgm:t>
    </dgm:pt>
    <dgm:pt modelId="{DF887769-BBDB-4A49-A71D-3CCDF97A34F9}" type="sibTrans" cxnId="{B20C9A7E-FCCE-4FB6-A81A-1D30333632DE}">
      <dgm:prSet/>
      <dgm:spPr/>
      <dgm:t>
        <a:bodyPr/>
        <a:lstStyle/>
        <a:p>
          <a:pPr latinLnBrk="1"/>
          <a:endParaRPr lang="ko-KR" altLang="en-US"/>
        </a:p>
      </dgm:t>
    </dgm:pt>
    <dgm:pt modelId="{3DFA5023-C8ED-4864-8708-ED8D5E0B2E08}">
      <dgm:prSet phldrT="[텍스트]"/>
      <dgm:spPr/>
      <dgm:t>
        <a:bodyPr/>
        <a:lstStyle/>
        <a:p>
          <a:pPr latinLnBrk="1"/>
          <a:r>
            <a:rPr lang="en-US" altLang="ko-KR" dirty="0"/>
            <a:t>Lightweight</a:t>
          </a:r>
          <a:endParaRPr lang="ko-KR" altLang="en-US" dirty="0"/>
        </a:p>
      </dgm:t>
    </dgm:pt>
    <dgm:pt modelId="{2F14FDA6-0143-44AB-8B7D-9045EF65595F}" type="parTrans" cxnId="{24A00B0E-A063-49BA-9547-AB74CAD79E52}">
      <dgm:prSet/>
      <dgm:spPr/>
      <dgm:t>
        <a:bodyPr/>
        <a:lstStyle/>
        <a:p>
          <a:pPr latinLnBrk="1"/>
          <a:endParaRPr lang="ko-KR" altLang="en-US"/>
        </a:p>
      </dgm:t>
    </dgm:pt>
    <dgm:pt modelId="{0057551E-B12E-4B13-8744-1ED33E008F41}" type="sibTrans" cxnId="{24A00B0E-A063-49BA-9547-AB74CAD79E52}">
      <dgm:prSet/>
      <dgm:spPr/>
      <dgm:t>
        <a:bodyPr/>
        <a:lstStyle/>
        <a:p>
          <a:pPr latinLnBrk="1"/>
          <a:endParaRPr lang="ko-KR" altLang="en-US"/>
        </a:p>
      </dgm:t>
    </dgm:pt>
    <dgm:pt modelId="{3AA16129-E86A-4E6E-83C0-86B210528002}">
      <dgm:prSet phldrT="[텍스트]"/>
      <dgm:spPr/>
      <dgm:t>
        <a:bodyPr/>
        <a:lstStyle/>
        <a:p>
          <a:pPr latinLnBrk="1"/>
          <a:r>
            <a:rPr lang="en-US" altLang="ko-KR" dirty="0"/>
            <a:t>Similar to </a:t>
          </a:r>
          <a:r>
            <a:rPr lang="en-US" altLang="ko-KR" dirty="0" err="1"/>
            <a:t>AlexNet</a:t>
          </a:r>
          <a:endParaRPr lang="ko-KR" altLang="en-US" dirty="0"/>
        </a:p>
      </dgm:t>
    </dgm:pt>
    <dgm:pt modelId="{172117D1-07EB-4A60-B565-3C859CF1419E}" type="parTrans" cxnId="{10F17ED8-A58F-40E5-BAA8-524365B0A8E5}">
      <dgm:prSet/>
      <dgm:spPr/>
      <dgm:t>
        <a:bodyPr/>
        <a:lstStyle/>
        <a:p>
          <a:pPr latinLnBrk="1"/>
          <a:endParaRPr lang="ko-KR" altLang="en-US"/>
        </a:p>
      </dgm:t>
    </dgm:pt>
    <dgm:pt modelId="{70AB25AF-1726-45C2-B5C2-369807A6A5F2}" type="sibTrans" cxnId="{10F17ED8-A58F-40E5-BAA8-524365B0A8E5}">
      <dgm:prSet/>
      <dgm:spPr/>
      <dgm:t>
        <a:bodyPr/>
        <a:lstStyle/>
        <a:p>
          <a:pPr latinLnBrk="1"/>
          <a:endParaRPr lang="ko-KR" altLang="en-US"/>
        </a:p>
      </dgm:t>
    </dgm:pt>
    <dgm:pt modelId="{F52D41E2-8C19-4795-BAA7-4A1AD41CF796}" type="pres">
      <dgm:prSet presAssocID="{D0945C32-0855-4947-8E77-060D0C59E2CD}" presName="theList" presStyleCnt="0">
        <dgm:presLayoutVars>
          <dgm:dir/>
          <dgm:animLvl val="lvl"/>
          <dgm:resizeHandles val="exact"/>
        </dgm:presLayoutVars>
      </dgm:prSet>
      <dgm:spPr/>
    </dgm:pt>
    <dgm:pt modelId="{4BCA64A4-DDDB-4BCD-8B81-24B31A6CDD79}" type="pres">
      <dgm:prSet presAssocID="{388FEF2E-D15C-447D-B8BB-2CDC234679F7}" presName="compNode" presStyleCnt="0"/>
      <dgm:spPr/>
    </dgm:pt>
    <dgm:pt modelId="{A5893BF8-2E2F-4F89-8C49-50CD04402FFD}" type="pres">
      <dgm:prSet presAssocID="{388FEF2E-D15C-447D-B8BB-2CDC234679F7}" presName="aNode" presStyleLbl="bgShp" presStyleIdx="0" presStyleCnt="3"/>
      <dgm:spPr/>
    </dgm:pt>
    <dgm:pt modelId="{0352454F-F3B6-4FCD-9505-40D7D5D69FB2}" type="pres">
      <dgm:prSet presAssocID="{388FEF2E-D15C-447D-B8BB-2CDC234679F7}" presName="textNode" presStyleLbl="bgShp" presStyleIdx="0" presStyleCnt="3"/>
      <dgm:spPr/>
    </dgm:pt>
    <dgm:pt modelId="{9F00C09D-DFFE-4181-B9AB-A0CBA8EE5903}" type="pres">
      <dgm:prSet presAssocID="{388FEF2E-D15C-447D-B8BB-2CDC234679F7}" presName="compChildNode" presStyleCnt="0"/>
      <dgm:spPr/>
    </dgm:pt>
    <dgm:pt modelId="{3FC85FED-A7A4-410E-8500-6712B6F7FE3D}" type="pres">
      <dgm:prSet presAssocID="{388FEF2E-D15C-447D-B8BB-2CDC234679F7}" presName="theInnerList" presStyleCnt="0"/>
      <dgm:spPr/>
    </dgm:pt>
    <dgm:pt modelId="{B98DA013-D525-41A6-90E8-CF1ED662AB2D}" type="pres">
      <dgm:prSet presAssocID="{DC648C16-F3DA-46C6-84C1-BB79728F5D38}" presName="childNode" presStyleLbl="node1" presStyleIdx="0" presStyleCnt="5">
        <dgm:presLayoutVars>
          <dgm:bulletEnabled val="1"/>
        </dgm:presLayoutVars>
      </dgm:prSet>
      <dgm:spPr/>
    </dgm:pt>
    <dgm:pt modelId="{7CE26871-A528-4691-965F-759980227DF3}" type="pres">
      <dgm:prSet presAssocID="{388FEF2E-D15C-447D-B8BB-2CDC234679F7}" presName="aSpace" presStyleCnt="0"/>
      <dgm:spPr/>
    </dgm:pt>
    <dgm:pt modelId="{0F79D5C5-8AFA-4A68-A05D-932B8E909DFE}" type="pres">
      <dgm:prSet presAssocID="{6261AFF3-57A7-4FE2-8C5D-54C628EB0949}" presName="compNode" presStyleCnt="0"/>
      <dgm:spPr/>
    </dgm:pt>
    <dgm:pt modelId="{6D3034E2-8129-404D-8BE0-D4011C17E0D8}" type="pres">
      <dgm:prSet presAssocID="{6261AFF3-57A7-4FE2-8C5D-54C628EB0949}" presName="aNode" presStyleLbl="bgShp" presStyleIdx="1" presStyleCnt="3"/>
      <dgm:spPr/>
    </dgm:pt>
    <dgm:pt modelId="{6FAFFB27-B139-407C-A4E2-4D5EA5A6EE4C}" type="pres">
      <dgm:prSet presAssocID="{6261AFF3-57A7-4FE2-8C5D-54C628EB0949}" presName="textNode" presStyleLbl="bgShp" presStyleIdx="1" presStyleCnt="3"/>
      <dgm:spPr/>
    </dgm:pt>
    <dgm:pt modelId="{A485AF2E-2207-4F06-A414-4F7CCBEAF791}" type="pres">
      <dgm:prSet presAssocID="{6261AFF3-57A7-4FE2-8C5D-54C628EB0949}" presName="compChildNode" presStyleCnt="0"/>
      <dgm:spPr/>
    </dgm:pt>
    <dgm:pt modelId="{CC4308B8-E741-4ADA-B887-23D56278A4B5}" type="pres">
      <dgm:prSet presAssocID="{6261AFF3-57A7-4FE2-8C5D-54C628EB0949}" presName="theInnerList" presStyleCnt="0"/>
      <dgm:spPr/>
    </dgm:pt>
    <dgm:pt modelId="{A84E3648-33E7-4F0D-B46E-E533D6B33480}" type="pres">
      <dgm:prSet presAssocID="{5D5DF561-9410-4C70-BDB8-F9C44CD8EDB1}" presName="childNode" presStyleLbl="node1" presStyleIdx="1" presStyleCnt="5">
        <dgm:presLayoutVars>
          <dgm:bulletEnabled val="1"/>
        </dgm:presLayoutVars>
      </dgm:prSet>
      <dgm:spPr/>
    </dgm:pt>
    <dgm:pt modelId="{C4DC56B3-240C-414A-9D02-478D463E12F3}" type="pres">
      <dgm:prSet presAssocID="{5D5DF561-9410-4C70-BDB8-F9C44CD8EDB1}" presName="aSpace2" presStyleCnt="0"/>
      <dgm:spPr/>
    </dgm:pt>
    <dgm:pt modelId="{3BE81CBE-8CE6-4F8E-9240-9B437077F6A2}" type="pres">
      <dgm:prSet presAssocID="{8FA7D91A-3E3F-403F-B386-9ED1F1E8F048}" presName="childNode" presStyleLbl="node1" presStyleIdx="2" presStyleCnt="5">
        <dgm:presLayoutVars>
          <dgm:bulletEnabled val="1"/>
        </dgm:presLayoutVars>
      </dgm:prSet>
      <dgm:spPr/>
    </dgm:pt>
    <dgm:pt modelId="{3ECE53BB-0B60-4BB2-A41D-9A710B90AD2D}" type="pres">
      <dgm:prSet presAssocID="{6261AFF3-57A7-4FE2-8C5D-54C628EB0949}" presName="aSpace" presStyleCnt="0"/>
      <dgm:spPr/>
    </dgm:pt>
    <dgm:pt modelId="{6BBEAE96-E8B2-4996-A860-9F2112ED28C0}" type="pres">
      <dgm:prSet presAssocID="{B1854EEE-7532-451A-94E2-F5FC70BDA958}" presName="compNode" presStyleCnt="0"/>
      <dgm:spPr/>
    </dgm:pt>
    <dgm:pt modelId="{00953954-ED2C-47DB-AA8F-DE2D707AEA39}" type="pres">
      <dgm:prSet presAssocID="{B1854EEE-7532-451A-94E2-F5FC70BDA958}" presName="aNode" presStyleLbl="bgShp" presStyleIdx="2" presStyleCnt="3"/>
      <dgm:spPr/>
    </dgm:pt>
    <dgm:pt modelId="{085918FE-232E-4B67-BDC5-AD5BE7B9CEDE}" type="pres">
      <dgm:prSet presAssocID="{B1854EEE-7532-451A-94E2-F5FC70BDA958}" presName="textNode" presStyleLbl="bgShp" presStyleIdx="2" presStyleCnt="3"/>
      <dgm:spPr/>
    </dgm:pt>
    <dgm:pt modelId="{ADB9D24A-40CF-4525-ADCD-32DD15ED8B25}" type="pres">
      <dgm:prSet presAssocID="{B1854EEE-7532-451A-94E2-F5FC70BDA958}" presName="compChildNode" presStyleCnt="0"/>
      <dgm:spPr/>
    </dgm:pt>
    <dgm:pt modelId="{E98D32AA-94B1-485F-A7DC-C51BA18705C7}" type="pres">
      <dgm:prSet presAssocID="{B1854EEE-7532-451A-94E2-F5FC70BDA958}" presName="theInnerList" presStyleCnt="0"/>
      <dgm:spPr/>
    </dgm:pt>
    <dgm:pt modelId="{A3FA5EC0-6537-4DEC-9D64-00389333B67E}" type="pres">
      <dgm:prSet presAssocID="{3DFA5023-C8ED-4864-8708-ED8D5E0B2E08}" presName="childNode" presStyleLbl="node1" presStyleIdx="3" presStyleCnt="5">
        <dgm:presLayoutVars>
          <dgm:bulletEnabled val="1"/>
        </dgm:presLayoutVars>
      </dgm:prSet>
      <dgm:spPr/>
    </dgm:pt>
    <dgm:pt modelId="{0BF914D9-4E85-46B5-824D-F027C2818A97}" type="pres">
      <dgm:prSet presAssocID="{3DFA5023-C8ED-4864-8708-ED8D5E0B2E08}" presName="aSpace2" presStyleCnt="0"/>
      <dgm:spPr/>
    </dgm:pt>
    <dgm:pt modelId="{7F65E083-66C4-49E6-B4B0-C488CAB83260}" type="pres">
      <dgm:prSet presAssocID="{3AA16129-E86A-4E6E-83C0-86B21052800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F0C92000-AA67-4D43-B78C-6CE30FCEA905}" type="presOf" srcId="{B1854EEE-7532-451A-94E2-F5FC70BDA958}" destId="{085918FE-232E-4B67-BDC5-AD5BE7B9CEDE}" srcOrd="1" destOrd="0" presId="urn:microsoft.com/office/officeart/2005/8/layout/lProcess2"/>
    <dgm:cxn modelId="{E82CC204-A70A-4A8D-8CB9-F59AE4FA0506}" type="presOf" srcId="{388FEF2E-D15C-447D-B8BB-2CDC234679F7}" destId="{A5893BF8-2E2F-4F89-8C49-50CD04402FFD}" srcOrd="0" destOrd="0" presId="urn:microsoft.com/office/officeart/2005/8/layout/lProcess2"/>
    <dgm:cxn modelId="{24A00B0E-A063-49BA-9547-AB74CAD79E52}" srcId="{B1854EEE-7532-451A-94E2-F5FC70BDA958}" destId="{3DFA5023-C8ED-4864-8708-ED8D5E0B2E08}" srcOrd="0" destOrd="0" parTransId="{2F14FDA6-0143-44AB-8B7D-9045EF65595F}" sibTransId="{0057551E-B12E-4B13-8744-1ED33E008F41}"/>
    <dgm:cxn modelId="{86F41122-DA3D-463E-88C2-0DA0112016E2}" srcId="{6261AFF3-57A7-4FE2-8C5D-54C628EB0949}" destId="{5D5DF561-9410-4C70-BDB8-F9C44CD8EDB1}" srcOrd="0" destOrd="0" parTransId="{77FCC4B6-2E06-43B8-946D-F531D6B9C913}" sibTransId="{9AAC6B39-0C3C-4F1D-A625-523D06562A05}"/>
    <dgm:cxn modelId="{73CFA46A-D6AA-44EE-8D5F-66A2432901E9}" type="presOf" srcId="{8FA7D91A-3E3F-403F-B386-9ED1F1E8F048}" destId="{3BE81CBE-8CE6-4F8E-9240-9B437077F6A2}" srcOrd="0" destOrd="0" presId="urn:microsoft.com/office/officeart/2005/8/layout/lProcess2"/>
    <dgm:cxn modelId="{8953456F-752F-476A-B419-611521D1B3FE}" srcId="{D0945C32-0855-4947-8E77-060D0C59E2CD}" destId="{388FEF2E-D15C-447D-B8BB-2CDC234679F7}" srcOrd="0" destOrd="0" parTransId="{C4B8CA56-CC5F-409E-865C-99CB4F6B7B25}" sibTransId="{180229B8-C2E8-4028-818C-407343CECBA0}"/>
    <dgm:cxn modelId="{DE94BA72-907F-40E4-8238-7743F410374A}" type="presOf" srcId="{B1854EEE-7532-451A-94E2-F5FC70BDA958}" destId="{00953954-ED2C-47DB-AA8F-DE2D707AEA39}" srcOrd="0" destOrd="0" presId="urn:microsoft.com/office/officeart/2005/8/layout/lProcess2"/>
    <dgm:cxn modelId="{4F1B0959-2E37-4069-972C-22F825AD7503}" srcId="{6261AFF3-57A7-4FE2-8C5D-54C628EB0949}" destId="{8FA7D91A-3E3F-403F-B386-9ED1F1E8F048}" srcOrd="1" destOrd="0" parTransId="{D338C699-3EB0-489E-AA84-0F80108A220A}" sibTransId="{EA69BA6E-F044-4E55-9ECC-F8E3AB8C59BD}"/>
    <dgm:cxn modelId="{40F6317A-8D78-4264-99DE-877D18E70783}" type="presOf" srcId="{3AA16129-E86A-4E6E-83C0-86B210528002}" destId="{7F65E083-66C4-49E6-B4B0-C488CAB83260}" srcOrd="0" destOrd="0" presId="urn:microsoft.com/office/officeart/2005/8/layout/lProcess2"/>
    <dgm:cxn modelId="{B20C9A7E-FCCE-4FB6-A81A-1D30333632DE}" srcId="{D0945C32-0855-4947-8E77-060D0C59E2CD}" destId="{B1854EEE-7532-451A-94E2-F5FC70BDA958}" srcOrd="2" destOrd="0" parTransId="{3A89D18B-5EAF-4B61-B1FA-6585C06DD7AF}" sibTransId="{DF887769-BBDB-4A49-A71D-3CCDF97A34F9}"/>
    <dgm:cxn modelId="{8E5F4288-69E0-41D6-B77A-13C01F84F4DA}" type="presOf" srcId="{6261AFF3-57A7-4FE2-8C5D-54C628EB0949}" destId="{6FAFFB27-B139-407C-A4E2-4D5EA5A6EE4C}" srcOrd="1" destOrd="0" presId="urn:microsoft.com/office/officeart/2005/8/layout/lProcess2"/>
    <dgm:cxn modelId="{D5162B94-2C54-4BDF-81B4-A1D8A989399C}" srcId="{D0945C32-0855-4947-8E77-060D0C59E2CD}" destId="{6261AFF3-57A7-4FE2-8C5D-54C628EB0949}" srcOrd="1" destOrd="0" parTransId="{52FCA1FC-298C-4D03-A465-840CAEBDD294}" sibTransId="{9EAC1780-3BFF-4DB6-A9BD-D8CAA1EBE92E}"/>
    <dgm:cxn modelId="{CB3C349C-277E-4EFE-9F84-7F8F7F0F86DA}" type="presOf" srcId="{5D5DF561-9410-4C70-BDB8-F9C44CD8EDB1}" destId="{A84E3648-33E7-4F0D-B46E-E533D6B33480}" srcOrd="0" destOrd="0" presId="urn:microsoft.com/office/officeart/2005/8/layout/lProcess2"/>
    <dgm:cxn modelId="{8B3CB29C-5902-4C58-8289-71792FF6FF8F}" type="presOf" srcId="{DC648C16-F3DA-46C6-84C1-BB79728F5D38}" destId="{B98DA013-D525-41A6-90E8-CF1ED662AB2D}" srcOrd="0" destOrd="0" presId="urn:microsoft.com/office/officeart/2005/8/layout/lProcess2"/>
    <dgm:cxn modelId="{3AF94CB0-1D29-4CCE-AF22-D1D1211672E0}" type="presOf" srcId="{6261AFF3-57A7-4FE2-8C5D-54C628EB0949}" destId="{6D3034E2-8129-404D-8BE0-D4011C17E0D8}" srcOrd="0" destOrd="0" presId="urn:microsoft.com/office/officeart/2005/8/layout/lProcess2"/>
    <dgm:cxn modelId="{580C0BBA-1577-4117-BE86-EE0F8034D3B9}" srcId="{388FEF2E-D15C-447D-B8BB-2CDC234679F7}" destId="{DC648C16-F3DA-46C6-84C1-BB79728F5D38}" srcOrd="0" destOrd="0" parTransId="{69CA5812-142C-4F20-8FE1-B591B2B0153D}" sibTransId="{9F25D1E5-4302-4CA9-BBB3-0B29953619CB}"/>
    <dgm:cxn modelId="{DE5DDFCF-15FB-49FE-A581-E9698FF95606}" type="presOf" srcId="{388FEF2E-D15C-447D-B8BB-2CDC234679F7}" destId="{0352454F-F3B6-4FCD-9505-40D7D5D69FB2}" srcOrd="1" destOrd="0" presId="urn:microsoft.com/office/officeart/2005/8/layout/lProcess2"/>
    <dgm:cxn modelId="{10F17ED8-A58F-40E5-BAA8-524365B0A8E5}" srcId="{B1854EEE-7532-451A-94E2-F5FC70BDA958}" destId="{3AA16129-E86A-4E6E-83C0-86B210528002}" srcOrd="1" destOrd="0" parTransId="{172117D1-07EB-4A60-B565-3C859CF1419E}" sibTransId="{70AB25AF-1726-45C2-B5C2-369807A6A5F2}"/>
    <dgm:cxn modelId="{828FE1F4-489E-4E47-86C6-CFF479B5AE95}" type="presOf" srcId="{3DFA5023-C8ED-4864-8708-ED8D5E0B2E08}" destId="{A3FA5EC0-6537-4DEC-9D64-00389333B67E}" srcOrd="0" destOrd="0" presId="urn:microsoft.com/office/officeart/2005/8/layout/lProcess2"/>
    <dgm:cxn modelId="{1D1A09F7-0BD6-433D-9513-6E51986B9CC4}" type="presOf" srcId="{D0945C32-0855-4947-8E77-060D0C59E2CD}" destId="{F52D41E2-8C19-4795-BAA7-4A1AD41CF796}" srcOrd="0" destOrd="0" presId="urn:microsoft.com/office/officeart/2005/8/layout/lProcess2"/>
    <dgm:cxn modelId="{78F662B5-03C1-4B23-986B-D2D7CC06959C}" type="presParOf" srcId="{F52D41E2-8C19-4795-BAA7-4A1AD41CF796}" destId="{4BCA64A4-DDDB-4BCD-8B81-24B31A6CDD79}" srcOrd="0" destOrd="0" presId="urn:microsoft.com/office/officeart/2005/8/layout/lProcess2"/>
    <dgm:cxn modelId="{BE6EF3EE-B2C3-4CA2-B15D-8767800218CE}" type="presParOf" srcId="{4BCA64A4-DDDB-4BCD-8B81-24B31A6CDD79}" destId="{A5893BF8-2E2F-4F89-8C49-50CD04402FFD}" srcOrd="0" destOrd="0" presId="urn:microsoft.com/office/officeart/2005/8/layout/lProcess2"/>
    <dgm:cxn modelId="{606B8C61-CD8D-4B5D-9741-E0D788DACE1F}" type="presParOf" srcId="{4BCA64A4-DDDB-4BCD-8B81-24B31A6CDD79}" destId="{0352454F-F3B6-4FCD-9505-40D7D5D69FB2}" srcOrd="1" destOrd="0" presId="urn:microsoft.com/office/officeart/2005/8/layout/lProcess2"/>
    <dgm:cxn modelId="{3A622326-2767-4E7F-8E17-7535B628364B}" type="presParOf" srcId="{4BCA64A4-DDDB-4BCD-8B81-24B31A6CDD79}" destId="{9F00C09D-DFFE-4181-B9AB-A0CBA8EE5903}" srcOrd="2" destOrd="0" presId="urn:microsoft.com/office/officeart/2005/8/layout/lProcess2"/>
    <dgm:cxn modelId="{D5D4F392-79EE-44E0-B092-79C7FAED3E03}" type="presParOf" srcId="{9F00C09D-DFFE-4181-B9AB-A0CBA8EE5903}" destId="{3FC85FED-A7A4-410E-8500-6712B6F7FE3D}" srcOrd="0" destOrd="0" presId="urn:microsoft.com/office/officeart/2005/8/layout/lProcess2"/>
    <dgm:cxn modelId="{CA572BB4-EDC8-4B80-966A-3A0E5B941527}" type="presParOf" srcId="{3FC85FED-A7A4-410E-8500-6712B6F7FE3D}" destId="{B98DA013-D525-41A6-90E8-CF1ED662AB2D}" srcOrd="0" destOrd="0" presId="urn:microsoft.com/office/officeart/2005/8/layout/lProcess2"/>
    <dgm:cxn modelId="{9E8C10B0-CBDF-4885-97F0-4021C1B897B0}" type="presParOf" srcId="{F52D41E2-8C19-4795-BAA7-4A1AD41CF796}" destId="{7CE26871-A528-4691-965F-759980227DF3}" srcOrd="1" destOrd="0" presId="urn:microsoft.com/office/officeart/2005/8/layout/lProcess2"/>
    <dgm:cxn modelId="{5809A766-7684-4A39-AB6A-BCC5889903B1}" type="presParOf" srcId="{F52D41E2-8C19-4795-BAA7-4A1AD41CF796}" destId="{0F79D5C5-8AFA-4A68-A05D-932B8E909DFE}" srcOrd="2" destOrd="0" presId="urn:microsoft.com/office/officeart/2005/8/layout/lProcess2"/>
    <dgm:cxn modelId="{0A5A7097-F7A9-4D11-8C0A-38178F9F010B}" type="presParOf" srcId="{0F79D5C5-8AFA-4A68-A05D-932B8E909DFE}" destId="{6D3034E2-8129-404D-8BE0-D4011C17E0D8}" srcOrd="0" destOrd="0" presId="urn:microsoft.com/office/officeart/2005/8/layout/lProcess2"/>
    <dgm:cxn modelId="{936F4B93-B498-4220-AFF4-B16695D56510}" type="presParOf" srcId="{0F79D5C5-8AFA-4A68-A05D-932B8E909DFE}" destId="{6FAFFB27-B139-407C-A4E2-4D5EA5A6EE4C}" srcOrd="1" destOrd="0" presId="urn:microsoft.com/office/officeart/2005/8/layout/lProcess2"/>
    <dgm:cxn modelId="{B5B36055-68A2-40CD-A5D8-91839759CCF4}" type="presParOf" srcId="{0F79D5C5-8AFA-4A68-A05D-932B8E909DFE}" destId="{A485AF2E-2207-4F06-A414-4F7CCBEAF791}" srcOrd="2" destOrd="0" presId="urn:microsoft.com/office/officeart/2005/8/layout/lProcess2"/>
    <dgm:cxn modelId="{98961525-22A1-47E4-AAD5-D72D70E22EA0}" type="presParOf" srcId="{A485AF2E-2207-4F06-A414-4F7CCBEAF791}" destId="{CC4308B8-E741-4ADA-B887-23D56278A4B5}" srcOrd="0" destOrd="0" presId="urn:microsoft.com/office/officeart/2005/8/layout/lProcess2"/>
    <dgm:cxn modelId="{08E2DEAD-09C0-4449-954B-2477A007207B}" type="presParOf" srcId="{CC4308B8-E741-4ADA-B887-23D56278A4B5}" destId="{A84E3648-33E7-4F0D-B46E-E533D6B33480}" srcOrd="0" destOrd="0" presId="urn:microsoft.com/office/officeart/2005/8/layout/lProcess2"/>
    <dgm:cxn modelId="{78B1211A-0FC8-497A-AC83-B21FEFCAEC28}" type="presParOf" srcId="{CC4308B8-E741-4ADA-B887-23D56278A4B5}" destId="{C4DC56B3-240C-414A-9D02-478D463E12F3}" srcOrd="1" destOrd="0" presId="urn:microsoft.com/office/officeart/2005/8/layout/lProcess2"/>
    <dgm:cxn modelId="{E14337A6-58CE-46A2-9705-32475413ED1E}" type="presParOf" srcId="{CC4308B8-E741-4ADA-B887-23D56278A4B5}" destId="{3BE81CBE-8CE6-4F8E-9240-9B437077F6A2}" srcOrd="2" destOrd="0" presId="urn:microsoft.com/office/officeart/2005/8/layout/lProcess2"/>
    <dgm:cxn modelId="{13FA4079-2145-4001-BB4B-26EFB1F4279C}" type="presParOf" srcId="{F52D41E2-8C19-4795-BAA7-4A1AD41CF796}" destId="{3ECE53BB-0B60-4BB2-A41D-9A710B90AD2D}" srcOrd="3" destOrd="0" presId="urn:microsoft.com/office/officeart/2005/8/layout/lProcess2"/>
    <dgm:cxn modelId="{4AE5C3DD-72FA-4929-B7C9-1773D3B4D43F}" type="presParOf" srcId="{F52D41E2-8C19-4795-BAA7-4A1AD41CF796}" destId="{6BBEAE96-E8B2-4996-A860-9F2112ED28C0}" srcOrd="4" destOrd="0" presId="urn:microsoft.com/office/officeart/2005/8/layout/lProcess2"/>
    <dgm:cxn modelId="{62F9F9EC-B10F-4649-8E79-21333EB7528B}" type="presParOf" srcId="{6BBEAE96-E8B2-4996-A860-9F2112ED28C0}" destId="{00953954-ED2C-47DB-AA8F-DE2D707AEA39}" srcOrd="0" destOrd="0" presId="urn:microsoft.com/office/officeart/2005/8/layout/lProcess2"/>
    <dgm:cxn modelId="{BC45EA14-FDC5-469D-A1AF-E34065EC9F3B}" type="presParOf" srcId="{6BBEAE96-E8B2-4996-A860-9F2112ED28C0}" destId="{085918FE-232E-4B67-BDC5-AD5BE7B9CEDE}" srcOrd="1" destOrd="0" presId="urn:microsoft.com/office/officeart/2005/8/layout/lProcess2"/>
    <dgm:cxn modelId="{0C2BC5C2-AE07-40E6-9B48-C42F2ED4A8B3}" type="presParOf" srcId="{6BBEAE96-E8B2-4996-A860-9F2112ED28C0}" destId="{ADB9D24A-40CF-4525-ADCD-32DD15ED8B25}" srcOrd="2" destOrd="0" presId="urn:microsoft.com/office/officeart/2005/8/layout/lProcess2"/>
    <dgm:cxn modelId="{CDF89F64-FE5D-4BC8-AA5F-CEEAB16D2936}" type="presParOf" srcId="{ADB9D24A-40CF-4525-ADCD-32DD15ED8B25}" destId="{E98D32AA-94B1-485F-A7DC-C51BA18705C7}" srcOrd="0" destOrd="0" presId="urn:microsoft.com/office/officeart/2005/8/layout/lProcess2"/>
    <dgm:cxn modelId="{3E1DBCFB-327D-4C41-A280-73C583E96862}" type="presParOf" srcId="{E98D32AA-94B1-485F-A7DC-C51BA18705C7}" destId="{A3FA5EC0-6537-4DEC-9D64-00389333B67E}" srcOrd="0" destOrd="0" presId="urn:microsoft.com/office/officeart/2005/8/layout/lProcess2"/>
    <dgm:cxn modelId="{144A14B9-0D5E-4D65-A8C1-3AB19A2AB543}" type="presParOf" srcId="{E98D32AA-94B1-485F-A7DC-C51BA18705C7}" destId="{0BF914D9-4E85-46B5-824D-F027C2818A97}" srcOrd="1" destOrd="0" presId="urn:microsoft.com/office/officeart/2005/8/layout/lProcess2"/>
    <dgm:cxn modelId="{47A3B933-2794-4BB4-8D7F-A6D3BDC09F1C}" type="presParOf" srcId="{E98D32AA-94B1-485F-A7DC-C51BA18705C7}" destId="{7F65E083-66C4-49E6-B4B0-C488CAB8326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797EC1-34FC-47A2-802D-1C1BB6A7DCA7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BB1B1D1-2BBA-446B-A407-3D6A4963E8FC}">
      <dgm:prSet phldrT="[텍스트]"/>
      <dgm:spPr/>
      <dgm:t>
        <a:bodyPr/>
        <a:lstStyle/>
        <a:p>
          <a:pPr latinLnBrk="1"/>
          <a:r>
            <a:rPr lang="en-US" altLang="ko-KR" dirty="0"/>
            <a:t>Compute Deep Embedding</a:t>
          </a:r>
          <a:endParaRPr lang="ko-KR" altLang="en-US" dirty="0"/>
        </a:p>
      </dgm:t>
    </dgm:pt>
    <dgm:pt modelId="{4B0CA0AB-B6D6-4514-9746-C3564D067A45}" type="parTrans" cxnId="{B7D1FA3E-ED2D-45E1-9CDB-F8094F39F492}">
      <dgm:prSet/>
      <dgm:spPr/>
      <dgm:t>
        <a:bodyPr/>
        <a:lstStyle/>
        <a:p>
          <a:pPr latinLnBrk="1"/>
          <a:endParaRPr lang="ko-KR" altLang="en-US"/>
        </a:p>
      </dgm:t>
    </dgm:pt>
    <dgm:pt modelId="{6BEE4A85-97E4-4002-88AB-1F3827CF29AD}" type="sibTrans" cxnId="{B7D1FA3E-ED2D-45E1-9CDB-F8094F39F492}">
      <dgm:prSet/>
      <dgm:spPr/>
      <dgm:t>
        <a:bodyPr/>
        <a:lstStyle/>
        <a:p>
          <a:pPr latinLnBrk="1"/>
          <a:endParaRPr lang="ko-KR" altLang="en-US"/>
        </a:p>
      </dgm:t>
    </dgm:pt>
    <dgm:pt modelId="{5C6966F7-1553-4E30-A2FD-04682FB4030D}">
      <dgm:prSet phldrT="[텍스트]"/>
      <dgm:spPr/>
      <dgm:t>
        <a:bodyPr/>
        <a:lstStyle/>
        <a:p>
          <a:pPr latinLnBrk="1"/>
          <a:r>
            <a:rPr lang="en-US" altLang="ko-KR" dirty="0"/>
            <a:t>Distance between two patches</a:t>
          </a:r>
          <a:endParaRPr lang="ko-KR" altLang="en-US" dirty="0"/>
        </a:p>
      </dgm:t>
    </dgm:pt>
    <dgm:pt modelId="{43587198-7307-4B38-9A05-E31010A14B08}" type="parTrans" cxnId="{245CB6A8-E98D-4165-9B7C-E64BBEE9D43C}">
      <dgm:prSet/>
      <dgm:spPr/>
      <dgm:t>
        <a:bodyPr/>
        <a:lstStyle/>
        <a:p>
          <a:pPr latinLnBrk="1"/>
          <a:endParaRPr lang="ko-KR" altLang="en-US"/>
        </a:p>
      </dgm:t>
    </dgm:pt>
    <dgm:pt modelId="{818DFF8B-A4F9-473E-A1B2-A66A698707A5}" type="sibTrans" cxnId="{245CB6A8-E98D-4165-9B7C-E64BBEE9D43C}">
      <dgm:prSet/>
      <dgm:spPr/>
      <dgm:t>
        <a:bodyPr/>
        <a:lstStyle/>
        <a:p>
          <a:pPr latinLnBrk="1"/>
          <a:endParaRPr lang="ko-KR" altLang="en-US"/>
        </a:p>
      </dgm:t>
    </dgm:pt>
    <dgm:pt modelId="{A1AB2E03-B7D8-4549-83AC-996AC1B13E9C}">
      <dgm:prSet phldrT="[텍스트]" custT="1"/>
      <dgm:spPr/>
      <dgm:t>
        <a:bodyPr/>
        <a:lstStyle/>
        <a:p>
          <a:pPr latinLnBrk="1"/>
          <a:r>
            <a:rPr lang="en-US" altLang="ko-KR" sz="1800" dirty="0"/>
            <a:t>Normalize</a:t>
          </a:r>
        </a:p>
        <a:p>
          <a:pPr latinLnBrk="1"/>
          <a:r>
            <a:rPr lang="en-US" altLang="ko-KR" sz="1800" dirty="0"/>
            <a:t>Activations</a:t>
          </a:r>
          <a:endParaRPr lang="ko-KR" altLang="en-US" sz="1800" dirty="0"/>
        </a:p>
      </dgm:t>
    </dgm:pt>
    <dgm:pt modelId="{C9898D4B-6D5D-40F9-A8F8-AD044D3BDBA6}" type="parTrans" cxnId="{E61C1681-5B80-4DBB-BB19-9DE74CDE9669}">
      <dgm:prSet/>
      <dgm:spPr/>
      <dgm:t>
        <a:bodyPr/>
        <a:lstStyle/>
        <a:p>
          <a:pPr latinLnBrk="1"/>
          <a:endParaRPr lang="ko-KR" altLang="en-US"/>
        </a:p>
      </dgm:t>
    </dgm:pt>
    <dgm:pt modelId="{52B8E098-6185-409A-9AEA-253C9FFD2CAE}" type="sibTrans" cxnId="{E61C1681-5B80-4DBB-BB19-9DE74CDE9669}">
      <dgm:prSet/>
      <dgm:spPr/>
      <dgm:t>
        <a:bodyPr/>
        <a:lstStyle/>
        <a:p>
          <a:pPr latinLnBrk="1"/>
          <a:endParaRPr lang="ko-KR" altLang="en-US"/>
        </a:p>
      </dgm:t>
    </dgm:pt>
    <dgm:pt modelId="{3376BF1F-C402-4CDD-9933-96CC2E344975}">
      <dgm:prSet phldrT="[텍스트]"/>
      <dgm:spPr/>
      <dgm:t>
        <a:bodyPr/>
        <a:lstStyle/>
        <a:p>
          <a:pPr latinLnBrk="1"/>
          <a:r>
            <a:rPr lang="en-US" altLang="ko-KR" dirty="0"/>
            <a:t>Scale each channel by Vector w</a:t>
          </a:r>
          <a:endParaRPr lang="ko-KR" altLang="en-US" dirty="0"/>
        </a:p>
      </dgm:t>
    </dgm:pt>
    <dgm:pt modelId="{01FBDB52-8557-4022-B595-8F6A167ADB47}" type="parTrans" cxnId="{A588B040-9A19-49C8-8C60-5CAE2614F1E3}">
      <dgm:prSet/>
      <dgm:spPr/>
      <dgm:t>
        <a:bodyPr/>
        <a:lstStyle/>
        <a:p>
          <a:pPr latinLnBrk="1"/>
          <a:endParaRPr lang="ko-KR" altLang="en-US"/>
        </a:p>
      </dgm:t>
    </dgm:pt>
    <dgm:pt modelId="{089F38E5-4FF9-4763-9D19-F07503E33477}" type="sibTrans" cxnId="{A588B040-9A19-49C8-8C60-5CAE2614F1E3}">
      <dgm:prSet/>
      <dgm:spPr/>
      <dgm:t>
        <a:bodyPr/>
        <a:lstStyle/>
        <a:p>
          <a:pPr latinLnBrk="1"/>
          <a:endParaRPr lang="ko-KR" altLang="en-US"/>
        </a:p>
      </dgm:t>
    </dgm:pt>
    <dgm:pt modelId="{7E8C899D-8800-4DC6-B2AA-5424EEEE289C}">
      <dgm:prSet phldrT="[텍스트]" custT="1"/>
      <dgm:spPr/>
      <dgm:t>
        <a:bodyPr/>
        <a:lstStyle/>
        <a:p>
          <a:pPr latinLnBrk="1"/>
          <a:r>
            <a:rPr lang="en-US" altLang="ko-KR" sz="2000" dirty="0"/>
            <a:t>L2 Distance</a:t>
          </a:r>
          <a:endParaRPr lang="ko-KR" altLang="en-US" sz="2000" dirty="0"/>
        </a:p>
      </dgm:t>
    </dgm:pt>
    <dgm:pt modelId="{C5AD7958-F07F-48A7-9807-33C7520AFEA9}" type="parTrans" cxnId="{7CF06823-EB93-49A5-BBF2-E086E7FE53C9}">
      <dgm:prSet/>
      <dgm:spPr/>
      <dgm:t>
        <a:bodyPr/>
        <a:lstStyle/>
        <a:p>
          <a:pPr latinLnBrk="1"/>
          <a:endParaRPr lang="ko-KR" altLang="en-US"/>
        </a:p>
      </dgm:t>
    </dgm:pt>
    <dgm:pt modelId="{4A4BA832-62CE-4A5F-B98F-7FE74631C98F}" type="sibTrans" cxnId="{7CF06823-EB93-49A5-BBF2-E086E7FE53C9}">
      <dgm:prSet/>
      <dgm:spPr/>
      <dgm:t>
        <a:bodyPr/>
        <a:lstStyle/>
        <a:p>
          <a:pPr latinLnBrk="1"/>
          <a:endParaRPr lang="ko-KR" altLang="en-US"/>
        </a:p>
      </dgm:t>
    </dgm:pt>
    <dgm:pt modelId="{5A752A9C-537A-4187-A86B-81B4EB8BEA1F}">
      <dgm:prSet phldrT="[텍스트]"/>
      <dgm:spPr/>
      <dgm:t>
        <a:bodyPr/>
        <a:lstStyle/>
        <a:p>
          <a:pPr latinLnBrk="1"/>
          <a:r>
            <a:rPr lang="en-US" altLang="ko-KR" dirty="0"/>
            <a:t>Average across spital dimension &amp; all layers</a:t>
          </a:r>
          <a:endParaRPr lang="ko-KR" altLang="en-US" dirty="0"/>
        </a:p>
      </dgm:t>
    </dgm:pt>
    <dgm:pt modelId="{7532AE73-D35A-40FD-8487-9B511BC6676B}" type="parTrans" cxnId="{B0F934A5-B71B-4397-8299-81CAD150D5FF}">
      <dgm:prSet/>
      <dgm:spPr/>
      <dgm:t>
        <a:bodyPr/>
        <a:lstStyle/>
        <a:p>
          <a:pPr latinLnBrk="1"/>
          <a:endParaRPr lang="ko-KR" altLang="en-US"/>
        </a:p>
      </dgm:t>
    </dgm:pt>
    <dgm:pt modelId="{98562A7B-F38C-4E25-A798-2422EF41BBB2}" type="sibTrans" cxnId="{B0F934A5-B71B-4397-8299-81CAD150D5FF}">
      <dgm:prSet/>
      <dgm:spPr/>
      <dgm:t>
        <a:bodyPr/>
        <a:lstStyle/>
        <a:p>
          <a:pPr latinLnBrk="1"/>
          <a:endParaRPr lang="ko-KR" altLang="en-US"/>
        </a:p>
      </dgm:t>
    </dgm:pt>
    <dgm:pt modelId="{907EECE4-918D-425B-BCDE-E043517E749C}" type="pres">
      <dgm:prSet presAssocID="{00797EC1-34FC-47A2-802D-1C1BB6A7DCA7}" presName="diagram" presStyleCnt="0">
        <dgm:presLayoutVars>
          <dgm:dir/>
          <dgm:resizeHandles/>
        </dgm:presLayoutVars>
      </dgm:prSet>
      <dgm:spPr/>
    </dgm:pt>
    <dgm:pt modelId="{4C2843CA-3F16-403E-BF2B-2768F57C449C}" type="pres">
      <dgm:prSet presAssocID="{2BB1B1D1-2BBA-446B-A407-3D6A4963E8FC}" presName="firstNode" presStyleLbl="node1" presStyleIdx="0" presStyleCnt="6">
        <dgm:presLayoutVars>
          <dgm:bulletEnabled val="1"/>
        </dgm:presLayoutVars>
      </dgm:prSet>
      <dgm:spPr/>
    </dgm:pt>
    <dgm:pt modelId="{BBF24799-52D2-4117-B07F-5C9299A2A225}" type="pres">
      <dgm:prSet presAssocID="{6BEE4A85-97E4-4002-88AB-1F3827CF29AD}" presName="sibTrans" presStyleLbl="sibTrans2D1" presStyleIdx="0" presStyleCnt="5"/>
      <dgm:spPr/>
    </dgm:pt>
    <dgm:pt modelId="{D4C4E594-36B3-4219-8CD5-2B4A0A79830D}" type="pres">
      <dgm:prSet presAssocID="{5C6966F7-1553-4E30-A2FD-04682FB4030D}" presName="middleNode" presStyleCnt="0"/>
      <dgm:spPr/>
    </dgm:pt>
    <dgm:pt modelId="{8444ECBC-A416-4564-930D-E2101338ACDE}" type="pres">
      <dgm:prSet presAssocID="{5C6966F7-1553-4E30-A2FD-04682FB4030D}" presName="padding" presStyleLbl="node1" presStyleIdx="0" presStyleCnt="6"/>
      <dgm:spPr/>
    </dgm:pt>
    <dgm:pt modelId="{305602E7-1094-4E84-8C76-662A29682B46}" type="pres">
      <dgm:prSet presAssocID="{5C6966F7-1553-4E30-A2FD-04682FB4030D}" presName="shape" presStyleLbl="node1" presStyleIdx="1" presStyleCnt="6">
        <dgm:presLayoutVars>
          <dgm:bulletEnabled val="1"/>
        </dgm:presLayoutVars>
      </dgm:prSet>
      <dgm:spPr/>
    </dgm:pt>
    <dgm:pt modelId="{005F3EEA-AE74-42B2-874F-BB6981A39C6E}" type="pres">
      <dgm:prSet presAssocID="{818DFF8B-A4F9-473E-A1B2-A66A698707A5}" presName="sibTrans" presStyleLbl="sibTrans2D1" presStyleIdx="1" presStyleCnt="5"/>
      <dgm:spPr/>
    </dgm:pt>
    <dgm:pt modelId="{A74EF782-B73C-43A6-9671-CE28412CF1F4}" type="pres">
      <dgm:prSet presAssocID="{A1AB2E03-B7D8-4549-83AC-996AC1B13E9C}" presName="middleNode" presStyleCnt="0"/>
      <dgm:spPr/>
    </dgm:pt>
    <dgm:pt modelId="{D23A46D3-7CBC-49E7-B92F-092B7EB4968C}" type="pres">
      <dgm:prSet presAssocID="{A1AB2E03-B7D8-4549-83AC-996AC1B13E9C}" presName="padding" presStyleLbl="node1" presStyleIdx="1" presStyleCnt="6"/>
      <dgm:spPr/>
    </dgm:pt>
    <dgm:pt modelId="{F22638D8-8CA9-4215-8FA2-ED081C652EEE}" type="pres">
      <dgm:prSet presAssocID="{A1AB2E03-B7D8-4549-83AC-996AC1B13E9C}" presName="shape" presStyleLbl="node1" presStyleIdx="2" presStyleCnt="6">
        <dgm:presLayoutVars>
          <dgm:bulletEnabled val="1"/>
        </dgm:presLayoutVars>
      </dgm:prSet>
      <dgm:spPr/>
    </dgm:pt>
    <dgm:pt modelId="{7BAB8533-DBC7-4C16-8B5F-04D7A85D2F8D}" type="pres">
      <dgm:prSet presAssocID="{52B8E098-6185-409A-9AEA-253C9FFD2CAE}" presName="sibTrans" presStyleLbl="sibTrans2D1" presStyleIdx="2" presStyleCnt="5"/>
      <dgm:spPr/>
    </dgm:pt>
    <dgm:pt modelId="{B32B9D44-DA38-47B6-9F10-EA7D98CC47FA}" type="pres">
      <dgm:prSet presAssocID="{3376BF1F-C402-4CDD-9933-96CC2E344975}" presName="middleNode" presStyleCnt="0"/>
      <dgm:spPr/>
    </dgm:pt>
    <dgm:pt modelId="{DC7DA062-DF17-47B8-B2C6-7D767CD68CFA}" type="pres">
      <dgm:prSet presAssocID="{3376BF1F-C402-4CDD-9933-96CC2E344975}" presName="padding" presStyleLbl="node1" presStyleIdx="2" presStyleCnt="6"/>
      <dgm:spPr/>
    </dgm:pt>
    <dgm:pt modelId="{AF1666D5-DA34-4407-8824-F883B99C5389}" type="pres">
      <dgm:prSet presAssocID="{3376BF1F-C402-4CDD-9933-96CC2E344975}" presName="shape" presStyleLbl="node1" presStyleIdx="3" presStyleCnt="6">
        <dgm:presLayoutVars>
          <dgm:bulletEnabled val="1"/>
        </dgm:presLayoutVars>
      </dgm:prSet>
      <dgm:spPr/>
    </dgm:pt>
    <dgm:pt modelId="{903C24E3-0F79-4BD8-AD6E-CCD4E4E9C29D}" type="pres">
      <dgm:prSet presAssocID="{089F38E5-4FF9-4763-9D19-F07503E33477}" presName="sibTrans" presStyleLbl="sibTrans2D1" presStyleIdx="3" presStyleCnt="5"/>
      <dgm:spPr/>
    </dgm:pt>
    <dgm:pt modelId="{02042E74-85D5-4631-8686-70192EF5BB35}" type="pres">
      <dgm:prSet presAssocID="{7E8C899D-8800-4DC6-B2AA-5424EEEE289C}" presName="middleNode" presStyleCnt="0"/>
      <dgm:spPr/>
    </dgm:pt>
    <dgm:pt modelId="{37B9A29F-2456-43C4-81A8-247300E6B2A4}" type="pres">
      <dgm:prSet presAssocID="{7E8C899D-8800-4DC6-B2AA-5424EEEE289C}" presName="padding" presStyleLbl="node1" presStyleIdx="3" presStyleCnt="6"/>
      <dgm:spPr/>
    </dgm:pt>
    <dgm:pt modelId="{4E99D9EE-8725-4525-82CE-9BA9863893AB}" type="pres">
      <dgm:prSet presAssocID="{7E8C899D-8800-4DC6-B2AA-5424EEEE289C}" presName="shape" presStyleLbl="node1" presStyleIdx="4" presStyleCnt="6">
        <dgm:presLayoutVars>
          <dgm:bulletEnabled val="1"/>
        </dgm:presLayoutVars>
      </dgm:prSet>
      <dgm:spPr/>
    </dgm:pt>
    <dgm:pt modelId="{6C61D704-FD8A-4538-A4CE-55B8C7C6C12A}" type="pres">
      <dgm:prSet presAssocID="{4A4BA832-62CE-4A5F-B98F-7FE74631C98F}" presName="sibTrans" presStyleLbl="sibTrans2D1" presStyleIdx="4" presStyleCnt="5"/>
      <dgm:spPr/>
    </dgm:pt>
    <dgm:pt modelId="{F5EFE7B1-D4C2-46FD-8D9B-D36C02E2CCAA}" type="pres">
      <dgm:prSet presAssocID="{5A752A9C-537A-4187-A86B-81B4EB8BEA1F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62477214-2FB2-4F94-9007-BF74FF400072}" type="presOf" srcId="{2BB1B1D1-2BBA-446B-A407-3D6A4963E8FC}" destId="{4C2843CA-3F16-403E-BF2B-2768F57C449C}" srcOrd="0" destOrd="0" presId="urn:microsoft.com/office/officeart/2005/8/layout/bProcess2"/>
    <dgm:cxn modelId="{7CF06823-EB93-49A5-BBF2-E086E7FE53C9}" srcId="{00797EC1-34FC-47A2-802D-1C1BB6A7DCA7}" destId="{7E8C899D-8800-4DC6-B2AA-5424EEEE289C}" srcOrd="4" destOrd="0" parTransId="{C5AD7958-F07F-48A7-9807-33C7520AFEA9}" sibTransId="{4A4BA832-62CE-4A5F-B98F-7FE74631C98F}"/>
    <dgm:cxn modelId="{B7D1FA3E-ED2D-45E1-9CDB-F8094F39F492}" srcId="{00797EC1-34FC-47A2-802D-1C1BB6A7DCA7}" destId="{2BB1B1D1-2BBA-446B-A407-3D6A4963E8FC}" srcOrd="0" destOrd="0" parTransId="{4B0CA0AB-B6D6-4514-9746-C3564D067A45}" sibTransId="{6BEE4A85-97E4-4002-88AB-1F3827CF29AD}"/>
    <dgm:cxn modelId="{A588B040-9A19-49C8-8C60-5CAE2614F1E3}" srcId="{00797EC1-34FC-47A2-802D-1C1BB6A7DCA7}" destId="{3376BF1F-C402-4CDD-9933-96CC2E344975}" srcOrd="3" destOrd="0" parTransId="{01FBDB52-8557-4022-B595-8F6A167ADB47}" sibTransId="{089F38E5-4FF9-4763-9D19-F07503E33477}"/>
    <dgm:cxn modelId="{004C1D5D-4739-40D4-AEFC-FC11A6F254C4}" type="presOf" srcId="{A1AB2E03-B7D8-4549-83AC-996AC1B13E9C}" destId="{F22638D8-8CA9-4215-8FA2-ED081C652EEE}" srcOrd="0" destOrd="0" presId="urn:microsoft.com/office/officeart/2005/8/layout/bProcess2"/>
    <dgm:cxn modelId="{95C73063-B7AC-4C58-BBC2-EA8E45656413}" type="presOf" srcId="{6BEE4A85-97E4-4002-88AB-1F3827CF29AD}" destId="{BBF24799-52D2-4117-B07F-5C9299A2A225}" srcOrd="0" destOrd="0" presId="urn:microsoft.com/office/officeart/2005/8/layout/bProcess2"/>
    <dgm:cxn modelId="{2FB99F67-A618-45B7-AC5C-1340D4BF2904}" type="presOf" srcId="{5C6966F7-1553-4E30-A2FD-04682FB4030D}" destId="{305602E7-1094-4E84-8C76-662A29682B46}" srcOrd="0" destOrd="0" presId="urn:microsoft.com/office/officeart/2005/8/layout/bProcess2"/>
    <dgm:cxn modelId="{873C1758-814E-4880-8B2D-B4F5C56AB94C}" type="presOf" srcId="{5A752A9C-537A-4187-A86B-81B4EB8BEA1F}" destId="{F5EFE7B1-D4C2-46FD-8D9B-D36C02E2CCAA}" srcOrd="0" destOrd="0" presId="urn:microsoft.com/office/officeart/2005/8/layout/bProcess2"/>
    <dgm:cxn modelId="{7507E55A-72A5-4CA4-8C47-0E076ACFB4D6}" type="presOf" srcId="{52B8E098-6185-409A-9AEA-253C9FFD2CAE}" destId="{7BAB8533-DBC7-4C16-8B5F-04D7A85D2F8D}" srcOrd="0" destOrd="0" presId="urn:microsoft.com/office/officeart/2005/8/layout/bProcess2"/>
    <dgm:cxn modelId="{B845447F-2D62-415E-A8F4-20F95783F595}" type="presOf" srcId="{818DFF8B-A4F9-473E-A1B2-A66A698707A5}" destId="{005F3EEA-AE74-42B2-874F-BB6981A39C6E}" srcOrd="0" destOrd="0" presId="urn:microsoft.com/office/officeart/2005/8/layout/bProcess2"/>
    <dgm:cxn modelId="{E61C1681-5B80-4DBB-BB19-9DE74CDE9669}" srcId="{00797EC1-34FC-47A2-802D-1C1BB6A7DCA7}" destId="{A1AB2E03-B7D8-4549-83AC-996AC1B13E9C}" srcOrd="2" destOrd="0" parTransId="{C9898D4B-6D5D-40F9-A8F8-AD044D3BDBA6}" sibTransId="{52B8E098-6185-409A-9AEA-253C9FFD2CAE}"/>
    <dgm:cxn modelId="{638E2B83-01F3-4797-A09A-2BD601E4D35B}" type="presOf" srcId="{7E8C899D-8800-4DC6-B2AA-5424EEEE289C}" destId="{4E99D9EE-8725-4525-82CE-9BA9863893AB}" srcOrd="0" destOrd="0" presId="urn:microsoft.com/office/officeart/2005/8/layout/bProcess2"/>
    <dgm:cxn modelId="{EFB8588C-EC47-4390-903E-047457F49CE3}" type="presOf" srcId="{089F38E5-4FF9-4763-9D19-F07503E33477}" destId="{903C24E3-0F79-4BD8-AD6E-CCD4E4E9C29D}" srcOrd="0" destOrd="0" presId="urn:microsoft.com/office/officeart/2005/8/layout/bProcess2"/>
    <dgm:cxn modelId="{CFD3EC94-6621-4DA1-9051-3BC415E4E7CE}" type="presOf" srcId="{3376BF1F-C402-4CDD-9933-96CC2E344975}" destId="{AF1666D5-DA34-4407-8824-F883B99C5389}" srcOrd="0" destOrd="0" presId="urn:microsoft.com/office/officeart/2005/8/layout/bProcess2"/>
    <dgm:cxn modelId="{B0F934A5-B71B-4397-8299-81CAD150D5FF}" srcId="{00797EC1-34FC-47A2-802D-1C1BB6A7DCA7}" destId="{5A752A9C-537A-4187-A86B-81B4EB8BEA1F}" srcOrd="5" destOrd="0" parTransId="{7532AE73-D35A-40FD-8487-9B511BC6676B}" sibTransId="{98562A7B-F38C-4E25-A798-2422EF41BBB2}"/>
    <dgm:cxn modelId="{245CB6A8-E98D-4165-9B7C-E64BBEE9D43C}" srcId="{00797EC1-34FC-47A2-802D-1C1BB6A7DCA7}" destId="{5C6966F7-1553-4E30-A2FD-04682FB4030D}" srcOrd="1" destOrd="0" parTransId="{43587198-7307-4B38-9A05-E31010A14B08}" sibTransId="{818DFF8B-A4F9-473E-A1B2-A66A698707A5}"/>
    <dgm:cxn modelId="{FFC8A6AE-9D3B-4E97-B111-D5EB9E36F337}" type="presOf" srcId="{4A4BA832-62CE-4A5F-B98F-7FE74631C98F}" destId="{6C61D704-FD8A-4538-A4CE-55B8C7C6C12A}" srcOrd="0" destOrd="0" presId="urn:microsoft.com/office/officeart/2005/8/layout/bProcess2"/>
    <dgm:cxn modelId="{02B9A7DC-13AB-47E7-B952-43772027A857}" type="presOf" srcId="{00797EC1-34FC-47A2-802D-1C1BB6A7DCA7}" destId="{907EECE4-918D-425B-BCDE-E043517E749C}" srcOrd="0" destOrd="0" presId="urn:microsoft.com/office/officeart/2005/8/layout/bProcess2"/>
    <dgm:cxn modelId="{F98EBE7E-F648-4CA3-AA91-BB79705CAE40}" type="presParOf" srcId="{907EECE4-918D-425B-BCDE-E043517E749C}" destId="{4C2843CA-3F16-403E-BF2B-2768F57C449C}" srcOrd="0" destOrd="0" presId="urn:microsoft.com/office/officeart/2005/8/layout/bProcess2"/>
    <dgm:cxn modelId="{80B00F8D-3B3C-4019-B3D8-7B88B01B4291}" type="presParOf" srcId="{907EECE4-918D-425B-BCDE-E043517E749C}" destId="{BBF24799-52D2-4117-B07F-5C9299A2A225}" srcOrd="1" destOrd="0" presId="urn:microsoft.com/office/officeart/2005/8/layout/bProcess2"/>
    <dgm:cxn modelId="{56C16F32-ECAE-4BCD-B2AE-2E03E4398AF9}" type="presParOf" srcId="{907EECE4-918D-425B-BCDE-E043517E749C}" destId="{D4C4E594-36B3-4219-8CD5-2B4A0A79830D}" srcOrd="2" destOrd="0" presId="urn:microsoft.com/office/officeart/2005/8/layout/bProcess2"/>
    <dgm:cxn modelId="{6404BCA2-6F79-4CCE-BAD9-17E0B5FF24D6}" type="presParOf" srcId="{D4C4E594-36B3-4219-8CD5-2B4A0A79830D}" destId="{8444ECBC-A416-4564-930D-E2101338ACDE}" srcOrd="0" destOrd="0" presId="urn:microsoft.com/office/officeart/2005/8/layout/bProcess2"/>
    <dgm:cxn modelId="{D7846737-2F42-457C-81FF-26CC72DD2209}" type="presParOf" srcId="{D4C4E594-36B3-4219-8CD5-2B4A0A79830D}" destId="{305602E7-1094-4E84-8C76-662A29682B46}" srcOrd="1" destOrd="0" presId="urn:microsoft.com/office/officeart/2005/8/layout/bProcess2"/>
    <dgm:cxn modelId="{FA1A4300-E743-494F-A419-60861A0C230C}" type="presParOf" srcId="{907EECE4-918D-425B-BCDE-E043517E749C}" destId="{005F3EEA-AE74-42B2-874F-BB6981A39C6E}" srcOrd="3" destOrd="0" presId="urn:microsoft.com/office/officeart/2005/8/layout/bProcess2"/>
    <dgm:cxn modelId="{ADDE63CB-1DA2-4B21-8DE6-D8C7A49AAFF1}" type="presParOf" srcId="{907EECE4-918D-425B-BCDE-E043517E749C}" destId="{A74EF782-B73C-43A6-9671-CE28412CF1F4}" srcOrd="4" destOrd="0" presId="urn:microsoft.com/office/officeart/2005/8/layout/bProcess2"/>
    <dgm:cxn modelId="{F8DDBD76-7DDC-4916-AE46-37BC78038243}" type="presParOf" srcId="{A74EF782-B73C-43A6-9671-CE28412CF1F4}" destId="{D23A46D3-7CBC-49E7-B92F-092B7EB4968C}" srcOrd="0" destOrd="0" presId="urn:microsoft.com/office/officeart/2005/8/layout/bProcess2"/>
    <dgm:cxn modelId="{4916EDE0-19CF-4924-9BCD-5224D4AB50C1}" type="presParOf" srcId="{A74EF782-B73C-43A6-9671-CE28412CF1F4}" destId="{F22638D8-8CA9-4215-8FA2-ED081C652EEE}" srcOrd="1" destOrd="0" presId="urn:microsoft.com/office/officeart/2005/8/layout/bProcess2"/>
    <dgm:cxn modelId="{509055E5-2365-4703-8C33-9A91F77E60C6}" type="presParOf" srcId="{907EECE4-918D-425B-BCDE-E043517E749C}" destId="{7BAB8533-DBC7-4C16-8B5F-04D7A85D2F8D}" srcOrd="5" destOrd="0" presId="urn:microsoft.com/office/officeart/2005/8/layout/bProcess2"/>
    <dgm:cxn modelId="{F7852812-1584-4F1D-9644-1625761B71B5}" type="presParOf" srcId="{907EECE4-918D-425B-BCDE-E043517E749C}" destId="{B32B9D44-DA38-47B6-9F10-EA7D98CC47FA}" srcOrd="6" destOrd="0" presId="urn:microsoft.com/office/officeart/2005/8/layout/bProcess2"/>
    <dgm:cxn modelId="{5B748A7C-8498-4F06-89C1-920D19A96B73}" type="presParOf" srcId="{B32B9D44-DA38-47B6-9F10-EA7D98CC47FA}" destId="{DC7DA062-DF17-47B8-B2C6-7D767CD68CFA}" srcOrd="0" destOrd="0" presId="urn:microsoft.com/office/officeart/2005/8/layout/bProcess2"/>
    <dgm:cxn modelId="{5660B747-976C-4B59-9C15-7879CC618935}" type="presParOf" srcId="{B32B9D44-DA38-47B6-9F10-EA7D98CC47FA}" destId="{AF1666D5-DA34-4407-8824-F883B99C5389}" srcOrd="1" destOrd="0" presId="urn:microsoft.com/office/officeart/2005/8/layout/bProcess2"/>
    <dgm:cxn modelId="{87F75998-8E20-46A8-8F54-506B1A800EC6}" type="presParOf" srcId="{907EECE4-918D-425B-BCDE-E043517E749C}" destId="{903C24E3-0F79-4BD8-AD6E-CCD4E4E9C29D}" srcOrd="7" destOrd="0" presId="urn:microsoft.com/office/officeart/2005/8/layout/bProcess2"/>
    <dgm:cxn modelId="{F6E907A7-0753-4B7F-A51F-22ED6DE05429}" type="presParOf" srcId="{907EECE4-918D-425B-BCDE-E043517E749C}" destId="{02042E74-85D5-4631-8686-70192EF5BB35}" srcOrd="8" destOrd="0" presId="urn:microsoft.com/office/officeart/2005/8/layout/bProcess2"/>
    <dgm:cxn modelId="{9084FC3F-6E89-4CDF-85C4-F21811516494}" type="presParOf" srcId="{02042E74-85D5-4631-8686-70192EF5BB35}" destId="{37B9A29F-2456-43C4-81A8-247300E6B2A4}" srcOrd="0" destOrd="0" presId="urn:microsoft.com/office/officeart/2005/8/layout/bProcess2"/>
    <dgm:cxn modelId="{2DD905F5-CAFF-46EB-BB18-555BF4EBD6E0}" type="presParOf" srcId="{02042E74-85D5-4631-8686-70192EF5BB35}" destId="{4E99D9EE-8725-4525-82CE-9BA9863893AB}" srcOrd="1" destOrd="0" presId="urn:microsoft.com/office/officeart/2005/8/layout/bProcess2"/>
    <dgm:cxn modelId="{28D454AB-D308-41A2-9520-A636D09664D6}" type="presParOf" srcId="{907EECE4-918D-425B-BCDE-E043517E749C}" destId="{6C61D704-FD8A-4538-A4CE-55B8C7C6C12A}" srcOrd="9" destOrd="0" presId="urn:microsoft.com/office/officeart/2005/8/layout/bProcess2"/>
    <dgm:cxn modelId="{200EC30C-1EBC-4AF3-8ADE-0B137096900D}" type="presParOf" srcId="{907EECE4-918D-425B-BCDE-E043517E749C}" destId="{F5EFE7B1-D4C2-46FD-8D9B-D36C02E2CCAA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B4E0B-B768-4590-8751-1F32E3936885}">
      <dsp:nvSpPr>
        <dsp:cNvPr id="0" name=""/>
        <dsp:cNvSpPr/>
      </dsp:nvSpPr>
      <dsp:spPr>
        <a:xfrm rot="16200000">
          <a:off x="1763396" y="2295943"/>
          <a:ext cx="3911119" cy="23901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14300" rIns="102870" bIns="114300" numCol="1" spcCol="1270" anchor="t" anchorCtr="0">
          <a:noAutofit/>
        </a:bodyPr>
        <a:lstStyle/>
        <a:p>
          <a:pPr marL="0" lvl="0" indent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Trouble</a:t>
          </a:r>
        </a:p>
        <a:p>
          <a:pPr marL="0" lvl="0" indent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- Underlying process of human</a:t>
          </a:r>
        </a:p>
        <a:p>
          <a:pPr marL="0" lvl="0" indent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- Classic metric</a:t>
          </a:r>
        </a:p>
        <a:p>
          <a:pPr marL="0" lvl="0" indent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 dirty="0"/>
        </a:p>
      </dsp:txBody>
      <dsp:txXfrm rot="5400000">
        <a:off x="2640597" y="1652134"/>
        <a:ext cx="2273412" cy="3677727"/>
      </dsp:txXfrm>
    </dsp:sp>
    <dsp:sp modelId="{87C906CB-69EF-46D2-9ED7-F6786CDB4C8F}">
      <dsp:nvSpPr>
        <dsp:cNvPr id="0" name=""/>
        <dsp:cNvSpPr/>
      </dsp:nvSpPr>
      <dsp:spPr>
        <a:xfrm rot="5400000">
          <a:off x="6448123" y="2295943"/>
          <a:ext cx="3911119" cy="23901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14300" rIns="68580" bIns="114300" numCol="1" spcCol="1270" anchor="t" anchorCtr="0">
          <a:noAutofit/>
        </a:bodyPr>
        <a:lstStyle/>
        <a:p>
          <a:pPr marL="0" lvl="0" indent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Result</a:t>
          </a:r>
        </a:p>
        <a:p>
          <a:pPr marL="0" lvl="0" indent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- Various networks</a:t>
          </a:r>
        </a:p>
        <a:p>
          <a:pPr marL="0" lvl="0" indent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- Various supervise situation</a:t>
          </a:r>
          <a:endParaRPr lang="ko-KR" altLang="en-US" sz="1800" kern="1200" dirty="0"/>
        </a:p>
      </dsp:txBody>
      <dsp:txXfrm rot="-5400000">
        <a:off x="7208628" y="1652134"/>
        <a:ext cx="2273412" cy="3677727"/>
      </dsp:txXfrm>
    </dsp:sp>
    <dsp:sp modelId="{2914D9B7-158C-4674-B7FE-C706049CB68B}">
      <dsp:nvSpPr>
        <dsp:cNvPr id="0" name=""/>
        <dsp:cNvSpPr/>
      </dsp:nvSpPr>
      <dsp:spPr>
        <a:xfrm>
          <a:off x="3930197" y="-448914"/>
          <a:ext cx="4331115" cy="429417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7CDAF-8EB1-4D6F-A5CF-FD8C4A66ED19}">
      <dsp:nvSpPr>
        <dsp:cNvPr id="0" name=""/>
        <dsp:cNvSpPr/>
      </dsp:nvSpPr>
      <dsp:spPr>
        <a:xfrm rot="10800000">
          <a:off x="215459" y="81301"/>
          <a:ext cx="2498638" cy="2498517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CFEF6-812D-4DED-A7C1-147E407949D8}">
      <dsp:nvSpPr>
        <dsp:cNvPr id="0" name=""/>
        <dsp:cNvSpPr/>
      </dsp:nvSpPr>
      <dsp:spPr>
        <a:xfrm>
          <a:off x="1980902" y="2130"/>
          <a:ext cx="2351484" cy="117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Lin</a:t>
          </a:r>
          <a:endParaRPr lang="ko-KR" altLang="en-US" sz="4800" kern="1200" dirty="0"/>
        </a:p>
      </dsp:txBody>
      <dsp:txXfrm>
        <a:off x="2015338" y="36566"/>
        <a:ext cx="2282612" cy="1106870"/>
      </dsp:txXfrm>
    </dsp:sp>
    <dsp:sp modelId="{44B59F05-D8E4-4601-83EF-E92583E141AA}">
      <dsp:nvSpPr>
        <dsp:cNvPr id="0" name=""/>
        <dsp:cNvSpPr/>
      </dsp:nvSpPr>
      <dsp:spPr>
        <a:xfrm>
          <a:off x="2216050" y="1177872"/>
          <a:ext cx="235148" cy="8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806"/>
              </a:lnTo>
              <a:lnTo>
                <a:pt x="235148" y="8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6E9E9-0E32-4EF5-836B-E5D44E222D3F}">
      <dsp:nvSpPr>
        <dsp:cNvPr id="0" name=""/>
        <dsp:cNvSpPr/>
      </dsp:nvSpPr>
      <dsp:spPr>
        <a:xfrm>
          <a:off x="2451199" y="1471808"/>
          <a:ext cx="1881187" cy="117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Keep pre-trained networks weights ‘F’ fixed</a:t>
          </a:r>
          <a:endParaRPr lang="ko-KR" altLang="en-US" sz="1500" kern="1200" dirty="0"/>
        </a:p>
      </dsp:txBody>
      <dsp:txXfrm>
        <a:off x="2485635" y="1506244"/>
        <a:ext cx="1812315" cy="1106870"/>
      </dsp:txXfrm>
    </dsp:sp>
    <dsp:sp modelId="{6F5F3522-5850-460C-BB39-1BD15DFC7D56}">
      <dsp:nvSpPr>
        <dsp:cNvPr id="0" name=""/>
        <dsp:cNvSpPr/>
      </dsp:nvSpPr>
      <dsp:spPr>
        <a:xfrm>
          <a:off x="2216050" y="1177872"/>
          <a:ext cx="235148" cy="2351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484"/>
              </a:lnTo>
              <a:lnTo>
                <a:pt x="235148" y="23514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591A8-344C-49DF-A3C8-DD82BF304670}">
      <dsp:nvSpPr>
        <dsp:cNvPr id="0" name=""/>
        <dsp:cNvSpPr/>
      </dsp:nvSpPr>
      <dsp:spPr>
        <a:xfrm>
          <a:off x="2451199" y="2941486"/>
          <a:ext cx="1881187" cy="117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Learn weights ‘w’ on top</a:t>
          </a:r>
          <a:endParaRPr lang="ko-KR" altLang="en-US" sz="1500" kern="1200" dirty="0"/>
        </a:p>
      </dsp:txBody>
      <dsp:txXfrm>
        <a:off x="2485635" y="2975922"/>
        <a:ext cx="1812315" cy="1106870"/>
      </dsp:txXfrm>
    </dsp:sp>
    <dsp:sp modelId="{0EB4420B-B9E0-45EC-BE8A-269EED5DCE19}">
      <dsp:nvSpPr>
        <dsp:cNvPr id="0" name=""/>
        <dsp:cNvSpPr/>
      </dsp:nvSpPr>
      <dsp:spPr>
        <a:xfrm>
          <a:off x="2216050" y="1177872"/>
          <a:ext cx="235148" cy="3821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1162"/>
              </a:lnTo>
              <a:lnTo>
                <a:pt x="235148" y="3821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82C0D-5902-481D-B444-BF9AB102C9D1}">
      <dsp:nvSpPr>
        <dsp:cNvPr id="0" name=""/>
        <dsp:cNvSpPr/>
      </dsp:nvSpPr>
      <dsp:spPr>
        <a:xfrm>
          <a:off x="2451199" y="4411164"/>
          <a:ext cx="1881187" cy="117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Perceptual calibration </a:t>
          </a:r>
          <a:endParaRPr lang="ko-KR" altLang="en-US" sz="1500" kern="1200" dirty="0"/>
        </a:p>
      </dsp:txBody>
      <dsp:txXfrm>
        <a:off x="2485635" y="4445600"/>
        <a:ext cx="1812315" cy="1106870"/>
      </dsp:txXfrm>
    </dsp:sp>
    <dsp:sp modelId="{43A179EC-2D62-4CDA-AE81-484156F424E9}">
      <dsp:nvSpPr>
        <dsp:cNvPr id="0" name=""/>
        <dsp:cNvSpPr/>
      </dsp:nvSpPr>
      <dsp:spPr>
        <a:xfrm>
          <a:off x="4920257" y="0"/>
          <a:ext cx="2351484" cy="117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Tune</a:t>
          </a:r>
          <a:endParaRPr lang="ko-KR" altLang="en-US" sz="4800" kern="1200" dirty="0"/>
        </a:p>
      </dsp:txBody>
      <dsp:txXfrm>
        <a:off x="4954693" y="34436"/>
        <a:ext cx="2282612" cy="1106870"/>
      </dsp:txXfrm>
    </dsp:sp>
    <dsp:sp modelId="{A2AAC835-056F-44D2-8583-7F7C637A658F}">
      <dsp:nvSpPr>
        <dsp:cNvPr id="0" name=""/>
        <dsp:cNvSpPr/>
      </dsp:nvSpPr>
      <dsp:spPr>
        <a:xfrm>
          <a:off x="5155406" y="1175742"/>
          <a:ext cx="235148" cy="88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937"/>
              </a:lnTo>
              <a:lnTo>
                <a:pt x="235148" y="8839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5DCC6-BB7A-4A04-B125-C207B3E0632F}">
      <dsp:nvSpPr>
        <dsp:cNvPr id="0" name=""/>
        <dsp:cNvSpPr/>
      </dsp:nvSpPr>
      <dsp:spPr>
        <a:xfrm>
          <a:off x="5390554" y="1471808"/>
          <a:ext cx="1881187" cy="117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Initialize from a pre-trained classification model</a:t>
          </a:r>
          <a:endParaRPr lang="ko-KR" altLang="en-US" sz="1500" kern="1200" dirty="0"/>
        </a:p>
      </dsp:txBody>
      <dsp:txXfrm>
        <a:off x="5424990" y="1506244"/>
        <a:ext cx="1812315" cy="1106870"/>
      </dsp:txXfrm>
    </dsp:sp>
    <dsp:sp modelId="{690D452B-B783-495A-96AC-480DEAA2C788}">
      <dsp:nvSpPr>
        <dsp:cNvPr id="0" name=""/>
        <dsp:cNvSpPr/>
      </dsp:nvSpPr>
      <dsp:spPr>
        <a:xfrm>
          <a:off x="5155406" y="1175742"/>
          <a:ext cx="235148" cy="2353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615"/>
              </a:lnTo>
              <a:lnTo>
                <a:pt x="235148" y="2353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78FF9-371E-469F-A6B2-36F87C6D625C}">
      <dsp:nvSpPr>
        <dsp:cNvPr id="0" name=""/>
        <dsp:cNvSpPr/>
      </dsp:nvSpPr>
      <dsp:spPr>
        <a:xfrm>
          <a:off x="5390554" y="2941486"/>
          <a:ext cx="1881187" cy="117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Allow all the weights for network ‘F’ to be fine-tuned</a:t>
          </a:r>
          <a:endParaRPr lang="ko-KR" altLang="en-US" sz="1500" kern="1200" dirty="0"/>
        </a:p>
      </dsp:txBody>
      <dsp:txXfrm>
        <a:off x="5424990" y="2975922"/>
        <a:ext cx="1812315" cy="1106870"/>
      </dsp:txXfrm>
    </dsp:sp>
    <dsp:sp modelId="{29DBDC43-92DF-4489-84A7-EF68D7EDF3C1}">
      <dsp:nvSpPr>
        <dsp:cNvPr id="0" name=""/>
        <dsp:cNvSpPr/>
      </dsp:nvSpPr>
      <dsp:spPr>
        <a:xfrm>
          <a:off x="7859613" y="2130"/>
          <a:ext cx="2351484" cy="117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Scratch</a:t>
          </a:r>
          <a:endParaRPr lang="ko-KR" altLang="en-US" sz="4800" kern="1200" dirty="0"/>
        </a:p>
      </dsp:txBody>
      <dsp:txXfrm>
        <a:off x="7894049" y="36566"/>
        <a:ext cx="2282612" cy="1106870"/>
      </dsp:txXfrm>
    </dsp:sp>
    <dsp:sp modelId="{347B7B27-C41D-4B0C-A632-A11693AE4DED}">
      <dsp:nvSpPr>
        <dsp:cNvPr id="0" name=""/>
        <dsp:cNvSpPr/>
      </dsp:nvSpPr>
      <dsp:spPr>
        <a:xfrm>
          <a:off x="8094761" y="1177872"/>
          <a:ext cx="235148" cy="8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806"/>
              </a:lnTo>
              <a:lnTo>
                <a:pt x="235148" y="8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24FBD-3208-409B-BCA3-45D901721DFF}">
      <dsp:nvSpPr>
        <dsp:cNvPr id="0" name=""/>
        <dsp:cNvSpPr/>
      </dsp:nvSpPr>
      <dsp:spPr>
        <a:xfrm>
          <a:off x="8329910" y="1471808"/>
          <a:ext cx="1881187" cy="117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Initialize the net work from random Gaussian weights</a:t>
          </a:r>
          <a:endParaRPr lang="ko-KR" altLang="en-US" sz="1500" kern="1200" dirty="0"/>
        </a:p>
      </dsp:txBody>
      <dsp:txXfrm>
        <a:off x="8364346" y="1506244"/>
        <a:ext cx="1812315" cy="1106870"/>
      </dsp:txXfrm>
    </dsp:sp>
    <dsp:sp modelId="{526F7F05-BBA5-4A50-91AB-1DB5B5B0AF0C}">
      <dsp:nvSpPr>
        <dsp:cNvPr id="0" name=""/>
        <dsp:cNvSpPr/>
      </dsp:nvSpPr>
      <dsp:spPr>
        <a:xfrm>
          <a:off x="8094761" y="1177872"/>
          <a:ext cx="235148" cy="2351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484"/>
              </a:lnTo>
              <a:lnTo>
                <a:pt x="235148" y="23514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A4C90-8FA7-456F-B5CE-7014890F1073}">
      <dsp:nvSpPr>
        <dsp:cNvPr id="0" name=""/>
        <dsp:cNvSpPr/>
      </dsp:nvSpPr>
      <dsp:spPr>
        <a:xfrm>
          <a:off x="8329910" y="2941486"/>
          <a:ext cx="1881187" cy="1175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Train entirely on our judgments</a:t>
          </a:r>
          <a:endParaRPr lang="ko-KR" altLang="en-US" sz="1500" kern="1200" dirty="0"/>
        </a:p>
      </dsp:txBody>
      <dsp:txXfrm>
        <a:off x="8364346" y="2975922"/>
        <a:ext cx="1812315" cy="11068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B497-3A0B-4B9A-A211-2EC9F69C55F9}">
      <dsp:nvSpPr>
        <dsp:cNvPr id="0" name=""/>
        <dsp:cNvSpPr/>
      </dsp:nvSpPr>
      <dsp:spPr>
        <a:xfrm>
          <a:off x="301620" y="494419"/>
          <a:ext cx="3405143" cy="3405143"/>
        </a:xfrm>
        <a:prstGeom prst="blockArc">
          <a:avLst>
            <a:gd name="adj1" fmla="val 12600000"/>
            <a:gd name="adj2" fmla="val 16200000"/>
            <a:gd name="adj3" fmla="val 44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C1B08-B78A-43EF-A687-014CCC72BE1F}">
      <dsp:nvSpPr>
        <dsp:cNvPr id="0" name=""/>
        <dsp:cNvSpPr/>
      </dsp:nvSpPr>
      <dsp:spPr>
        <a:xfrm>
          <a:off x="301620" y="494419"/>
          <a:ext cx="3405143" cy="3405143"/>
        </a:xfrm>
        <a:prstGeom prst="blockArc">
          <a:avLst>
            <a:gd name="adj1" fmla="val 9000000"/>
            <a:gd name="adj2" fmla="val 12600000"/>
            <a:gd name="adj3" fmla="val 44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FCFF1-A821-4F00-91AA-19A2C0F599F3}">
      <dsp:nvSpPr>
        <dsp:cNvPr id="0" name=""/>
        <dsp:cNvSpPr/>
      </dsp:nvSpPr>
      <dsp:spPr>
        <a:xfrm>
          <a:off x="301620" y="494419"/>
          <a:ext cx="3405143" cy="3405143"/>
        </a:xfrm>
        <a:prstGeom prst="blockArc">
          <a:avLst>
            <a:gd name="adj1" fmla="val 5400000"/>
            <a:gd name="adj2" fmla="val 9000000"/>
            <a:gd name="adj3" fmla="val 44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3FEDF-22BE-4D37-8EA9-3E4FB0E87A69}">
      <dsp:nvSpPr>
        <dsp:cNvPr id="0" name=""/>
        <dsp:cNvSpPr/>
      </dsp:nvSpPr>
      <dsp:spPr>
        <a:xfrm>
          <a:off x="301620" y="494419"/>
          <a:ext cx="3405143" cy="3405143"/>
        </a:xfrm>
        <a:prstGeom prst="blockArc">
          <a:avLst>
            <a:gd name="adj1" fmla="val 1800000"/>
            <a:gd name="adj2" fmla="val 5400000"/>
            <a:gd name="adj3" fmla="val 44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5A725-3924-42BE-B574-90853218044E}">
      <dsp:nvSpPr>
        <dsp:cNvPr id="0" name=""/>
        <dsp:cNvSpPr/>
      </dsp:nvSpPr>
      <dsp:spPr>
        <a:xfrm>
          <a:off x="301620" y="494419"/>
          <a:ext cx="3405143" cy="3405143"/>
        </a:xfrm>
        <a:prstGeom prst="blockArc">
          <a:avLst>
            <a:gd name="adj1" fmla="val 19800000"/>
            <a:gd name="adj2" fmla="val 1800000"/>
            <a:gd name="adj3" fmla="val 44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3C91-5C77-4881-9556-5C41C6AF07A9}">
      <dsp:nvSpPr>
        <dsp:cNvPr id="0" name=""/>
        <dsp:cNvSpPr/>
      </dsp:nvSpPr>
      <dsp:spPr>
        <a:xfrm>
          <a:off x="301620" y="494419"/>
          <a:ext cx="3405143" cy="3405143"/>
        </a:xfrm>
        <a:prstGeom prst="blockArc">
          <a:avLst>
            <a:gd name="adj1" fmla="val 16200000"/>
            <a:gd name="adj2" fmla="val 19800000"/>
            <a:gd name="adj3" fmla="val 44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6E73F-664F-4692-9899-089594CF1677}">
      <dsp:nvSpPr>
        <dsp:cNvPr id="0" name=""/>
        <dsp:cNvSpPr/>
      </dsp:nvSpPr>
      <dsp:spPr>
        <a:xfrm>
          <a:off x="1244791" y="1437590"/>
          <a:ext cx="1518801" cy="1518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성능</a:t>
          </a:r>
          <a:endParaRPr lang="en-US" altLang="ko-KR" sz="21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향상</a:t>
          </a:r>
        </a:p>
      </dsp:txBody>
      <dsp:txXfrm>
        <a:off x="1467214" y="1660013"/>
        <a:ext cx="1073955" cy="1073955"/>
      </dsp:txXfrm>
    </dsp:sp>
    <dsp:sp modelId="{92333D8C-6F9B-4662-B478-B613504C3368}">
      <dsp:nvSpPr>
        <dsp:cNvPr id="0" name=""/>
        <dsp:cNvSpPr/>
      </dsp:nvSpPr>
      <dsp:spPr>
        <a:xfrm>
          <a:off x="1472611" y="1112"/>
          <a:ext cx="1063161" cy="1063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Various tasks</a:t>
          </a:r>
          <a:endParaRPr lang="ko-KR" altLang="en-US" sz="1600" kern="1200" dirty="0"/>
        </a:p>
      </dsp:txBody>
      <dsp:txXfrm>
        <a:off x="1628307" y="156808"/>
        <a:ext cx="751769" cy="751769"/>
      </dsp:txXfrm>
    </dsp:sp>
    <dsp:sp modelId="{BB084160-395E-468A-BA02-BC7778585F5A}">
      <dsp:nvSpPr>
        <dsp:cNvPr id="0" name=""/>
        <dsp:cNvSpPr/>
      </dsp:nvSpPr>
      <dsp:spPr>
        <a:xfrm>
          <a:off x="2913935" y="833261"/>
          <a:ext cx="1063161" cy="1063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Tune</a:t>
          </a:r>
          <a:endParaRPr lang="ko-KR" altLang="en-US" sz="2000" kern="1200" dirty="0"/>
        </a:p>
      </dsp:txBody>
      <dsp:txXfrm>
        <a:off x="3069631" y="988957"/>
        <a:ext cx="751769" cy="751769"/>
      </dsp:txXfrm>
    </dsp:sp>
    <dsp:sp modelId="{5EA0A0B1-8193-4B9E-BEE6-5F472A843450}">
      <dsp:nvSpPr>
        <dsp:cNvPr id="0" name=""/>
        <dsp:cNvSpPr/>
      </dsp:nvSpPr>
      <dsp:spPr>
        <a:xfrm>
          <a:off x="2913935" y="2497559"/>
          <a:ext cx="1063161" cy="1063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네트워크결합</a:t>
          </a:r>
        </a:p>
      </dsp:txBody>
      <dsp:txXfrm>
        <a:off x="3069631" y="2653255"/>
        <a:ext cx="751769" cy="751769"/>
      </dsp:txXfrm>
    </dsp:sp>
    <dsp:sp modelId="{E1B02699-A0C7-4316-AAC7-3CDB699D4720}">
      <dsp:nvSpPr>
        <dsp:cNvPr id="0" name=""/>
        <dsp:cNvSpPr/>
      </dsp:nvSpPr>
      <dsp:spPr>
        <a:xfrm>
          <a:off x="1472611" y="3329708"/>
          <a:ext cx="1063161" cy="1063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Capacity</a:t>
          </a:r>
          <a:endParaRPr lang="ko-KR" altLang="en-US" sz="1400" kern="1200" dirty="0"/>
        </a:p>
      </dsp:txBody>
      <dsp:txXfrm>
        <a:off x="1628307" y="3485404"/>
        <a:ext cx="751769" cy="751769"/>
      </dsp:txXfrm>
    </dsp:sp>
    <dsp:sp modelId="{7BEAA208-8ACE-4734-97CB-E8300B8B14AF}">
      <dsp:nvSpPr>
        <dsp:cNvPr id="0" name=""/>
        <dsp:cNvSpPr/>
      </dsp:nvSpPr>
      <dsp:spPr>
        <a:xfrm>
          <a:off x="31287" y="2497559"/>
          <a:ext cx="1063161" cy="1063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Learn a linear</a:t>
          </a:r>
          <a:endParaRPr lang="ko-KR" altLang="en-US" sz="1400" kern="1200" dirty="0"/>
        </a:p>
      </dsp:txBody>
      <dsp:txXfrm>
        <a:off x="186983" y="2653255"/>
        <a:ext cx="751769" cy="751769"/>
      </dsp:txXfrm>
    </dsp:sp>
    <dsp:sp modelId="{3D1CAD71-0AFD-4D75-BBC4-DF0485A5FE70}">
      <dsp:nvSpPr>
        <dsp:cNvPr id="0" name=""/>
        <dsp:cNvSpPr/>
      </dsp:nvSpPr>
      <dsp:spPr>
        <a:xfrm>
          <a:off x="31287" y="833261"/>
          <a:ext cx="1063161" cy="1063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Calibrate</a:t>
          </a:r>
          <a:endParaRPr lang="ko-KR" altLang="en-US" sz="1400" kern="1200" dirty="0"/>
        </a:p>
      </dsp:txBody>
      <dsp:txXfrm>
        <a:off x="186983" y="988957"/>
        <a:ext cx="751769" cy="7517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D72A6-A871-498A-A081-7C5A11F25DAC}">
      <dsp:nvSpPr>
        <dsp:cNvPr id="0" name=""/>
        <dsp:cNvSpPr/>
      </dsp:nvSpPr>
      <dsp:spPr>
        <a:xfrm>
          <a:off x="0" y="1513"/>
          <a:ext cx="8823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B08E9-F44E-4C11-9848-1BA50E27F8FD}">
      <dsp:nvSpPr>
        <dsp:cNvPr id="0" name=""/>
        <dsp:cNvSpPr/>
      </dsp:nvSpPr>
      <dsp:spPr>
        <a:xfrm>
          <a:off x="0" y="1513"/>
          <a:ext cx="1561489" cy="3096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Conclusion</a:t>
          </a:r>
          <a:endParaRPr lang="ko-KR" altLang="en-US" sz="1700" kern="1200" dirty="0"/>
        </a:p>
      </dsp:txBody>
      <dsp:txXfrm>
        <a:off x="0" y="1513"/>
        <a:ext cx="1561489" cy="3096704"/>
      </dsp:txXfrm>
    </dsp:sp>
    <dsp:sp modelId="{AD38ED6A-4029-401A-99D1-6B2EEF75DE5B}">
      <dsp:nvSpPr>
        <dsp:cNvPr id="0" name=""/>
        <dsp:cNvSpPr/>
      </dsp:nvSpPr>
      <dsp:spPr>
        <a:xfrm>
          <a:off x="1613513" y="37916"/>
          <a:ext cx="7207974" cy="72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Better than low metric</a:t>
          </a:r>
          <a:endParaRPr lang="ko-KR" altLang="en-US" sz="1800" kern="1200" dirty="0"/>
        </a:p>
      </dsp:txBody>
      <dsp:txXfrm>
        <a:off x="1613513" y="37916"/>
        <a:ext cx="7207974" cy="728058"/>
      </dsp:txXfrm>
    </dsp:sp>
    <dsp:sp modelId="{6EF301EA-BC52-4649-83EF-1CA59B66BE32}">
      <dsp:nvSpPr>
        <dsp:cNvPr id="0" name=""/>
        <dsp:cNvSpPr/>
      </dsp:nvSpPr>
      <dsp:spPr>
        <a:xfrm>
          <a:off x="1561489" y="765974"/>
          <a:ext cx="27746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6A1FE-D051-430F-BE9B-44E53545ED19}">
      <dsp:nvSpPr>
        <dsp:cNvPr id="0" name=""/>
        <dsp:cNvSpPr/>
      </dsp:nvSpPr>
      <dsp:spPr>
        <a:xfrm>
          <a:off x="1613513" y="802377"/>
          <a:ext cx="2722599" cy="72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Networks can learn from perceptual judgments</a:t>
          </a:r>
          <a:endParaRPr lang="ko-KR" altLang="en-US" sz="1800" kern="1200" dirty="0"/>
        </a:p>
      </dsp:txBody>
      <dsp:txXfrm>
        <a:off x="1613513" y="802377"/>
        <a:ext cx="2722599" cy="728058"/>
      </dsp:txXfrm>
    </dsp:sp>
    <dsp:sp modelId="{760E476E-C6C1-46DF-8E31-1C45322D2A81}">
      <dsp:nvSpPr>
        <dsp:cNvPr id="0" name=""/>
        <dsp:cNvSpPr/>
      </dsp:nvSpPr>
      <dsp:spPr>
        <a:xfrm>
          <a:off x="1561489" y="1530435"/>
          <a:ext cx="27746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47DB4-90C7-4E4D-ACEA-77856FBA0C8E}">
      <dsp:nvSpPr>
        <dsp:cNvPr id="0" name=""/>
        <dsp:cNvSpPr/>
      </dsp:nvSpPr>
      <dsp:spPr>
        <a:xfrm>
          <a:off x="1613513" y="1566838"/>
          <a:ext cx="2722599" cy="72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Distortions project onto judging real algorithms</a:t>
          </a:r>
          <a:endParaRPr lang="ko-KR" altLang="en-US" sz="1800" kern="1200" dirty="0"/>
        </a:p>
      </dsp:txBody>
      <dsp:txXfrm>
        <a:off x="1613513" y="1566838"/>
        <a:ext cx="2722599" cy="728058"/>
      </dsp:txXfrm>
    </dsp:sp>
    <dsp:sp modelId="{8524E853-3397-4AEB-BC48-2F420FFA8BA5}">
      <dsp:nvSpPr>
        <dsp:cNvPr id="0" name=""/>
        <dsp:cNvSpPr/>
      </dsp:nvSpPr>
      <dsp:spPr>
        <a:xfrm>
          <a:off x="1561489" y="2294897"/>
          <a:ext cx="27746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19D7E-668F-4044-B67C-D9F882924926}">
      <dsp:nvSpPr>
        <dsp:cNvPr id="0" name=""/>
        <dsp:cNvSpPr/>
      </dsp:nvSpPr>
      <dsp:spPr>
        <a:xfrm>
          <a:off x="1613513" y="2331300"/>
          <a:ext cx="6159337" cy="72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Starting with a pre-trained network and tuning throughout lowers transfer performance</a:t>
          </a:r>
          <a:endParaRPr lang="ko-KR" altLang="en-US" sz="1600" kern="1200" dirty="0"/>
        </a:p>
      </dsp:txBody>
      <dsp:txXfrm>
        <a:off x="1613513" y="2331300"/>
        <a:ext cx="6159337" cy="728058"/>
      </dsp:txXfrm>
    </dsp:sp>
    <dsp:sp modelId="{640ABB1C-8C8C-4F41-B320-8A46AE5C96B9}">
      <dsp:nvSpPr>
        <dsp:cNvPr id="0" name=""/>
        <dsp:cNvSpPr/>
      </dsp:nvSpPr>
      <dsp:spPr>
        <a:xfrm>
          <a:off x="1561489" y="3059358"/>
          <a:ext cx="27746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9F143-8419-4030-8759-C02DDBB7099E}">
      <dsp:nvSpPr>
        <dsp:cNvPr id="0" name=""/>
        <dsp:cNvSpPr/>
      </dsp:nvSpPr>
      <dsp:spPr>
        <a:xfrm rot="2562691">
          <a:off x="4563294" y="4357892"/>
          <a:ext cx="936463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936463" y="20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808A4-060D-4018-BB64-CDE468343A20}">
      <dsp:nvSpPr>
        <dsp:cNvPr id="0" name=""/>
        <dsp:cNvSpPr/>
      </dsp:nvSpPr>
      <dsp:spPr>
        <a:xfrm>
          <a:off x="4687479" y="3077799"/>
          <a:ext cx="1041600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1041600" y="20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A9FA7-21D9-41F6-BCFA-FE7744F52190}">
      <dsp:nvSpPr>
        <dsp:cNvPr id="0" name=""/>
        <dsp:cNvSpPr/>
      </dsp:nvSpPr>
      <dsp:spPr>
        <a:xfrm rot="19037309">
          <a:off x="4563294" y="1797706"/>
          <a:ext cx="936463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936463" y="20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F388B-1CAB-43D4-AD48-0FB4AD648FCE}">
      <dsp:nvSpPr>
        <dsp:cNvPr id="0" name=""/>
        <dsp:cNvSpPr/>
      </dsp:nvSpPr>
      <dsp:spPr>
        <a:xfrm>
          <a:off x="2549250" y="1609088"/>
          <a:ext cx="2191224" cy="2978906"/>
        </a:xfrm>
        <a:prstGeom prst="ellipse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47962-C497-460F-9B02-DDBDE3E3BD8C}">
      <dsp:nvSpPr>
        <dsp:cNvPr id="0" name=""/>
        <dsp:cNvSpPr/>
      </dsp:nvSpPr>
      <dsp:spPr>
        <a:xfrm>
          <a:off x="5138551" y="987"/>
          <a:ext cx="1787343" cy="1787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Train on 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Classification</a:t>
          </a:r>
          <a:endParaRPr lang="ko-KR" sz="1600" kern="1200" dirty="0">
            <a:solidFill>
              <a:schemeClr val="bg2"/>
            </a:solidFill>
          </a:endParaRPr>
        </a:p>
      </dsp:txBody>
      <dsp:txXfrm>
        <a:off x="5400301" y="262737"/>
        <a:ext cx="1263843" cy="1263843"/>
      </dsp:txXfrm>
    </dsp:sp>
    <dsp:sp modelId="{1A2626B0-4AAA-46B2-BB3E-68087410A8A7}">
      <dsp:nvSpPr>
        <dsp:cNvPr id="0" name=""/>
        <dsp:cNvSpPr/>
      </dsp:nvSpPr>
      <dsp:spPr>
        <a:xfrm>
          <a:off x="5729080" y="2204869"/>
          <a:ext cx="1787343" cy="1787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2"/>
              </a:solidFill>
            </a:rPr>
            <a:t>Deep Features as New Metric</a:t>
          </a:r>
          <a:endParaRPr lang="ko-KR" sz="1600" kern="1200" dirty="0">
            <a:solidFill>
              <a:schemeClr val="bg2"/>
            </a:solidFill>
          </a:endParaRPr>
        </a:p>
      </dsp:txBody>
      <dsp:txXfrm>
        <a:off x="5990830" y="2466619"/>
        <a:ext cx="1263843" cy="1263843"/>
      </dsp:txXfrm>
    </dsp:sp>
    <dsp:sp modelId="{07C63BCB-9C6F-4C52-B6E0-87A4632E49AE}">
      <dsp:nvSpPr>
        <dsp:cNvPr id="0" name=""/>
        <dsp:cNvSpPr/>
      </dsp:nvSpPr>
      <dsp:spPr>
        <a:xfrm>
          <a:off x="5138551" y="4408751"/>
          <a:ext cx="1787343" cy="1787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Train on 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New Dataset</a:t>
          </a:r>
          <a:endParaRPr lang="ko-KR" sz="1600" kern="1200" dirty="0">
            <a:solidFill>
              <a:schemeClr val="bg2"/>
            </a:solidFill>
          </a:endParaRPr>
        </a:p>
      </dsp:txBody>
      <dsp:txXfrm>
        <a:off x="5400301" y="4670501"/>
        <a:ext cx="1263843" cy="126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A9A2F-7E60-4A14-ACFD-43D5C4AF185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2D5B4-0FCF-4334-A79F-6795FB7F7DB9}">
      <dsp:nvSpPr>
        <dsp:cNvPr id="0" name=""/>
        <dsp:cNvSpPr/>
      </dsp:nvSpPr>
      <dsp:spPr>
        <a:xfrm>
          <a:off x="0" y="0"/>
          <a:ext cx="2103120" cy="52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200" kern="1200" dirty="0"/>
            <a:t>Trouble</a:t>
          </a:r>
          <a:endParaRPr lang="ko-KR" altLang="en-US" sz="4200" kern="1200" dirty="0"/>
        </a:p>
      </dsp:txBody>
      <dsp:txXfrm>
        <a:off x="0" y="0"/>
        <a:ext cx="2103120" cy="5253037"/>
      </dsp:txXfrm>
    </dsp:sp>
    <dsp:sp modelId="{2B949524-7F17-469B-8791-E02B906BBCBA}">
      <dsp:nvSpPr>
        <dsp:cNvPr id="0" name=""/>
        <dsp:cNvSpPr/>
      </dsp:nvSpPr>
      <dsp:spPr>
        <a:xfrm>
          <a:off x="2260854" y="82078"/>
          <a:ext cx="8254746" cy="1641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1. High dimensional, high correlation, subjective</a:t>
          </a:r>
          <a:endParaRPr lang="ko-KR" altLang="en-US" sz="3400" kern="1200" dirty="0"/>
        </a:p>
      </dsp:txBody>
      <dsp:txXfrm>
        <a:off x="2260854" y="82078"/>
        <a:ext cx="8254746" cy="1641574"/>
      </dsp:txXfrm>
    </dsp:sp>
    <dsp:sp modelId="{E83A346C-1DCB-4483-8F2A-69F55542E26D}">
      <dsp:nvSpPr>
        <dsp:cNvPr id="0" name=""/>
        <dsp:cNvSpPr/>
      </dsp:nvSpPr>
      <dsp:spPr>
        <a:xfrm>
          <a:off x="2103120" y="17236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87952-A30F-476D-9269-7B7ABAD45B47}">
      <dsp:nvSpPr>
        <dsp:cNvPr id="0" name=""/>
        <dsp:cNvSpPr/>
      </dsp:nvSpPr>
      <dsp:spPr>
        <a:xfrm>
          <a:off x="2260854" y="1805731"/>
          <a:ext cx="8254746" cy="1641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2. Bad classic metrics </a:t>
          </a:r>
          <a:r>
            <a:rPr lang="en-US" altLang="ko-KR" sz="3400" kern="1200" dirty="0">
              <a:sym typeface="Wingdings" panose="05000000000000000000" pitchFamily="2" charset="2"/>
            </a:rPr>
            <a:t> Unable to evaluate structured image</a:t>
          </a:r>
          <a:endParaRPr lang="ko-KR" altLang="en-US" sz="3400" kern="1200" dirty="0"/>
        </a:p>
      </dsp:txBody>
      <dsp:txXfrm>
        <a:off x="2260854" y="1805731"/>
        <a:ext cx="8254746" cy="1641574"/>
      </dsp:txXfrm>
    </dsp:sp>
    <dsp:sp modelId="{D14E0656-EA45-46C3-B427-E18EC341E960}">
      <dsp:nvSpPr>
        <dsp:cNvPr id="0" name=""/>
        <dsp:cNvSpPr/>
      </dsp:nvSpPr>
      <dsp:spPr>
        <a:xfrm>
          <a:off x="2103120" y="34473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0C31E-0D2F-49E0-ABF4-1BDFDF994EF5}">
      <dsp:nvSpPr>
        <dsp:cNvPr id="0" name=""/>
        <dsp:cNvSpPr/>
      </dsp:nvSpPr>
      <dsp:spPr>
        <a:xfrm>
          <a:off x="2260854" y="3529384"/>
          <a:ext cx="8254746" cy="1641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kern="1200" dirty="0"/>
            <a:t>3. Context dependent &amp; Pairwise nature</a:t>
          </a:r>
          <a:endParaRPr lang="ko-KR" altLang="en-US" sz="3400" kern="1200" dirty="0"/>
        </a:p>
      </dsp:txBody>
      <dsp:txXfrm>
        <a:off x="2260854" y="3529384"/>
        <a:ext cx="8254746" cy="1641574"/>
      </dsp:txXfrm>
    </dsp:sp>
    <dsp:sp modelId="{EC8FE900-9305-4DA2-BCB7-B8D559C0FEF5}">
      <dsp:nvSpPr>
        <dsp:cNvPr id="0" name=""/>
        <dsp:cNvSpPr/>
      </dsp:nvSpPr>
      <dsp:spPr>
        <a:xfrm>
          <a:off x="2103120" y="51709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013A3-B45B-4685-93AD-1122B51FF25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7DC8C-DCE2-416A-9675-C4476310ED0B}">
      <dsp:nvSpPr>
        <dsp:cNvPr id="0" name=""/>
        <dsp:cNvSpPr/>
      </dsp:nvSpPr>
      <dsp:spPr>
        <a:xfrm>
          <a:off x="0" y="0"/>
          <a:ext cx="2103120" cy="4729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Solution</a:t>
          </a:r>
          <a:endParaRPr lang="ko-KR" altLang="en-US" sz="3800" kern="1200" dirty="0"/>
        </a:p>
      </dsp:txBody>
      <dsp:txXfrm>
        <a:off x="0" y="0"/>
        <a:ext cx="2103120" cy="4729163"/>
      </dsp:txXfrm>
    </dsp:sp>
    <dsp:sp modelId="{D43EECE5-048C-4559-B483-2D9859F860D8}">
      <dsp:nvSpPr>
        <dsp:cNvPr id="0" name=""/>
        <dsp:cNvSpPr/>
      </dsp:nvSpPr>
      <dsp:spPr>
        <a:xfrm>
          <a:off x="2260854" y="73893"/>
          <a:ext cx="8254746" cy="147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1. Internal activations of deep convolutional networks, though trained on a high-level image classification task, are often useful</a:t>
          </a:r>
          <a:endParaRPr lang="ko-KR" altLang="en-US" sz="2100" kern="1200" dirty="0"/>
        </a:p>
      </dsp:txBody>
      <dsp:txXfrm>
        <a:off x="2260854" y="73893"/>
        <a:ext cx="8254746" cy="1477863"/>
      </dsp:txXfrm>
    </dsp:sp>
    <dsp:sp modelId="{C14BB7B4-2BA8-474D-B26F-E0CC38DBC6AB}">
      <dsp:nvSpPr>
        <dsp:cNvPr id="0" name=""/>
        <dsp:cNvSpPr/>
      </dsp:nvSpPr>
      <dsp:spPr>
        <a:xfrm>
          <a:off x="2103120" y="155175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F772E-F31D-4A77-A6E3-42B3CA58AE8B}">
      <dsp:nvSpPr>
        <dsp:cNvPr id="0" name=""/>
        <dsp:cNvSpPr/>
      </dsp:nvSpPr>
      <dsp:spPr>
        <a:xfrm>
          <a:off x="2260854" y="1625649"/>
          <a:ext cx="8254746" cy="147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2. Features from networks have been used on tasks </a:t>
          </a:r>
          <a:r>
            <a:rPr lang="en-US" altLang="ko-KR" sz="2100" kern="1200" dirty="0">
              <a:sym typeface="Wingdings" panose="05000000000000000000" pitchFamily="2" charset="2"/>
            </a:rPr>
            <a:t> Measuring distance in feature space as a </a:t>
          </a:r>
          <a:r>
            <a:rPr lang="en-US" altLang="ko-KR" sz="2100" kern="1200" dirty="0">
              <a:solidFill>
                <a:srgbClr val="FF0000"/>
              </a:solidFill>
              <a:sym typeface="Wingdings" panose="05000000000000000000" pitchFamily="2" charset="2"/>
            </a:rPr>
            <a:t>perceptual loss</a:t>
          </a:r>
          <a:endParaRPr lang="ko-KR" altLang="en-US" sz="2100" kern="1200" dirty="0">
            <a:solidFill>
              <a:srgbClr val="FF0000"/>
            </a:solidFill>
          </a:endParaRPr>
        </a:p>
      </dsp:txBody>
      <dsp:txXfrm>
        <a:off x="2260854" y="1625649"/>
        <a:ext cx="8254746" cy="1477863"/>
      </dsp:txXfrm>
    </dsp:sp>
    <dsp:sp modelId="{21A46045-13EB-48D2-ABFC-70C245F13333}">
      <dsp:nvSpPr>
        <dsp:cNvPr id="0" name=""/>
        <dsp:cNvSpPr/>
      </dsp:nvSpPr>
      <dsp:spPr>
        <a:xfrm>
          <a:off x="2103120" y="31035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E1BAD-06AF-4863-95A1-C7C7D56D3829}">
      <dsp:nvSpPr>
        <dsp:cNvPr id="0" name=""/>
        <dsp:cNvSpPr/>
      </dsp:nvSpPr>
      <dsp:spPr>
        <a:xfrm>
          <a:off x="2260854" y="3177406"/>
          <a:ext cx="8254746" cy="147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3. New large database of human judgments</a:t>
          </a:r>
          <a:endParaRPr lang="ko-KR" altLang="en-US" sz="2100" kern="1200" dirty="0"/>
        </a:p>
      </dsp:txBody>
      <dsp:txXfrm>
        <a:off x="2260854" y="3177406"/>
        <a:ext cx="8254746" cy="1477863"/>
      </dsp:txXfrm>
    </dsp:sp>
    <dsp:sp modelId="{5594E156-18D3-459E-B0A4-3D32F6C27F3C}">
      <dsp:nvSpPr>
        <dsp:cNvPr id="0" name=""/>
        <dsp:cNvSpPr/>
      </dsp:nvSpPr>
      <dsp:spPr>
        <a:xfrm>
          <a:off x="2103120" y="465526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54A12-796D-4201-AE31-887F25335734}">
      <dsp:nvSpPr>
        <dsp:cNvPr id="0" name=""/>
        <dsp:cNvSpPr/>
      </dsp:nvSpPr>
      <dsp:spPr>
        <a:xfrm>
          <a:off x="3730297" y="3519590"/>
          <a:ext cx="1288936" cy="1627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4468" y="0"/>
              </a:lnTo>
              <a:lnTo>
                <a:pt x="644468" y="1627642"/>
              </a:lnTo>
              <a:lnTo>
                <a:pt x="1288936" y="1627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22860" y="4281506"/>
        <a:ext cx="103809" cy="103809"/>
      </dsp:txXfrm>
    </dsp:sp>
    <dsp:sp modelId="{DAE79264-F7E5-40AF-97FF-028D753BA44C}">
      <dsp:nvSpPr>
        <dsp:cNvPr id="0" name=""/>
        <dsp:cNvSpPr/>
      </dsp:nvSpPr>
      <dsp:spPr>
        <a:xfrm>
          <a:off x="3730297" y="3443929"/>
          <a:ext cx="1288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5661"/>
              </a:moveTo>
              <a:lnTo>
                <a:pt x="644468" y="75661"/>
              </a:lnTo>
              <a:lnTo>
                <a:pt x="644468" y="45720"/>
              </a:lnTo>
              <a:lnTo>
                <a:pt x="128893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42533" y="3457416"/>
        <a:ext cx="64464" cy="64464"/>
      </dsp:txXfrm>
    </dsp:sp>
    <dsp:sp modelId="{DB0333C1-9FE7-47EC-A6C1-529FE1B6896C}">
      <dsp:nvSpPr>
        <dsp:cNvPr id="0" name=""/>
        <dsp:cNvSpPr/>
      </dsp:nvSpPr>
      <dsp:spPr>
        <a:xfrm>
          <a:off x="3730297" y="1832065"/>
          <a:ext cx="1288936" cy="1687524"/>
        </a:xfrm>
        <a:custGeom>
          <a:avLst/>
          <a:gdLst/>
          <a:ahLst/>
          <a:cxnLst/>
          <a:rect l="0" t="0" r="0" b="0"/>
          <a:pathLst>
            <a:path>
              <a:moveTo>
                <a:pt x="0" y="1687524"/>
              </a:moveTo>
              <a:lnTo>
                <a:pt x="644468" y="1687524"/>
              </a:lnTo>
              <a:lnTo>
                <a:pt x="644468" y="0"/>
              </a:lnTo>
              <a:lnTo>
                <a:pt x="12889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21678" y="2622741"/>
        <a:ext cx="106173" cy="106173"/>
      </dsp:txXfrm>
    </dsp:sp>
    <dsp:sp modelId="{573EF878-DB92-4DB0-89FC-2C2D6149E6B0}">
      <dsp:nvSpPr>
        <dsp:cNvPr id="0" name=""/>
        <dsp:cNvSpPr/>
      </dsp:nvSpPr>
      <dsp:spPr>
        <a:xfrm>
          <a:off x="1824425" y="2856556"/>
          <a:ext cx="2485676" cy="132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Conclusion</a:t>
          </a:r>
          <a:endParaRPr lang="ko-KR" altLang="en-US" sz="3800" kern="1200" dirty="0"/>
        </a:p>
      </dsp:txBody>
      <dsp:txXfrm>
        <a:off x="1824425" y="2856556"/>
        <a:ext cx="2485676" cy="1326066"/>
      </dsp:txXfrm>
    </dsp:sp>
    <dsp:sp modelId="{960AC591-14DC-4C00-80D2-EA897765DCE8}">
      <dsp:nvSpPr>
        <dsp:cNvPr id="0" name=""/>
        <dsp:cNvSpPr/>
      </dsp:nvSpPr>
      <dsp:spPr>
        <a:xfrm>
          <a:off x="5019233" y="1169032"/>
          <a:ext cx="4349498" cy="132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Activation &amp; calibration ==</a:t>
          </a:r>
          <a:r>
            <a:rPr lang="en-US" altLang="ko-KR" sz="2500" kern="1200" dirty="0">
              <a:sym typeface="Wingdings" panose="05000000000000000000" pitchFamily="2" charset="2"/>
            </a:rPr>
            <a:t> </a:t>
          </a:r>
          <a:r>
            <a:rPr lang="en-US" altLang="ko-KR" sz="2500" kern="1200" dirty="0"/>
            <a:t> Human perceptual judgments</a:t>
          </a:r>
          <a:endParaRPr lang="ko-KR" altLang="en-US" sz="2500" kern="1200" dirty="0"/>
        </a:p>
      </dsp:txBody>
      <dsp:txXfrm>
        <a:off x="5019233" y="1169032"/>
        <a:ext cx="4349498" cy="1326066"/>
      </dsp:txXfrm>
    </dsp:sp>
    <dsp:sp modelId="{FEBBEC1D-7A70-4935-91C5-00AA2CBA03D6}">
      <dsp:nvSpPr>
        <dsp:cNvPr id="0" name=""/>
        <dsp:cNvSpPr/>
      </dsp:nvSpPr>
      <dsp:spPr>
        <a:xfrm>
          <a:off x="5019233" y="2826615"/>
          <a:ext cx="4349498" cy="132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Better than classic metrics</a:t>
          </a:r>
          <a:endParaRPr lang="ko-KR" altLang="en-US" sz="2500" kern="1200" dirty="0"/>
        </a:p>
      </dsp:txBody>
      <dsp:txXfrm>
        <a:off x="5019233" y="2826615"/>
        <a:ext cx="4349498" cy="1326066"/>
      </dsp:txXfrm>
    </dsp:sp>
    <dsp:sp modelId="{C1B2AC78-0190-4946-B36B-6A4FDFE795A0}">
      <dsp:nvSpPr>
        <dsp:cNvPr id="0" name=""/>
        <dsp:cNvSpPr/>
      </dsp:nvSpPr>
      <dsp:spPr>
        <a:xfrm>
          <a:off x="5019233" y="4484198"/>
          <a:ext cx="4349498" cy="132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Good performance regardless of supervise cases</a:t>
          </a:r>
          <a:endParaRPr lang="ko-KR" altLang="en-US" sz="2500" kern="1200" dirty="0"/>
        </a:p>
      </dsp:txBody>
      <dsp:txXfrm>
        <a:off x="5019233" y="4484198"/>
        <a:ext cx="4349498" cy="1326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83AA7-379D-44D0-B14B-F8FBC002A435}">
      <dsp:nvSpPr>
        <dsp:cNvPr id="0" name=""/>
        <dsp:cNvSpPr/>
      </dsp:nvSpPr>
      <dsp:spPr>
        <a:xfrm>
          <a:off x="116376" y="1109964"/>
          <a:ext cx="5251943" cy="617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AB092-69F7-4BEB-86D9-58A9650B5069}">
      <dsp:nvSpPr>
        <dsp:cNvPr id="0" name=""/>
        <dsp:cNvSpPr/>
      </dsp:nvSpPr>
      <dsp:spPr>
        <a:xfrm>
          <a:off x="116376" y="1342013"/>
          <a:ext cx="385826" cy="385826"/>
        </a:xfrm>
        <a:prstGeom prst="rect">
          <a:avLst/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303A5-F36F-4D5C-995B-49768F98D515}">
      <dsp:nvSpPr>
        <dsp:cNvPr id="0" name=""/>
        <dsp:cNvSpPr/>
      </dsp:nvSpPr>
      <dsp:spPr>
        <a:xfrm>
          <a:off x="116376" y="0"/>
          <a:ext cx="5251943" cy="110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800" kern="1200" dirty="0"/>
        </a:p>
      </dsp:txBody>
      <dsp:txXfrm>
        <a:off x="116376" y="0"/>
        <a:ext cx="5251943" cy="1109964"/>
      </dsp:txXfrm>
    </dsp:sp>
    <dsp:sp modelId="{9134A505-F593-43BF-9D3B-B0C981F60FE0}">
      <dsp:nvSpPr>
        <dsp:cNvPr id="0" name=""/>
        <dsp:cNvSpPr/>
      </dsp:nvSpPr>
      <dsp:spPr>
        <a:xfrm>
          <a:off x="116376" y="2241363"/>
          <a:ext cx="385817" cy="3858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97D46-DE04-4A4F-8807-987F1669F75C}">
      <dsp:nvSpPr>
        <dsp:cNvPr id="0" name=""/>
        <dsp:cNvSpPr/>
      </dsp:nvSpPr>
      <dsp:spPr>
        <a:xfrm>
          <a:off x="484012" y="1984602"/>
          <a:ext cx="4884307" cy="89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Distortions</a:t>
          </a:r>
          <a:endParaRPr lang="ko-KR" altLang="en-US" sz="2600" kern="1200" dirty="0"/>
        </a:p>
      </dsp:txBody>
      <dsp:txXfrm>
        <a:off x="484012" y="1984602"/>
        <a:ext cx="4884307" cy="899340"/>
      </dsp:txXfrm>
    </dsp:sp>
    <dsp:sp modelId="{02B15066-9A84-4D34-B308-216D713A2F10}">
      <dsp:nvSpPr>
        <dsp:cNvPr id="0" name=""/>
        <dsp:cNvSpPr/>
      </dsp:nvSpPr>
      <dsp:spPr>
        <a:xfrm>
          <a:off x="116376" y="3140704"/>
          <a:ext cx="385817" cy="3858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32690-98DC-4F26-A3E2-C1055A5F0CB0}">
      <dsp:nvSpPr>
        <dsp:cNvPr id="0" name=""/>
        <dsp:cNvSpPr/>
      </dsp:nvSpPr>
      <dsp:spPr>
        <a:xfrm>
          <a:off x="484012" y="2883942"/>
          <a:ext cx="4884307" cy="89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Real algorithm outputs</a:t>
          </a:r>
          <a:endParaRPr lang="ko-KR" altLang="en-US" sz="2600" kern="1200" dirty="0"/>
        </a:p>
      </dsp:txBody>
      <dsp:txXfrm>
        <a:off x="484012" y="2883942"/>
        <a:ext cx="4884307" cy="899340"/>
      </dsp:txXfrm>
    </dsp:sp>
    <dsp:sp modelId="{CE02D694-1A7A-42DD-BFD5-A6ABA0F65CD0}">
      <dsp:nvSpPr>
        <dsp:cNvPr id="0" name=""/>
        <dsp:cNvSpPr/>
      </dsp:nvSpPr>
      <dsp:spPr>
        <a:xfrm>
          <a:off x="116376" y="4040045"/>
          <a:ext cx="385817" cy="3858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4B76C-E65E-4EC9-8DED-D16BC8F44318}">
      <dsp:nvSpPr>
        <dsp:cNvPr id="0" name=""/>
        <dsp:cNvSpPr/>
      </dsp:nvSpPr>
      <dsp:spPr>
        <a:xfrm>
          <a:off x="484012" y="3783283"/>
          <a:ext cx="4884307" cy="89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Richer</a:t>
          </a:r>
          <a:endParaRPr lang="ko-KR" altLang="en-US" sz="2600" kern="1200" dirty="0"/>
        </a:p>
      </dsp:txBody>
      <dsp:txXfrm>
        <a:off x="484012" y="3783283"/>
        <a:ext cx="4884307" cy="899340"/>
      </dsp:txXfrm>
    </dsp:sp>
    <dsp:sp modelId="{1B3BD5E0-600E-4DAB-965A-354DEABF2EBF}">
      <dsp:nvSpPr>
        <dsp:cNvPr id="0" name=""/>
        <dsp:cNvSpPr/>
      </dsp:nvSpPr>
      <dsp:spPr>
        <a:xfrm>
          <a:off x="116376" y="4939386"/>
          <a:ext cx="385817" cy="3858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EDE3-5086-49DF-9420-0307D96E9893}">
      <dsp:nvSpPr>
        <dsp:cNvPr id="0" name=""/>
        <dsp:cNvSpPr/>
      </dsp:nvSpPr>
      <dsp:spPr>
        <a:xfrm>
          <a:off x="484012" y="4682624"/>
          <a:ext cx="4884307" cy="89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Human Judgments</a:t>
          </a:r>
          <a:endParaRPr lang="ko-KR" altLang="en-US" sz="2600" kern="1200" dirty="0"/>
        </a:p>
      </dsp:txBody>
      <dsp:txXfrm>
        <a:off x="484012" y="4682624"/>
        <a:ext cx="4884307" cy="899340"/>
      </dsp:txXfrm>
    </dsp:sp>
    <dsp:sp modelId="{E0A0436C-48A8-4CEF-A3D5-149786C7DBC8}">
      <dsp:nvSpPr>
        <dsp:cNvPr id="0" name=""/>
        <dsp:cNvSpPr/>
      </dsp:nvSpPr>
      <dsp:spPr>
        <a:xfrm>
          <a:off x="116376" y="5838727"/>
          <a:ext cx="385817" cy="3858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21D1A-2100-41CB-8907-5406D1DF878D}">
      <dsp:nvSpPr>
        <dsp:cNvPr id="0" name=""/>
        <dsp:cNvSpPr/>
      </dsp:nvSpPr>
      <dsp:spPr>
        <a:xfrm>
          <a:off x="484012" y="5581965"/>
          <a:ext cx="4884307" cy="89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Focus on perceptual similarity</a:t>
          </a:r>
          <a:endParaRPr lang="ko-KR" altLang="en-US" sz="2600" kern="1200" dirty="0"/>
        </a:p>
      </dsp:txBody>
      <dsp:txXfrm>
        <a:off x="484012" y="5581965"/>
        <a:ext cx="4884307" cy="899340"/>
      </dsp:txXfrm>
    </dsp:sp>
    <dsp:sp modelId="{0AC6777F-7A43-4E6A-ACC8-E121C974AAD0}">
      <dsp:nvSpPr>
        <dsp:cNvPr id="0" name=""/>
        <dsp:cNvSpPr/>
      </dsp:nvSpPr>
      <dsp:spPr>
        <a:xfrm>
          <a:off x="5747293" y="0"/>
          <a:ext cx="5251943" cy="617875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A7DE9-2CAB-45C5-8D5F-56028CF1E8F1}">
      <dsp:nvSpPr>
        <dsp:cNvPr id="0" name=""/>
        <dsp:cNvSpPr/>
      </dsp:nvSpPr>
      <dsp:spPr>
        <a:xfrm>
          <a:off x="5630917" y="1342013"/>
          <a:ext cx="385826" cy="3858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012D0-7AC3-4519-A651-8935CA8F106A}">
      <dsp:nvSpPr>
        <dsp:cNvPr id="0" name=""/>
        <dsp:cNvSpPr/>
      </dsp:nvSpPr>
      <dsp:spPr>
        <a:xfrm>
          <a:off x="5630917" y="0"/>
          <a:ext cx="5251943" cy="110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800" kern="1200" dirty="0"/>
        </a:p>
      </dsp:txBody>
      <dsp:txXfrm>
        <a:off x="5630917" y="0"/>
        <a:ext cx="5251943" cy="1109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A6AFD-EE52-4101-94B8-E531C60EC349}">
      <dsp:nvSpPr>
        <dsp:cNvPr id="0" name=""/>
        <dsp:cNvSpPr/>
      </dsp:nvSpPr>
      <dsp:spPr>
        <a:xfrm>
          <a:off x="509984" y="1963"/>
          <a:ext cx="1974453" cy="1974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2AFC</a:t>
          </a:r>
          <a:endParaRPr lang="ko-KR" altLang="en-US" sz="4300" kern="1200" dirty="0"/>
        </a:p>
      </dsp:txBody>
      <dsp:txXfrm>
        <a:off x="799136" y="291115"/>
        <a:ext cx="1396149" cy="1396149"/>
      </dsp:txXfrm>
    </dsp:sp>
    <dsp:sp modelId="{920B0370-74FE-4F87-B9FA-4A3A401AF869}">
      <dsp:nvSpPr>
        <dsp:cNvPr id="0" name=""/>
        <dsp:cNvSpPr/>
      </dsp:nvSpPr>
      <dsp:spPr>
        <a:xfrm>
          <a:off x="924619" y="2136742"/>
          <a:ext cx="1145182" cy="114518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76413" y="2574660"/>
        <a:ext cx="841594" cy="269346"/>
      </dsp:txXfrm>
    </dsp:sp>
    <dsp:sp modelId="{F7D85DD1-7D93-4979-9F8E-74BBFA8293B1}">
      <dsp:nvSpPr>
        <dsp:cNvPr id="0" name=""/>
        <dsp:cNvSpPr/>
      </dsp:nvSpPr>
      <dsp:spPr>
        <a:xfrm>
          <a:off x="509984" y="3442250"/>
          <a:ext cx="1974453" cy="1974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JND</a:t>
          </a:r>
          <a:endParaRPr lang="ko-KR" altLang="en-US" sz="4300" kern="1200" dirty="0"/>
        </a:p>
      </dsp:txBody>
      <dsp:txXfrm>
        <a:off x="799136" y="3731402"/>
        <a:ext cx="1396149" cy="1396149"/>
      </dsp:txXfrm>
    </dsp:sp>
    <dsp:sp modelId="{C7A1B5AE-CD6F-4E52-81FD-94BB7E3BE555}">
      <dsp:nvSpPr>
        <dsp:cNvPr id="0" name=""/>
        <dsp:cNvSpPr/>
      </dsp:nvSpPr>
      <dsp:spPr>
        <a:xfrm>
          <a:off x="2213388" y="2336473"/>
          <a:ext cx="1369309" cy="734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213388" y="2483372"/>
        <a:ext cx="1148960" cy="440698"/>
      </dsp:txXfrm>
    </dsp:sp>
    <dsp:sp modelId="{990FA51E-7184-4C4E-95C5-CD85F58DE19F}">
      <dsp:nvSpPr>
        <dsp:cNvPr id="0" name=""/>
        <dsp:cNvSpPr/>
      </dsp:nvSpPr>
      <dsp:spPr>
        <a:xfrm>
          <a:off x="3669109" y="734880"/>
          <a:ext cx="3948906" cy="3948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/>
            <a:t>Perceptual metrics</a:t>
          </a:r>
          <a:endParaRPr lang="ko-KR" altLang="en-US" sz="4400" kern="1200" dirty="0"/>
        </a:p>
      </dsp:txBody>
      <dsp:txXfrm>
        <a:off x="4247413" y="1313184"/>
        <a:ext cx="2792298" cy="27922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93BF8-2E2F-4F89-8C49-50CD04402FFD}">
      <dsp:nvSpPr>
        <dsp:cNvPr id="0" name=""/>
        <dsp:cNvSpPr/>
      </dsp:nvSpPr>
      <dsp:spPr>
        <a:xfrm>
          <a:off x="789" y="0"/>
          <a:ext cx="2051739" cy="43295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VGC</a:t>
          </a:r>
          <a:endParaRPr lang="ko-KR" altLang="en-US" sz="2600" kern="1200" dirty="0"/>
        </a:p>
      </dsp:txBody>
      <dsp:txXfrm>
        <a:off x="789" y="0"/>
        <a:ext cx="2051739" cy="1298850"/>
      </dsp:txXfrm>
    </dsp:sp>
    <dsp:sp modelId="{B98DA013-D525-41A6-90E8-CF1ED662AB2D}">
      <dsp:nvSpPr>
        <dsp:cNvPr id="0" name=""/>
        <dsp:cNvSpPr/>
      </dsp:nvSpPr>
      <dsp:spPr>
        <a:xfrm>
          <a:off x="205963" y="1298850"/>
          <a:ext cx="1641391" cy="2814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5 Conv layers</a:t>
          </a:r>
          <a:endParaRPr lang="ko-KR" altLang="en-US" sz="3000" kern="1200" dirty="0"/>
        </a:p>
      </dsp:txBody>
      <dsp:txXfrm>
        <a:off x="254038" y="1346925"/>
        <a:ext cx="1545241" cy="2718025"/>
      </dsp:txXfrm>
    </dsp:sp>
    <dsp:sp modelId="{6D3034E2-8129-404D-8BE0-D4011C17E0D8}">
      <dsp:nvSpPr>
        <dsp:cNvPr id="0" name=""/>
        <dsp:cNvSpPr/>
      </dsp:nvSpPr>
      <dsp:spPr>
        <a:xfrm>
          <a:off x="2206409" y="0"/>
          <a:ext cx="2051739" cy="43295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 err="1"/>
            <a:t>AlexNet</a:t>
          </a:r>
          <a:endParaRPr lang="ko-KR" altLang="en-US" sz="2600" kern="1200" dirty="0"/>
        </a:p>
      </dsp:txBody>
      <dsp:txXfrm>
        <a:off x="2206409" y="0"/>
        <a:ext cx="2051739" cy="1298850"/>
      </dsp:txXfrm>
    </dsp:sp>
    <dsp:sp modelId="{A84E3648-33E7-4F0D-B46E-E533D6B33480}">
      <dsp:nvSpPr>
        <dsp:cNvPr id="0" name=""/>
        <dsp:cNvSpPr/>
      </dsp:nvSpPr>
      <dsp:spPr>
        <a:xfrm>
          <a:off x="2411583" y="1300118"/>
          <a:ext cx="1641391" cy="130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Similar to human visual cortex</a:t>
          </a:r>
          <a:endParaRPr lang="ko-KR" altLang="en-US" sz="1900" kern="1200" dirty="0"/>
        </a:p>
      </dsp:txBody>
      <dsp:txXfrm>
        <a:off x="2449817" y="1338352"/>
        <a:ext cx="1564923" cy="1228935"/>
      </dsp:txXfrm>
    </dsp:sp>
    <dsp:sp modelId="{3BE81CBE-8CE6-4F8E-9240-9B437077F6A2}">
      <dsp:nvSpPr>
        <dsp:cNvPr id="0" name=""/>
        <dsp:cNvSpPr/>
      </dsp:nvSpPr>
      <dsp:spPr>
        <a:xfrm>
          <a:off x="2411583" y="2806353"/>
          <a:ext cx="1641391" cy="130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Conv1-Cov5 layers</a:t>
          </a:r>
          <a:endParaRPr lang="ko-KR" altLang="en-US" sz="1900" kern="1200" dirty="0"/>
        </a:p>
      </dsp:txBody>
      <dsp:txXfrm>
        <a:off x="2449817" y="2844587"/>
        <a:ext cx="1564923" cy="1228935"/>
      </dsp:txXfrm>
    </dsp:sp>
    <dsp:sp modelId="{00953954-ED2C-47DB-AA8F-DE2D707AEA39}">
      <dsp:nvSpPr>
        <dsp:cNvPr id="0" name=""/>
        <dsp:cNvSpPr/>
      </dsp:nvSpPr>
      <dsp:spPr>
        <a:xfrm>
          <a:off x="4412029" y="0"/>
          <a:ext cx="2051739" cy="43295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 err="1"/>
            <a:t>SqueezeNet</a:t>
          </a:r>
          <a:endParaRPr lang="ko-KR" altLang="en-US" sz="2600" kern="1200" dirty="0"/>
        </a:p>
      </dsp:txBody>
      <dsp:txXfrm>
        <a:off x="4412029" y="0"/>
        <a:ext cx="2051739" cy="1298850"/>
      </dsp:txXfrm>
    </dsp:sp>
    <dsp:sp modelId="{A3FA5EC0-6537-4DEC-9D64-00389333B67E}">
      <dsp:nvSpPr>
        <dsp:cNvPr id="0" name=""/>
        <dsp:cNvSpPr/>
      </dsp:nvSpPr>
      <dsp:spPr>
        <a:xfrm>
          <a:off x="4617203" y="1300118"/>
          <a:ext cx="1641391" cy="130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Lightweight</a:t>
          </a:r>
          <a:endParaRPr lang="ko-KR" altLang="en-US" sz="1900" kern="1200" dirty="0"/>
        </a:p>
      </dsp:txBody>
      <dsp:txXfrm>
        <a:off x="4655437" y="1338352"/>
        <a:ext cx="1564923" cy="1228935"/>
      </dsp:txXfrm>
    </dsp:sp>
    <dsp:sp modelId="{7F65E083-66C4-49E6-B4B0-C488CAB83260}">
      <dsp:nvSpPr>
        <dsp:cNvPr id="0" name=""/>
        <dsp:cNvSpPr/>
      </dsp:nvSpPr>
      <dsp:spPr>
        <a:xfrm>
          <a:off x="4617203" y="2806353"/>
          <a:ext cx="1641391" cy="130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Similar to </a:t>
          </a:r>
          <a:r>
            <a:rPr lang="en-US" altLang="ko-KR" sz="1900" kern="1200" dirty="0" err="1"/>
            <a:t>AlexNet</a:t>
          </a:r>
          <a:endParaRPr lang="ko-KR" altLang="en-US" sz="1900" kern="1200" dirty="0"/>
        </a:p>
      </dsp:txBody>
      <dsp:txXfrm>
        <a:off x="4655437" y="2844587"/>
        <a:ext cx="1564923" cy="1228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843CA-3F16-403E-BF2B-2768F57C449C}">
      <dsp:nvSpPr>
        <dsp:cNvPr id="0" name=""/>
        <dsp:cNvSpPr/>
      </dsp:nvSpPr>
      <dsp:spPr>
        <a:xfrm>
          <a:off x="837615" y="706"/>
          <a:ext cx="2580206" cy="2580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Compute Deep Embedding</a:t>
          </a:r>
          <a:endParaRPr lang="ko-KR" altLang="en-US" sz="2200" kern="1200" dirty="0"/>
        </a:p>
      </dsp:txBody>
      <dsp:txXfrm>
        <a:off x="1215477" y="378568"/>
        <a:ext cx="1824482" cy="1824482"/>
      </dsp:txXfrm>
    </dsp:sp>
    <dsp:sp modelId="{BBF24799-52D2-4117-B07F-5C9299A2A225}">
      <dsp:nvSpPr>
        <dsp:cNvPr id="0" name=""/>
        <dsp:cNvSpPr/>
      </dsp:nvSpPr>
      <dsp:spPr>
        <a:xfrm rot="10800000">
          <a:off x="1676182" y="2914082"/>
          <a:ext cx="903072" cy="70631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602E7-1094-4E84-8C76-662A29682B46}">
      <dsp:nvSpPr>
        <dsp:cNvPr id="0" name=""/>
        <dsp:cNvSpPr/>
      </dsp:nvSpPr>
      <dsp:spPr>
        <a:xfrm>
          <a:off x="1267219" y="3913589"/>
          <a:ext cx="1720997" cy="1720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Distance between two patches</a:t>
          </a:r>
          <a:endParaRPr lang="ko-KR" altLang="en-US" sz="1600" kern="1200" dirty="0"/>
        </a:p>
      </dsp:txBody>
      <dsp:txXfrm>
        <a:off x="1519253" y="4165623"/>
        <a:ext cx="1216929" cy="1216929"/>
      </dsp:txXfrm>
    </dsp:sp>
    <dsp:sp modelId="{005F3EEA-AE74-42B2-874F-BB6981A39C6E}">
      <dsp:nvSpPr>
        <dsp:cNvPr id="0" name=""/>
        <dsp:cNvSpPr/>
      </dsp:nvSpPr>
      <dsp:spPr>
        <a:xfrm rot="5400000">
          <a:off x="3631327" y="4420929"/>
          <a:ext cx="903072" cy="70631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638D8-8CA9-4215-8FA2-ED081C652EEE}">
      <dsp:nvSpPr>
        <dsp:cNvPr id="0" name=""/>
        <dsp:cNvSpPr/>
      </dsp:nvSpPr>
      <dsp:spPr>
        <a:xfrm>
          <a:off x="5137529" y="3913589"/>
          <a:ext cx="1720997" cy="1720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Normalize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Activations</a:t>
          </a:r>
          <a:endParaRPr lang="ko-KR" altLang="en-US" sz="1800" kern="1200" dirty="0"/>
        </a:p>
      </dsp:txBody>
      <dsp:txXfrm>
        <a:off x="5389563" y="4165623"/>
        <a:ext cx="1216929" cy="1216929"/>
      </dsp:txXfrm>
    </dsp:sp>
    <dsp:sp modelId="{7BAB8533-DBC7-4C16-8B5F-04D7A85D2F8D}">
      <dsp:nvSpPr>
        <dsp:cNvPr id="0" name=""/>
        <dsp:cNvSpPr/>
      </dsp:nvSpPr>
      <dsp:spPr>
        <a:xfrm>
          <a:off x="5546492" y="2659299"/>
          <a:ext cx="903072" cy="70631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666D5-DA34-4407-8824-F883B99C5389}">
      <dsp:nvSpPr>
        <dsp:cNvPr id="0" name=""/>
        <dsp:cNvSpPr/>
      </dsp:nvSpPr>
      <dsp:spPr>
        <a:xfrm>
          <a:off x="5137529" y="430310"/>
          <a:ext cx="1720997" cy="1720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Scale each channel by Vector w</a:t>
          </a:r>
          <a:endParaRPr lang="ko-KR" altLang="en-US" sz="1600" kern="1200" dirty="0"/>
        </a:p>
      </dsp:txBody>
      <dsp:txXfrm>
        <a:off x="5389563" y="682344"/>
        <a:ext cx="1216929" cy="1216929"/>
      </dsp:txXfrm>
    </dsp:sp>
    <dsp:sp modelId="{903C24E3-0F79-4BD8-AD6E-CCD4E4E9C29D}">
      <dsp:nvSpPr>
        <dsp:cNvPr id="0" name=""/>
        <dsp:cNvSpPr/>
      </dsp:nvSpPr>
      <dsp:spPr>
        <a:xfrm rot="5400000">
          <a:off x="7501637" y="937650"/>
          <a:ext cx="903072" cy="70631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9D9EE-8725-4525-82CE-9BA9863893AB}">
      <dsp:nvSpPr>
        <dsp:cNvPr id="0" name=""/>
        <dsp:cNvSpPr/>
      </dsp:nvSpPr>
      <dsp:spPr>
        <a:xfrm>
          <a:off x="9007839" y="430310"/>
          <a:ext cx="1720997" cy="1720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L2 Distance</a:t>
          </a:r>
          <a:endParaRPr lang="ko-KR" altLang="en-US" sz="2000" kern="1200" dirty="0"/>
        </a:p>
      </dsp:txBody>
      <dsp:txXfrm>
        <a:off x="9259873" y="682344"/>
        <a:ext cx="1216929" cy="1216929"/>
      </dsp:txXfrm>
    </dsp:sp>
    <dsp:sp modelId="{6C61D704-FD8A-4538-A4CE-55B8C7C6C12A}">
      <dsp:nvSpPr>
        <dsp:cNvPr id="0" name=""/>
        <dsp:cNvSpPr/>
      </dsp:nvSpPr>
      <dsp:spPr>
        <a:xfrm rot="10800000">
          <a:off x="9416802" y="2484477"/>
          <a:ext cx="903072" cy="70631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FE7B1-D4C2-46FD-8D9B-D36C02E2CCAA}">
      <dsp:nvSpPr>
        <dsp:cNvPr id="0" name=""/>
        <dsp:cNvSpPr/>
      </dsp:nvSpPr>
      <dsp:spPr>
        <a:xfrm>
          <a:off x="8578235" y="3483985"/>
          <a:ext cx="2580206" cy="2580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Average across spital dimension &amp; all layers</a:t>
          </a:r>
          <a:endParaRPr lang="ko-KR" altLang="en-US" sz="2200" kern="1200" dirty="0"/>
        </a:p>
      </dsp:txBody>
      <dsp:txXfrm>
        <a:off x="8956097" y="3861847"/>
        <a:ext cx="1824482" cy="182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17:49:3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351 134 24575,'-65'-1'0,"-78"3"0,138-2 0,-1 1 0,0 0 0,1 0 0,-1 0 0,1 1 0,-1 0 0,1 0 0,0 0 0,0 1 0,0-1 0,0 1 0,0 0 0,1 1 0,-1-1 0,-4 6 0,4-3 0,0 0 0,0 1 0,1-1 0,0 1 0,0 0 0,1 1 0,0-1 0,0 0 0,-3 15 0,1 10 0,1 1 0,1 0 0,2 0 0,3 43 0,0-42 0,1 18 0,3-1 0,2 0 0,2-1 0,2 0 0,2 0 0,22 49 0,-8-27 0,3-1 0,2-2 0,50 75 0,-78-137 0,0 1 0,1-1 0,0 0 0,1-1 0,-1 0 0,1 0 0,1 0 0,-1-1 0,13 7 0,-5-5 0,-1-1 0,1 0 0,1-1 0,25 4 0,-25-6 0,47 11 0,0-3 0,120 4 0,-176-15 0,0-1 0,0 0 0,0 0 0,0-1 0,-1 0 0,1 0 0,0 0 0,-1-1 0,1 0 0,-1 0 0,0-1 0,0 0 0,0 0 0,-1 0 0,1-1 0,-1 0 0,0 0 0,-1 0 0,1 0 0,-1-1 0,0 0 0,3-6 0,7-14 0,-1 0 0,-2-2 0,17-55 0,-20 56 0,6-20 0,96-278 0,-97 294 0,1 1 0,2 0 0,0 2 0,2 0 0,1 0 0,2 2 0,0 0 0,2 2 0,0 0 0,2 2 0,0 0 0,52-32 0,-67 49 0,-1-1 0,0 0 0,0-1 0,0 0 0,13-14 0,-21 19 0,1 0 0,-1 0 0,0 0 0,1 0 0,-1 0 0,0 0 0,0 0 0,-1 0 0,1 0 0,0-1 0,-1 1 0,1 0 0,-1-1 0,0 1 0,0 0 0,0-1 0,0 1 0,0 0 0,0-1 0,-1 1 0,1 0 0,-1-1 0,1 1 0,-1 0 0,0 0 0,0 0 0,0-1 0,0 1 0,-1 0 0,1 1 0,0-1 0,-1 0 0,-2-2 0,-3-4 0,0 1 0,-1 0 0,0 0 0,0 1 0,-1 0 0,1 0 0,-1 1 0,-11-4 0,-13-5 0,-36-9 0,47 16 0,-375-104 0,322 97 0,1 2 0,-1 4 0,-117 3 0,150 5 0,16 0 0,-49 6 0,71-5-49,-1 1 1,1-1-1,0 1 0,0 0 0,-1 0 1,1 1-1,0-1 0,1 1 0,-1 0 1,0 0-1,1 0 0,0 0 0,0 0 1,0 1-1,0 0 0,0 0 0,1-1 1,-1 1-1,1 1 0,0-1 0,0 0 1,1 1-1,-1-1 0,1 0 0,0 1 0,0 0 1,0 8-1,-1 30-6777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17:49:3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 24575,'-7'7'0,"0"1"0,1 0 0,1 1 0,-1-1 0,1 1 0,1 0 0,-7 18 0,-17 73 0,24-83 0,-122 469 0,82-323 0,44-161 0,-12 41 0,-9 71 0,20-100 0,0 0 0,0 0 0,2 0 0,0 0 0,0-1 0,2 1 0,-1 0 0,2 0 0,6 17 0,-3-14 0,2 0 0,-1 0 0,2-1 0,0 0 0,1 0 0,1-1 0,0-1 0,1 0 0,1-1 0,30 23 0,-25-23 0,1 0 0,1-2 0,0-1 0,1 0 0,-1-2 0,2 0 0,-1-1 0,40 5 0,41 6 0,40 6 0,230 12 0,-332-36 0,-4 2 0,0-3 0,65-8 0,-90 7 0,0-1 0,-1 0 0,1-1 0,-1 0 0,0-1 0,0 0 0,-1 0 0,1-2 0,-1 1 0,-1-1 0,1 0 0,14-16 0,-1-4 0,-2 0 0,21-35 0,24-31 0,-25 43 0,3 1 0,54-47 0,-83 84 0,-1-2 0,0 0 0,0-1 0,-1 0 0,-1-1 0,-1 0 0,-1-1 0,0 0 0,-1-1 0,0 0 0,-2 0 0,0-1 0,8-38 0,-12 37 0,-1 0 0,-1 1 0,-1-1 0,0 0 0,-2 1 0,0-1 0,-1 0 0,-1 1 0,-1 0 0,-1 0 0,0 0 0,-2 1 0,0 0 0,-1 0 0,0 1 0,-20-26 0,16 25 0,0 1 0,-2 0 0,0 1 0,-1 1 0,0 1 0,-1 0 0,-1 1 0,0 0 0,-1 2 0,0 0 0,-1 1 0,0 1 0,-1 1 0,-36-9 0,15 9 0,1 3 0,-65-1 0,-86 13 0,50-2 0,127-4 0,-203 8 0,176-4 0,0 1 0,1 2 0,-48 16 0,-149 62-1365,176-68-5461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17:49:3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301 177 24575,'-22'12'0,"1"0"0,1 2 0,0 1 0,1 0 0,1 1 0,0 1 0,1 1 0,1 1 0,1 0 0,0 1 0,2 0 0,0 1 0,1 1 0,-13 34 0,17-33 0,1 0 0,1 0 0,1 0 0,-4 47 0,8 97 0,2-146 0,1 1 0,1-1 0,1 0 0,8 26 0,-8-37 0,0 1 0,0-1 0,1 0 0,1 0 0,0 0 0,0-1 0,0 0 0,2 0 0,-1-1 0,9 9 0,29 18 0,2-2 0,88 47 0,-123-74 0,14 8 0,2-2 0,0 0 0,0-2 0,1-1 0,0-1 0,1-2 0,0-1 0,0-1 0,38 0 0,-22-2 0,-1 2 0,0 2 0,80 21 0,-100-19 0,-8-3 0,0 0 0,24 4 0,-38-8 0,1-1 0,0 0 0,-1 1 0,1-1 0,0 0 0,-1-1 0,1 1 0,0-1 0,-1 0 0,1 1 0,-1-1 0,1-1 0,-1 1 0,0-1 0,1 1 0,-1-1 0,4-3 0,2-4 0,-1 0 0,-1 0 0,1-1 0,-1 0 0,-1 0 0,9-19 0,26-70 0,27-144 0,0 4 0,-56 207 0,-1 4 0,-2 0 0,0-1 0,6-38 0,-14 58 0,0 0 0,-1-1 0,0 1 0,0 0 0,-1 0 0,0 0 0,-1 0 0,0 0 0,0 0 0,-1 0 0,0 0 0,0 1 0,-1 0 0,0-1 0,-7-8 0,-1 0 0,-1 2 0,-1-1 0,-1 1 0,0 1 0,0 1 0,-21-14 0,-111-61 0,86 54 0,39 20 0,0 2 0,-1 0 0,-1 1 0,0 2 0,0 0 0,-1 2 0,0 0 0,-1 2 0,-41-4 0,-69 10 120,118 0-368,1 1 1,0 1-1,-1 1 1,1 0-1,-27 12 1,4 3-6579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17:49:4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36 24575,'-19'56'0,"3"1"0,2 1 0,-8 72 0,1 162 0,9-92 0,-14 407 0,27 2 0,2-220 0,-5-261 0,5 150 0,-2-261 0,2-1 0,0 1 0,1 0 0,0-1 0,1 1 0,1-2 0,1 1 0,0 0 0,1-1 0,19 26 0,-19-30 0,0-1 0,1 0 0,0 0 0,1-1 0,0 0 0,0-1 0,1 0 0,0-1 0,1 0 0,-1-1 0,1 0 0,0 0 0,1-2 0,18 6 0,13-4 0,1-1 0,0-2 0,0-2 0,48-6 0,-31 2 0,-61 3 0,10 0 0,1 0 0,0-2 0,0 1 0,18-6 0,-27 6 0,0 0 0,0 0 0,0-1 0,0 1 0,0-1 0,0 0 0,0 0 0,-1 0 0,1 0 0,-1-1 0,1 1 0,-1-1 0,0 1 0,0-1 0,0 0 0,0 0 0,0 0 0,-1 0 0,1 0 0,0-5 0,14-50 0,-12 37 0,15-37 0,40-72 0,82-133 0,-130 242 0,-1 1 0,-2-2 0,0 1 0,-1-1 0,-1 0 0,-1 0 0,4-42 0,-5-10 0,-5-78 0,-1 74 0,2-78 0,-6-143 0,0 243 0,-26-98 0,12 67 0,-30-86 0,35 129 0,2-1 0,1 0 0,2 0 0,-3-50 0,10-27 0,2 54 0,-10-81 0,6 119 0,-1-1 0,-1 1 0,-20-50 0,19 61 0,-1 1 0,0 1 0,-2 0 0,0 0 0,-1 1 0,-25-28 0,12 21 0,-1 0 0,0 2 0,-2 1 0,-1 1 0,0 1 0,-1 2 0,-1 1 0,0 1 0,-36-10 0,59 21 0,0 1 0,0 0 0,0 1 0,-1 0 0,1 0 0,0 1 0,-1 0 0,1 0 0,0 1 0,0 0 0,-1 1 0,1 0 0,0 0 0,-11 5 0,9-3 0,1 2 0,-1-1 0,1 1 0,0 1 0,1 0 0,0 0 0,0 0 0,0 1 0,1 0 0,-11 16 0,-53 82-1365,35-56-5461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17:52:0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1209 1336 24575,'-65'-1'0,"-77"3"0,134-1 0,0 1 0,0 0 0,1 0 0,-1 0 0,1 1 0,0 0 0,0 1 0,0 0 0,0 0 0,1 0 0,0 1 0,-1 0 0,2 0 0,-9 9 0,-7 10 0,2 0 0,-23 36 0,42-59 0,-71 119 0,5 4 0,-72 191 0,116-255 0,3 2 0,3 0 0,2 1 0,3 0 0,-4 122 0,-2-12 0,-43 193 0,28-195 0,21-121 0,-21 57 0,19-70 0,2-1 0,2 2 0,-9 74 0,15-38 0,3 1 0,12 86 0,-5-109 0,3-1 0,2 0 0,36 94 0,-16-71 0,3-2 0,4-1 0,2-2 0,4-2 0,2-2 0,73 77 0,-55-75 0,3-3 0,2-3 0,3-3 0,3-4 0,95 53 0,-87-66 0,2-3 0,168 48 0,-85-32 0,-142-45 0,355 109 0,-328-106 0,0-3 0,0-2 0,1-2 0,0-3 0,74-6 0,-53-6-34,-1-3 0,0-3-1,-1-4 1,115-47 0,-58 10-241,195-118 0,-209 101 275,-4-6 0,147-133 0,164-225 0,-380 387 0,-2-1 0,-2-2 0,46-84 0,-74 113 0,-1 1 0,0-2 0,-2 0 0,-1 0 0,-1-1 0,-1 1 0,-2-1 0,0-1 0,-2 1 0,-1 0 0,-3-37 0,-5 16 118,-1 1-1,-3-1 1,-1 2 0,-22-52-1,-91-175 16,-170-208-133,160 276 0,-1027-1565-560,1027 1578 560,-198-217 0,308 380 0,-2 2 0,-46-37 0,64 57 0,0 0 0,-1 1 0,0 0 0,-1 1 0,1 0 0,-1 1 0,0 0 0,0 0 0,0 1 0,-1 1 0,1 0 0,-19-1 0,-3 4 20,0 1 0,0 2 1,0 2-1,0 0 0,1 3 0,0 0 0,1 2 1,0 1-1,1 2 0,-56 34 0,-4 13 135,-163 144-1,150-116-125,-237 222-29,288-254 0,2 2 0,3 1 0,2 3 0,-37 70 0,-210 350 0,278-460 0,-2-1 0,0-1 0,-1-1 0,-21 19 0,29-30 0,-1-2 0,0 1 0,0-1 0,-1 0 0,0-1 0,0-1 0,-1 1 0,1-2 0,-1 0 0,-22 5 0,-68 4-1365,-3-8-5461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17:50:0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17:50:0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18:13:2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CDCD4-C39B-4B1D-A3BA-1726FA6F9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3A29F-AA1C-4FD9-8F48-3E7EBE9F8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CD721-0419-4CBB-9526-5008D184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211CE-CDC6-4DDF-ADA6-72BC4ADB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8219A-48C9-4016-8719-0276AC40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8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B2631-3CBC-4479-AFAA-8AE3A786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2B7C37-1384-40AB-B334-00716FCB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89F38-0109-41C6-8856-8A54000D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7B143-A233-43A9-AE3B-DFDF309E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9FBCF-ADFD-44C8-A268-52B2ACFB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88F8CE-6DF9-4ED7-B550-5196281F1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3C55F2-5F9D-4139-8298-E54A531F0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05913-219D-4120-A0F0-24F68BF2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88A16-F3F3-4D4D-ABF9-7B97FE41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EA2C-2A1C-477D-8434-0092C866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D7272-141A-4145-97AD-1997FE64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0574D-90A6-40D7-B6A9-F35926DE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9C1DA-556A-42CE-8BF8-C6CFAD31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96A75-0C08-4A49-9DEC-2F8BBCC6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DEE4F-6847-4752-9D0D-C97226AA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F6698-2CF4-40CE-817F-962BCA7F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51467-8EA1-4034-AEFD-F637EFCB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490F9-3DEF-4EE5-9A98-37255A03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B824C-BA96-443E-979F-4C2F401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43B5B-581E-49B5-811F-0323BE4B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6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5D7B1-1337-462E-89BE-012A70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30F19-0BB5-4B42-975C-78D0F3C15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2CD69-41A0-4A08-9B55-D65BFB5A2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52CE9-0176-4471-9A6A-14EDF04E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B60E8-9473-4348-AE73-2724E35C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3F121-205B-4171-BC2D-94A70BDE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4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B3283-BFEB-4CAD-84C9-D8DD57BF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E691D-D13D-4C5F-98DC-DCDF5AD4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3649CA-2093-4CE5-A65B-DE34B321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63C526-7CB2-4275-891B-41F579B29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B35C53-91B8-48D3-8E21-C63EB36E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AA1FEF-0B50-4643-8BFB-F8CAB175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F795C1-D5AE-48BB-8DBF-99F534C2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8DC315-5A51-40BC-A325-9090E2C5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2B5A-CC83-48FD-A12F-3022FB7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BA17EC-8290-45EC-80C3-DDFAE25C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4E6207-7C54-4D41-B718-3943A96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6E6C12-7F9A-41BA-8BB6-82515BF7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F33A3E-6D77-4D9B-96E0-C7A42295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6027EC-7F5D-432C-AC3A-9396C68E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612DFB-044B-4B14-8BDA-18722070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5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D433C-4B66-42E0-97A4-FCA6C577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E5279-2D0D-4199-BEC8-A97665AA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C1325E-AE75-467C-B19B-414605A96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F42FC-9587-4DC3-A38A-577E0F45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EBD6E-0149-43BF-BA4A-960E8FB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5DF08-F956-4494-B061-9C5A8718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9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97E79-4A57-4E6C-8E5D-4AD381D2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818D53-8BBC-418B-9C4A-E4E1856E4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0D7E4-DB58-49FD-89E1-CB28A3FD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C89C4-7A41-40DF-8225-B0DFA902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7D593-18A6-40CB-A27B-E7FF812B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98048-44D6-4E8A-9502-1E01796E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6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BA0383-07E2-47A8-A3C8-968859DE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A640-734C-4BFC-8265-087BADAC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C19B8-0D31-478E-AE4F-D04DE2474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85C4-9549-4108-996F-883A7A9F4A51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22AD0-97F6-4AB0-A6FE-4E1B7325F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7C3BC-5DD3-4675-8058-CF1852D2C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B7C-AD34-49B4-8E4A-99F45AA3C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customXml" Target="../ink/ink6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customXml" Target="../ink/ink8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14910-C051-458B-8A60-DE8BA4035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Training on classification to outperform human perceptual similarity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304A1-B07C-4579-A73D-0B87E5C3D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1999" cy="3348037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ko-KR" altLang="en-US" sz="2800" b="1" dirty="0">
                <a:latin typeface="+mj-lt"/>
              </a:rPr>
              <a:t>인공지능팀 인턴 김수용</a:t>
            </a:r>
            <a:endParaRPr lang="en-US" altLang="ko-KR" sz="2800" b="1" dirty="0">
              <a:latin typeface="+mj-lt"/>
            </a:endParaRPr>
          </a:p>
          <a:p>
            <a:endParaRPr lang="en-US" altLang="ko-KR" dirty="0"/>
          </a:p>
          <a:p>
            <a:r>
              <a:rPr lang="en-US" altLang="ko-KR" dirty="0"/>
              <a:t>The Unreasonable Effectiveness of Deep Features as a Perceptual Metric </a:t>
            </a:r>
          </a:p>
          <a:p>
            <a:endParaRPr lang="en-US" altLang="ko-KR" dirty="0"/>
          </a:p>
          <a:p>
            <a:r>
              <a:rPr lang="en-US" altLang="ko-KR" dirty="0"/>
              <a:t>Richard Zhang1 Phillip Isola12 Alexei A. Efros1 1UC Berkeley 2OpenAI </a:t>
            </a:r>
          </a:p>
          <a:p>
            <a:r>
              <a:rPr lang="en-US" altLang="ko-KR" dirty="0"/>
              <a:t>{</a:t>
            </a:r>
            <a:r>
              <a:rPr lang="en-US" altLang="ko-KR" dirty="0" err="1"/>
              <a:t>rich.zhang</a:t>
            </a:r>
            <a:r>
              <a:rPr lang="en-US" altLang="ko-KR" dirty="0"/>
              <a:t>, </a:t>
            </a:r>
            <a:r>
              <a:rPr lang="en-US" altLang="ko-KR" dirty="0" err="1"/>
              <a:t>isola</a:t>
            </a:r>
            <a:r>
              <a:rPr lang="en-US" altLang="ko-KR" dirty="0"/>
              <a:t>, </a:t>
            </a:r>
            <a:r>
              <a:rPr lang="en-US" altLang="ko-KR" dirty="0" err="1"/>
              <a:t>efros</a:t>
            </a:r>
            <a:r>
              <a:rPr lang="en-US" altLang="ko-KR" dirty="0"/>
              <a:t>}@eecs.berkeley.edu </a:t>
            </a:r>
          </a:p>
          <a:p>
            <a:r>
              <a:rPr lang="en-US" altLang="ko-KR" dirty="0"/>
              <a:t>Eli Shechtman3 Oliver Wang3 3Adobe Research {</a:t>
            </a:r>
            <a:r>
              <a:rPr lang="en-US" altLang="ko-KR" dirty="0" err="1"/>
              <a:t>elishe,owang</a:t>
            </a:r>
            <a:r>
              <a:rPr lang="en-US" altLang="ko-KR" dirty="0"/>
              <a:t>}@adobe.c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73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281055D3-9CBE-4AF5-A401-75B7B5F2A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896396"/>
              </p:ext>
            </p:extLst>
          </p:nvPr>
        </p:nvGraphicFramePr>
        <p:xfrm>
          <a:off x="3713842" y="4888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4F4E208A-D886-4A19-9B8E-CEBF15ED5F30}"/>
              </a:ext>
            </a:extLst>
          </p:cNvPr>
          <p:cNvSpPr/>
          <p:nvPr/>
        </p:nvSpPr>
        <p:spPr>
          <a:xfrm>
            <a:off x="3350985" y="1018300"/>
            <a:ext cx="725714" cy="435972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FE870-C13B-4B55-ACB6-36177FDFC991}"/>
              </a:ext>
            </a:extLst>
          </p:cNvPr>
          <p:cNvSpPr txBox="1"/>
          <p:nvPr/>
        </p:nvSpPr>
        <p:spPr>
          <a:xfrm rot="16200000">
            <a:off x="2483163" y="1018299"/>
            <a:ext cx="723275" cy="43597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00" dirty="0"/>
              <a:t>Judgments</a:t>
            </a:r>
            <a:endParaRPr lang="ko-KR" altLang="en-US" sz="35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C4DE10-6AA8-4DDC-8A69-DB63DBD3D354}"/>
              </a:ext>
            </a:extLst>
          </p:cNvPr>
          <p:cNvCxnSpPr/>
          <p:nvPr/>
        </p:nvCxnSpPr>
        <p:spPr>
          <a:xfrm flipV="1">
            <a:off x="1714500" y="3706586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1B4218-C351-4FE0-A888-F26D4FB246EF}"/>
              </a:ext>
            </a:extLst>
          </p:cNvPr>
          <p:cNvSpPr txBox="1"/>
          <p:nvPr/>
        </p:nvSpPr>
        <p:spPr>
          <a:xfrm>
            <a:off x="664936" y="5535386"/>
            <a:ext cx="2449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Distortions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FF347-B8AA-47BA-9A83-34C9FF3B4776}"/>
              </a:ext>
            </a:extLst>
          </p:cNvPr>
          <p:cNvSpPr txBox="1"/>
          <p:nvPr/>
        </p:nvSpPr>
        <p:spPr>
          <a:xfrm>
            <a:off x="5624285" y="2282527"/>
            <a:ext cx="2449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Evaluate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9595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08ED2-754D-428B-BFB5-46C86EAA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978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Deep 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95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084AD-3930-4070-9F5B-4E769A59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BEFC74A-3FD8-4117-9525-45C09DA7B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75240"/>
              </p:ext>
            </p:extLst>
          </p:nvPr>
        </p:nvGraphicFramePr>
        <p:xfrm>
          <a:off x="38879" y="1586204"/>
          <a:ext cx="6464558" cy="432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354523-C874-4BC0-B56E-2A558D5FC571}"/>
              </a:ext>
            </a:extLst>
          </p:cNvPr>
          <p:cNvSpPr txBox="1"/>
          <p:nvPr/>
        </p:nvSpPr>
        <p:spPr>
          <a:xfrm>
            <a:off x="8417579" y="1586204"/>
            <a:ext cx="3293708" cy="40899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Cosine distance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Average across spatial dimensions and layers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How to tune an existing network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F87121D-0917-49F0-9B08-12D390655E72}"/>
              </a:ext>
            </a:extLst>
          </p:cNvPr>
          <p:cNvSpPr/>
          <p:nvPr/>
        </p:nvSpPr>
        <p:spPr>
          <a:xfrm>
            <a:off x="6587411" y="3138677"/>
            <a:ext cx="1576875" cy="769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7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C0E35-FE8F-47F7-B19D-0554A88E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DC721-AC64-4AAA-A1BB-0A6D5A1C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2C54A9-8FFA-4FC9-82FB-1B0CBABD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365126"/>
            <a:ext cx="11768666" cy="61277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E6C2344-103D-4128-963A-656DCF7B2A24}"/>
              </a:ext>
            </a:extLst>
          </p:cNvPr>
          <p:cNvGrpSpPr/>
          <p:nvPr/>
        </p:nvGrpSpPr>
        <p:grpSpPr>
          <a:xfrm>
            <a:off x="895080" y="3794640"/>
            <a:ext cx="1816920" cy="550800"/>
            <a:chOff x="895080" y="3794640"/>
            <a:chExt cx="181692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6FF945E-7B28-4970-AAB9-CDF26CDE2223}"/>
                    </a:ext>
                  </a:extLst>
                </p14:cNvPr>
                <p14:cNvContentPartPr/>
                <p14:nvPr/>
              </p14:nvContentPartPr>
              <p14:xfrm>
                <a:off x="895080" y="3838200"/>
                <a:ext cx="540000" cy="5050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6FF945E-7B28-4970-AAB9-CDF26CDE22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6440" y="3829560"/>
                  <a:ext cx="557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8DB4495-1BF9-4AAA-B3AE-21D47002E25E}"/>
                    </a:ext>
                  </a:extLst>
                </p14:cNvPr>
                <p14:cNvContentPartPr/>
                <p14:nvPr/>
              </p14:nvContentPartPr>
              <p14:xfrm>
                <a:off x="2029800" y="3794640"/>
                <a:ext cx="682200" cy="5508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8DB4495-1BF9-4AAA-B3AE-21D47002E2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0800" y="3786000"/>
                  <a:ext cx="699840" cy="56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1607E2-D8D7-4E0E-B6F8-C77D6645D876}"/>
              </a:ext>
            </a:extLst>
          </p:cNvPr>
          <p:cNvGrpSpPr/>
          <p:nvPr/>
        </p:nvGrpSpPr>
        <p:grpSpPr>
          <a:xfrm>
            <a:off x="7862520" y="2059800"/>
            <a:ext cx="1040760" cy="1366200"/>
            <a:chOff x="7862520" y="2059800"/>
            <a:chExt cx="1040760" cy="13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930AB90-DA96-46EF-8E27-6D0B6BE86EA8}"/>
                    </a:ext>
                  </a:extLst>
                </p14:cNvPr>
                <p14:cNvContentPartPr/>
                <p14:nvPr/>
              </p14:nvContentPartPr>
              <p14:xfrm>
                <a:off x="7862520" y="2938560"/>
                <a:ext cx="497880" cy="4874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930AB90-DA96-46EF-8E27-6D0B6BE86E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3880" y="2929560"/>
                  <a:ext cx="5155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144898C-D0E1-4D68-B25A-4D664D3779AB}"/>
                    </a:ext>
                  </a:extLst>
                </p14:cNvPr>
                <p14:cNvContentPartPr/>
                <p14:nvPr/>
              </p14:nvContentPartPr>
              <p14:xfrm>
                <a:off x="8533200" y="2059800"/>
                <a:ext cx="370080" cy="11444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144898C-D0E1-4D68-B25A-4D664D3779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4200" y="2051160"/>
                  <a:ext cx="387720" cy="11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1A5DA77-77FE-46F2-8505-A1DFCA236B58}"/>
                  </a:ext>
                </a:extLst>
              </p14:cNvPr>
              <p14:cNvContentPartPr/>
              <p14:nvPr/>
            </p14:nvContentPartPr>
            <p14:xfrm>
              <a:off x="5264760" y="1530600"/>
              <a:ext cx="1710360" cy="20199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1A5DA77-77FE-46F2-8505-A1DFCA236B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56120" y="1521960"/>
                <a:ext cx="1728000" cy="20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78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20EB-2526-4963-A173-54D80E97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76" y="-194712"/>
            <a:ext cx="10515600" cy="1325563"/>
          </a:xfrm>
        </p:spPr>
        <p:txBody>
          <a:bodyPr/>
          <a:lstStyle/>
          <a:p>
            <a:r>
              <a:rPr lang="en-US" altLang="ko-KR" dirty="0"/>
              <a:t>Network activations to distance : F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6500770-3E48-4B60-BD76-095FABDD9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488540"/>
              </p:ext>
            </p:extLst>
          </p:nvPr>
        </p:nvGraphicFramePr>
        <p:xfrm>
          <a:off x="0" y="793102"/>
          <a:ext cx="11996057" cy="606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DF73063-3283-4B34-8C17-5D9BB488DEB1}"/>
                  </a:ext>
                </a:extLst>
              </p14:cNvPr>
              <p14:cNvContentPartPr/>
              <p14:nvPr/>
            </p14:nvContentPartPr>
            <p14:xfrm>
              <a:off x="1127880" y="594480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DF73063-3283-4B34-8C17-5D9BB488DE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8880" y="585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0C860C4-929C-46D4-8312-CB83C888FCDB}"/>
                  </a:ext>
                </a:extLst>
              </p14:cNvPr>
              <p14:cNvContentPartPr/>
              <p14:nvPr/>
            </p14:nvContentPartPr>
            <p14:xfrm>
              <a:off x="1143000" y="533280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0C860C4-929C-46D4-8312-CB83C888FC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4000" y="5242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07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5667D-61AC-4440-AFAD-7BB2D430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0"/>
            <a:ext cx="10515600" cy="1325563"/>
          </a:xfrm>
        </p:spPr>
        <p:txBody>
          <a:bodyPr/>
          <a:lstStyle/>
          <a:p>
            <a:r>
              <a:rPr lang="en-US" altLang="ko-KR" dirty="0"/>
              <a:t>Train on new data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305E450-A634-46C0-A742-4F84C23FE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056376"/>
              </p:ext>
            </p:extLst>
          </p:nvPr>
        </p:nvGraphicFramePr>
        <p:xfrm>
          <a:off x="0" y="1268962"/>
          <a:ext cx="12192000" cy="5589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8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45866-371E-4635-82A1-8EEF4B40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7D22B-7278-4026-A266-388A32D0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7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6EE71-4A11-4C4B-802A-3DC6FF51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04" y="3144170"/>
            <a:ext cx="10515600" cy="1325563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p</a:t>
            </a:r>
            <a:r>
              <a:rPr lang="en-US" altLang="ko-KR" dirty="0"/>
              <a:t> ^2 + (1 − </a:t>
            </a:r>
            <a:r>
              <a:rPr lang="en-US" altLang="ko-KR" dirty="0">
                <a:highlight>
                  <a:srgbClr val="FFFF00"/>
                </a:highlight>
              </a:rPr>
              <a:t>p</a:t>
            </a:r>
            <a:r>
              <a:rPr lang="en-US" altLang="ko-KR" dirty="0"/>
              <a:t>) ^2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8E6C5-D2B4-4B46-8703-DFC1DA9FC5AE}"/>
              </a:ext>
            </a:extLst>
          </p:cNvPr>
          <p:cNvSpPr txBox="1"/>
          <p:nvPr/>
        </p:nvSpPr>
        <p:spPr>
          <a:xfrm>
            <a:off x="4511040" y="1447133"/>
            <a:ext cx="2980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highlight>
                  <a:srgbClr val="FFFF00"/>
                </a:highlight>
              </a:rPr>
              <a:t>x0</a:t>
            </a:r>
            <a:r>
              <a:rPr lang="en-US" altLang="ko-KR" sz="3800" dirty="0"/>
              <a:t>  &amp;  x1</a:t>
            </a:r>
            <a:endParaRPr lang="ko-KR" altLang="en-US" sz="3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DB1390-6408-4668-8189-59455CF045DC}"/>
              </a:ext>
            </a:extLst>
          </p:cNvPr>
          <p:cNvCxnSpPr/>
          <p:nvPr/>
        </p:nvCxnSpPr>
        <p:spPr>
          <a:xfrm flipH="1">
            <a:off x="3755136" y="2048256"/>
            <a:ext cx="1036320" cy="15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95C8C1-6931-482F-9769-FA1EEDBE9C4E}"/>
              </a:ext>
            </a:extLst>
          </p:cNvPr>
          <p:cNvCxnSpPr>
            <a:cxnSpLocks/>
          </p:cNvCxnSpPr>
          <p:nvPr/>
        </p:nvCxnSpPr>
        <p:spPr>
          <a:xfrm>
            <a:off x="4867656" y="2038897"/>
            <a:ext cx="2017776" cy="140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4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321A313-ED01-49A9-B606-E1995018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93983"/>
            <a:ext cx="7403689" cy="357030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95553270-7278-4F4D-84FB-B60D502EB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255027"/>
              </p:ext>
            </p:extLst>
          </p:nvPr>
        </p:nvGraphicFramePr>
        <p:xfrm>
          <a:off x="428865" y="88027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8E219A83-E6C0-4EAE-BBD0-7F5497BA0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742514"/>
              </p:ext>
            </p:extLst>
          </p:nvPr>
        </p:nvGraphicFramePr>
        <p:xfrm>
          <a:off x="4739951" y="3664285"/>
          <a:ext cx="8823649" cy="309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C021C4-4C28-40B4-8DFB-97F75A59FC95}"/>
              </a:ext>
            </a:extLst>
          </p:cNvPr>
          <p:cNvSpPr/>
          <p:nvPr/>
        </p:nvSpPr>
        <p:spPr>
          <a:xfrm>
            <a:off x="-138876" y="4570036"/>
            <a:ext cx="4790729" cy="250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Evaluations</a:t>
            </a:r>
            <a:endParaRPr lang="ko-KR" altLang="en-US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1B701A0-6597-42C5-BBC7-CC6BA92AE0C7}"/>
                  </a:ext>
                </a:extLst>
              </p14:cNvPr>
              <p14:cNvContentPartPr/>
              <p14:nvPr/>
            </p14:nvContentPartPr>
            <p14:xfrm>
              <a:off x="6446280" y="4662960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1B701A0-6597-42C5-BBC7-CC6BA92AE0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37640" y="46543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22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811BC1-12F3-421F-86E0-D4A3BEA2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Evaluations </a:t>
            </a:r>
            <a:b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76E05-56D0-4979-A02B-2FB59D6F3CEF}"/>
              </a:ext>
            </a:extLst>
          </p:cNvPr>
          <p:cNvSpPr txBox="1"/>
          <p:nvPr/>
        </p:nvSpPr>
        <p:spPr>
          <a:xfrm>
            <a:off x="4393362" y="3429000"/>
            <a:ext cx="7798638" cy="342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342900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How well perceptual task correlates to semantic tasks(classification) on PASCAL dataset</a:t>
            </a:r>
          </a:p>
          <a:p>
            <a:pPr marL="342900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The correlation from 2AFC distortion to classification and detection is .640 and .363</a:t>
            </a:r>
          </a:p>
          <a:p>
            <a:pPr marL="342900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Correlation between the classification and detection tasks is .429</a:t>
            </a:r>
          </a:p>
          <a:p>
            <a:pPr marL="342900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The 2AFC distortion preference test has high correlation to JND: ρ = .928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C98F4A9-38D3-4B63-8F75-5C6A16FC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92"/>
          <a:stretch/>
        </p:blipFill>
        <p:spPr>
          <a:xfrm>
            <a:off x="4306529" y="310208"/>
            <a:ext cx="7403689" cy="33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38576-F610-4D78-A11D-1DE8BE96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46037"/>
            <a:ext cx="10515600" cy="1325563"/>
          </a:xfrm>
        </p:spPr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DB3475D2-62BE-408D-A60E-0221AD060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138981"/>
              </p:ext>
            </p:extLst>
          </p:nvPr>
        </p:nvGraphicFramePr>
        <p:xfrm>
          <a:off x="83976" y="1231642"/>
          <a:ext cx="12192000" cy="6083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8A1262-6BBE-4257-94C9-8503EDD0C62D}"/>
              </a:ext>
            </a:extLst>
          </p:cNvPr>
          <p:cNvSpPr/>
          <p:nvPr/>
        </p:nvSpPr>
        <p:spPr>
          <a:xfrm>
            <a:off x="4794019" y="214804"/>
            <a:ext cx="27719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</a:p>
          <a:p>
            <a:pPr algn="ctr"/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77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12FD9-1168-43A5-BE4D-608E4F8D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8" y="66546"/>
            <a:ext cx="10515600" cy="1325563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6C823A-060E-40DC-8501-EE4FAB4EAC54}"/>
              </a:ext>
            </a:extLst>
          </p:cNvPr>
          <p:cNvSpPr/>
          <p:nvPr/>
        </p:nvSpPr>
        <p:spPr>
          <a:xfrm>
            <a:off x="2034073" y="2230015"/>
            <a:ext cx="2491274" cy="272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Predicting hard vision</a:t>
            </a:r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en-US" altLang="ko-KR" dirty="0"/>
              <a:t>Modeling task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13C3F3-2DEB-4E95-8C05-4CE508A3E812}"/>
              </a:ext>
            </a:extLst>
          </p:cNvPr>
          <p:cNvSpPr/>
          <p:nvPr/>
        </p:nvSpPr>
        <p:spPr>
          <a:xfrm>
            <a:off x="7346302" y="2230014"/>
            <a:ext cx="2491274" cy="272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Learning a representation of the world that correlates well with perceptual judgments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3250A-0222-4348-9BD6-0AE8AF1C1073}"/>
              </a:ext>
            </a:extLst>
          </p:cNvPr>
          <p:cNvSpPr txBox="1"/>
          <p:nvPr/>
        </p:nvSpPr>
        <p:spPr>
          <a:xfrm>
            <a:off x="2640563" y="1370417"/>
            <a:ext cx="148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Goal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27ADA-4097-456B-99F8-9EFCC46A109A}"/>
              </a:ext>
            </a:extLst>
          </p:cNvPr>
          <p:cNvSpPr txBox="1"/>
          <p:nvPr/>
        </p:nvSpPr>
        <p:spPr>
          <a:xfrm>
            <a:off x="7004181" y="1348725"/>
            <a:ext cx="3540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Achievement</a:t>
            </a:r>
            <a:endParaRPr lang="ko-KR" altLang="en-US" sz="4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542208-D0C0-4CFE-B27B-02296AB43DDB}"/>
              </a:ext>
            </a:extLst>
          </p:cNvPr>
          <p:cNvCxnSpPr/>
          <p:nvPr/>
        </p:nvCxnSpPr>
        <p:spPr>
          <a:xfrm>
            <a:off x="4609322" y="3429000"/>
            <a:ext cx="2593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3A009D-DC12-4342-B417-9A5F6AC512D5}"/>
              </a:ext>
            </a:extLst>
          </p:cNvPr>
          <p:cNvSpPr txBox="1"/>
          <p:nvPr/>
        </p:nvSpPr>
        <p:spPr>
          <a:xfrm>
            <a:off x="5582816" y="3041780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F2A7C-E63A-4590-BFAB-866616A1EBFA}"/>
              </a:ext>
            </a:extLst>
          </p:cNvPr>
          <p:cNvSpPr txBox="1"/>
          <p:nvPr/>
        </p:nvSpPr>
        <p:spPr>
          <a:xfrm>
            <a:off x="111967" y="5194537"/>
            <a:ext cx="1208003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여러 </a:t>
            </a:r>
            <a:r>
              <a:rPr lang="en-US" altLang="ko-KR" dirty="0"/>
              <a:t>supervise </a:t>
            </a:r>
            <a:r>
              <a:rPr lang="ko-KR" altLang="en-US" dirty="0"/>
              <a:t>목표에 대해 </a:t>
            </a:r>
            <a:r>
              <a:rPr lang="en-US" altLang="ko-KR" dirty="0"/>
              <a:t>train </a:t>
            </a:r>
            <a:r>
              <a:rPr lang="ko-KR" altLang="en-US" dirty="0"/>
              <a:t>된 </a:t>
            </a:r>
            <a:r>
              <a:rPr lang="en-US" altLang="ko-KR" dirty="0"/>
              <a:t>network </a:t>
            </a:r>
            <a:r>
              <a:rPr lang="ko-KR" altLang="en-US" dirty="0"/>
              <a:t>는 </a:t>
            </a:r>
            <a:r>
              <a:rPr lang="en-US" altLang="ko-KR" dirty="0"/>
              <a:t>semantic</a:t>
            </a:r>
            <a:r>
              <a:rPr lang="ko-KR" altLang="en-US" dirty="0"/>
              <a:t> </a:t>
            </a:r>
            <a:r>
              <a:rPr lang="en-US" altLang="ko-KR" dirty="0"/>
              <a:t>task </a:t>
            </a:r>
            <a:r>
              <a:rPr lang="ko-KR" altLang="en-US" dirty="0"/>
              <a:t>에서도 효과적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Network </a:t>
            </a:r>
            <a:r>
              <a:rPr lang="ko-KR" altLang="en-US" dirty="0"/>
              <a:t>가 분류 </a:t>
            </a:r>
            <a:r>
              <a:rPr lang="en-US" altLang="ko-KR" dirty="0"/>
              <a:t>, detection </a:t>
            </a:r>
            <a:r>
              <a:rPr lang="ko-KR" altLang="en-US" dirty="0"/>
              <a:t>을 더 잘할수록 </a:t>
            </a:r>
            <a:r>
              <a:rPr lang="en-US" altLang="ko-KR" dirty="0"/>
              <a:t>perceptual similarity judgment </a:t>
            </a:r>
            <a:r>
              <a:rPr lang="ko-KR" altLang="en-US" dirty="0"/>
              <a:t>도 더 잘한다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이 논문은 생물학적 인식 특성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nature assignment </a:t>
            </a:r>
            <a:r>
              <a:rPr lang="ko-KR" altLang="en-US" dirty="0"/>
              <a:t>를 해결하려는 </a:t>
            </a:r>
            <a:r>
              <a:rPr lang="en-US" altLang="ko-KR" dirty="0"/>
              <a:t>rational agent </a:t>
            </a:r>
            <a:r>
              <a:rPr lang="ko-KR" altLang="en-US" dirty="0"/>
              <a:t>의 </a:t>
            </a:r>
            <a:r>
              <a:rPr lang="en-US" altLang="ko-KR" dirty="0"/>
              <a:t>result </a:t>
            </a:r>
            <a:r>
              <a:rPr lang="ko-KR" altLang="en-US" dirty="0"/>
              <a:t>일 수 있다는 가능성을 보임</a:t>
            </a:r>
          </a:p>
        </p:txBody>
      </p:sp>
    </p:spTree>
    <p:extLst>
      <p:ext uri="{BB962C8B-B14F-4D97-AF65-F5344CB8AC3E}">
        <p14:creationId xmlns:p14="http://schemas.microsoft.com/office/powerpoint/2010/main" val="355491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605668B-2274-4594-998F-A26E3E5E3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256221"/>
              </p:ext>
            </p:extLst>
          </p:nvPr>
        </p:nvGraphicFramePr>
        <p:xfrm>
          <a:off x="819150" y="279917"/>
          <a:ext cx="12925425" cy="619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5632B3C-139C-4AC4-ACC7-8D511B0E1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46" y="1312589"/>
            <a:ext cx="3609976" cy="41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E1913-08E9-4363-982E-A9A91FF7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39A567-B92A-4A16-9E66-49DA430BB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896751"/>
              </p:ext>
            </p:extLst>
          </p:nvPr>
        </p:nvGraphicFramePr>
        <p:xfrm>
          <a:off x="838200" y="923925"/>
          <a:ext cx="10515600" cy="525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94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97AC4-EDE5-4DE7-AC36-3C72FFC0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2A641DB-A86E-4401-A259-E33A94A7F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622691"/>
              </p:ext>
            </p:extLst>
          </p:nvPr>
        </p:nvGraphicFramePr>
        <p:xfrm>
          <a:off x="838200" y="1447800"/>
          <a:ext cx="10515600" cy="47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20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18B9-B69B-4A06-8604-F6F6EC4D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FB90FE-DECB-4832-AEC6-9B4623017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15618"/>
              </p:ext>
            </p:extLst>
          </p:nvPr>
        </p:nvGraphicFramePr>
        <p:xfrm>
          <a:off x="0" y="0"/>
          <a:ext cx="12192000" cy="6979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70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4CFAE-3ACE-4831-8708-D95DCA76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Settings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9B7E610-F46E-4C94-8D32-D45D8CF77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021407"/>
              </p:ext>
            </p:extLst>
          </p:nvPr>
        </p:nvGraphicFramePr>
        <p:xfrm>
          <a:off x="354563" y="365124"/>
          <a:ext cx="10999237" cy="649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EC6C2DF-B888-45F4-B2D3-D40F762F5F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57" b="45409"/>
          <a:stretch/>
        </p:blipFill>
        <p:spPr>
          <a:xfrm>
            <a:off x="5161935" y="1178078"/>
            <a:ext cx="7030065" cy="4866966"/>
          </a:xfrm>
          <a:prstGeom prst="rect">
            <a:avLst/>
          </a:prstGeom>
        </p:spPr>
      </p:pic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8266AF0A-6F29-4487-BA21-8129E5C1900E}"/>
              </a:ext>
            </a:extLst>
          </p:cNvPr>
          <p:cNvSpPr/>
          <p:nvPr/>
        </p:nvSpPr>
        <p:spPr>
          <a:xfrm>
            <a:off x="4693298" y="4553339"/>
            <a:ext cx="317241" cy="1231641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B66B2-C149-4A5A-8FB7-C7B47DDF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4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BAPPS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67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EDC156-2F72-42F4-99E5-81274227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23" y="-162588"/>
            <a:ext cx="3888999" cy="147004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900" dirty="0"/>
              <a:t>Distortions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E2F7BFA9-365C-4D3F-B0DE-91ACBCC36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560122" y="248821"/>
            <a:ext cx="4325839" cy="298482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7086B3-6579-42B5-BE7C-6ECA61958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4"/>
          <a:stretch/>
        </p:blipFill>
        <p:spPr>
          <a:xfrm>
            <a:off x="6515043" y="3482471"/>
            <a:ext cx="4415997" cy="3126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2B97D-3B66-42EA-A73E-5E129574BE4C}"/>
              </a:ext>
            </a:extLst>
          </p:cNvPr>
          <p:cNvSpPr txBox="1"/>
          <p:nvPr/>
        </p:nvSpPr>
        <p:spPr>
          <a:xfrm>
            <a:off x="1368043" y="1115223"/>
            <a:ext cx="478232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Traditional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 5 types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Parametrized severity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20 distortions and 308 sequential distortions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CNN-based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5 types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New idea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Real </a:t>
            </a:r>
            <a:r>
              <a:rPr lang="en-US" altLang="ko-KR" dirty="0" err="1"/>
              <a:t>algoristhm</a:t>
            </a:r>
            <a:r>
              <a:rPr lang="en-US" altLang="ko-KR" dirty="0"/>
              <a:t> output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Super-resolution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Frame interpolation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Video deblurring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Colorization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26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546</Words>
  <Application>Microsoft Office PowerPoint</Application>
  <PresentationFormat>와이드스크린</PresentationFormat>
  <Paragraphs>127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Office 테마</vt:lpstr>
      <vt:lpstr>Training on classification to outperform human perceptual similarity</vt:lpstr>
      <vt:lpstr>Abstract</vt:lpstr>
      <vt:lpstr>PowerPoint 프레젠테이션</vt:lpstr>
      <vt:lpstr>Motivation  </vt:lpstr>
      <vt:lpstr>Motivation</vt:lpstr>
      <vt:lpstr>PowerPoint 프레젠테이션</vt:lpstr>
      <vt:lpstr>Dataset Settings</vt:lpstr>
      <vt:lpstr>BAPPS Dataset</vt:lpstr>
      <vt:lpstr>Distortions</vt:lpstr>
      <vt:lpstr>PowerPoint 프레젠테이션</vt:lpstr>
      <vt:lpstr>Deep Features</vt:lpstr>
      <vt:lpstr>Network architectures</vt:lpstr>
      <vt:lpstr>PowerPoint 프레젠테이션</vt:lpstr>
      <vt:lpstr>Network activations to distance : F</vt:lpstr>
      <vt:lpstr>Train on new data</vt:lpstr>
      <vt:lpstr>Experiments</vt:lpstr>
      <vt:lpstr>p ^2 + (1 − p) ^2</vt:lpstr>
      <vt:lpstr>PowerPoint 프레젠테이션</vt:lpstr>
      <vt:lpstr>Evaluations 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김수용[ 학부재학 / 보건환경융합과학부 ]</dc:creator>
  <cp:lastModifiedBy>김수용[ 학부재학 / 보건환경융합과학부 ]</cp:lastModifiedBy>
  <cp:revision>16</cp:revision>
  <dcterms:created xsi:type="dcterms:W3CDTF">2021-12-29T00:01:56Z</dcterms:created>
  <dcterms:modified xsi:type="dcterms:W3CDTF">2022-01-01T18:27:11Z</dcterms:modified>
</cp:coreProperties>
</file>