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3897-AB1A-4B8E-B277-73732AADEF30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48EFB-A086-4477-8B70-801CD683C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4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510B-6E50-42A5-A88A-090847CD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DEBFBE-F40C-4DE8-B9ED-2E0D4060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61040-4693-4427-B639-62AD3118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D3C4B-E962-42DE-A322-EC593C4E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09891-02B7-4107-80FC-09C341DB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9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5C3E-999D-47A2-B3B7-0FCF455E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D7B9E-E4BA-4A7F-812D-DBA58065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2CCB-7078-41DF-A604-A60AC329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C2AA0-BCBE-4483-92F1-1190EBB8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4C791-EAE9-449D-852A-AD4343EA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4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3FB9B-D0EF-49CF-A228-6FBC38009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9DBAE-39A4-4EDD-AA5A-F7008F19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A9B86-2173-48B9-A9E1-F2044178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72F24-63D9-4538-B646-37091C33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4C3FF-06E7-421E-8E0E-A734FE36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3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01605-2DEF-4706-B629-ECC94DE1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DC909-B27F-47B3-A1EC-CC45A215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95D6A-748E-47D1-9B1C-BAD493AA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EE2E2-B68A-43F8-833C-61942158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0EF11-2D2F-4473-836C-068AA13E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B9F36-C618-4A75-B1A9-A5D0BB38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3800B-88D7-4C25-BA31-C97756291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1530-87E0-41B5-87E3-99A2FECE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CA95B-E9DE-4045-BF83-E0E8FB68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4BD5-14F6-4FE5-B8A0-B7B28401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3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913E-0BA6-44B4-9E54-9F901927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3383A-333F-419C-A52A-892A9CAF5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75B65-41B6-48CB-9338-0C1F91181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A9B0B-DEFA-41D8-AEAB-27C55069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2DEEF-346D-46A1-A9E4-AD6016E6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0921A-8F53-4987-BAF1-D9E8EA8E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6E899-0E90-4575-81C0-B159D61A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668D9-AD2D-4004-AAC1-454C738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0B804-CBB0-4CD9-85C6-541E8C64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DEE4DC-1925-4D5E-BCDD-0078D375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CF233-3EA8-4B4A-9FC0-7E46956D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32AF9-08CB-492C-A3D7-804A26A4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F1363-679C-4E41-9069-0A6D305F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4B759D-B2FB-4D7D-A648-B3B46179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2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D6A82-D86D-4C06-BD3E-E09E6A50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16651-B9A1-4827-AE24-13F84806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2B395A-941B-45F7-A347-019F767E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9205E-5505-41C4-8A17-5334DB1F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D9C9A3-5D87-4CB3-89EF-330A3A38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20F69-8217-47A6-827A-5F031C17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70E0B6-ADC8-4FDA-BD80-90C9E1F4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3732-0F56-4612-BA49-2F7A28E4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A013A-FF57-47BB-A118-1419D8F7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94B04-0D85-46AF-95C4-548D8F37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3B56F-5D8B-48AF-A936-34C65D2A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FADBD-56C2-4D1F-A533-57A0A2B2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3081E-0DE6-4A6F-A6A6-DBC02DF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FB1E1-40D3-4712-98FE-51F25873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A7064A-9958-470A-BDCE-63B0289A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D1D0A-CF81-4FC2-9A92-6228CD016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19408-F78A-4D9A-88B0-7BE3F0EE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1BD56-4408-4DEF-9119-6D9B9E2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EF320-47C8-462A-8791-2802943D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CA51E4-3081-4842-82EE-3AAE315E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705A8-71D4-49C6-AE5D-207FCE5A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C3057-CB30-4364-83DB-5FB2669EB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4D309-081C-4406-A117-3607148FD899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455C-F043-44E2-B5C7-0EB124A7C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71B54-F794-429C-B113-C5A92D60A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4E8B-1A57-4D9B-933B-17505DE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4C6EB-3E62-4A37-9560-0C6D6E17F309}"/>
              </a:ext>
            </a:extLst>
          </p:cNvPr>
          <p:cNvSpPr txBox="1"/>
          <p:nvPr/>
        </p:nvSpPr>
        <p:spPr>
          <a:xfrm>
            <a:off x="3870839" y="2106706"/>
            <a:ext cx="44503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Time</a:t>
            </a:r>
            <a:r>
              <a:rPr lang="ko-KR" altLang="en-US" sz="2500" b="1"/>
              <a:t> </a:t>
            </a:r>
            <a:r>
              <a:rPr lang="en-US" altLang="ko-KR" sz="2500" b="1"/>
              <a:t>Delay Neural Network</a:t>
            </a:r>
            <a:endParaRPr lang="ko-KR" altLang="en-US" sz="25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4B37C-4507-46A1-BCDC-D0923681D9DD}"/>
              </a:ext>
            </a:extLst>
          </p:cNvPr>
          <p:cNvSpPr txBox="1"/>
          <p:nvPr/>
        </p:nvSpPr>
        <p:spPr>
          <a:xfrm>
            <a:off x="5292734" y="2950920"/>
            <a:ext cx="1606530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en-US" altLang="ko-KR" sz="2000" b="1"/>
              <a:t>TDNN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모델 구조</a:t>
            </a:r>
          </a:p>
        </p:txBody>
      </p:sp>
    </p:spTree>
    <p:extLst>
      <p:ext uri="{BB962C8B-B14F-4D97-AF65-F5344CB8AC3E}">
        <p14:creationId xmlns:p14="http://schemas.microsoft.com/office/powerpoint/2010/main" val="115162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C1E6A-77CE-4B90-BE45-A9F9AEA78E50}"/>
              </a:ext>
            </a:extLst>
          </p:cNvPr>
          <p:cNvSpPr txBox="1"/>
          <p:nvPr/>
        </p:nvSpPr>
        <p:spPr>
          <a:xfrm>
            <a:off x="1189570" y="1999130"/>
            <a:ext cx="1062835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A time delay neural network architecture for efficient modeling of long temporal contexts (2015)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Deep Neural Network Embeddings for Text-Independent Speaker Verification (2017)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X-VECTORS: ROBUST DNN EMBEDDINGS FOR SPEAKER RECOGNITION (2018)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en-US" altLang="ko-KR"/>
              <a:t>4. Attentive Statistics Pooling for Deep Speaker Embedding (2018)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A0DD6E-1EB6-48FC-95BB-5FD67D59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4794"/>
            <a:ext cx="5400115" cy="27440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B3E2A4-5D3A-487D-8216-7853AB50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87" y="1996391"/>
            <a:ext cx="4810125" cy="3587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57CD7-D777-4542-81D0-E3737C0E9E9A}"/>
              </a:ext>
            </a:extLst>
          </p:cNvPr>
          <p:cNvSpPr txBox="1"/>
          <p:nvPr/>
        </p:nvSpPr>
        <p:spPr>
          <a:xfrm>
            <a:off x="2797222" y="5018826"/>
            <a:ext cx="7200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TDNN</a:t>
            </a:r>
            <a:endParaRPr lang="ko-KR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55EFC-FB37-4E08-94E3-354C50CD4D85}"/>
              </a:ext>
            </a:extLst>
          </p:cNvPr>
          <p:cNvSpPr txBox="1"/>
          <p:nvPr/>
        </p:nvSpPr>
        <p:spPr>
          <a:xfrm>
            <a:off x="457200" y="421342"/>
            <a:ext cx="1062835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A time delay neural network architecture for efficient modeling of long temporal contexts (2015)</a:t>
            </a:r>
          </a:p>
        </p:txBody>
      </p:sp>
    </p:spTree>
    <p:extLst>
      <p:ext uri="{BB962C8B-B14F-4D97-AF65-F5344CB8AC3E}">
        <p14:creationId xmlns:p14="http://schemas.microsoft.com/office/powerpoint/2010/main" val="42544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94235-C7F9-4CDB-9AA6-0F37BC76656F}"/>
              </a:ext>
            </a:extLst>
          </p:cNvPr>
          <p:cNvSpPr txBox="1"/>
          <p:nvPr/>
        </p:nvSpPr>
        <p:spPr>
          <a:xfrm>
            <a:off x="457200" y="421342"/>
            <a:ext cx="925625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2. Deep Neural Network Embeddings for Text-Independent Speaker Verification (2017)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815D5-A91C-4753-B835-EF9AAA62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476375"/>
            <a:ext cx="3857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94235-C7F9-4CDB-9AA6-0F37BC76656F}"/>
              </a:ext>
            </a:extLst>
          </p:cNvPr>
          <p:cNvSpPr txBox="1"/>
          <p:nvPr/>
        </p:nvSpPr>
        <p:spPr>
          <a:xfrm>
            <a:off x="457200" y="421342"/>
            <a:ext cx="861517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3. X-VECTORS: ROBUST DNN EMBEDDINGS FOR SPEAKER RECOGNITION (2018)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3A266-E241-4CAE-90E6-DD60FE15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1211"/>
            <a:ext cx="3981450" cy="2695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ED6349-B455-487E-9613-F5B44BB2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40" y="1476373"/>
            <a:ext cx="3857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6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94235-C7F9-4CDB-9AA6-0F37BC76656F}"/>
              </a:ext>
            </a:extLst>
          </p:cNvPr>
          <p:cNvSpPr txBox="1"/>
          <p:nvPr/>
        </p:nvSpPr>
        <p:spPr>
          <a:xfrm>
            <a:off x="457200" y="421342"/>
            <a:ext cx="71368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4. Attentive Statistics Pooling for Deep Speaker Embedding (2018)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D6349-B455-487E-9613-F5B44BB2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476375"/>
            <a:ext cx="3857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94235-C7F9-4CDB-9AA6-0F37BC76656F}"/>
              </a:ext>
            </a:extLst>
          </p:cNvPr>
          <p:cNvSpPr txBox="1"/>
          <p:nvPr/>
        </p:nvSpPr>
        <p:spPr>
          <a:xfrm>
            <a:off x="457200" y="421342"/>
            <a:ext cx="444833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github: https://github.com/cvqluu/TDNN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3A266-E241-4CAE-90E6-DD60FE15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1211"/>
            <a:ext cx="3981450" cy="2695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ED6349-B455-487E-9613-F5B44BB2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40" y="1476373"/>
            <a:ext cx="3857625" cy="39052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877DE4-71C5-4618-B280-40295F8CE28C}"/>
              </a:ext>
            </a:extLst>
          </p:cNvPr>
          <p:cNvSpPr/>
          <p:nvPr/>
        </p:nvSpPr>
        <p:spPr>
          <a:xfrm>
            <a:off x="6227950" y="2357718"/>
            <a:ext cx="800380" cy="170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B2B7-52FA-4670-9EB3-6D26C16CE42A}"/>
              </a:ext>
            </a:extLst>
          </p:cNvPr>
          <p:cNvSpPr/>
          <p:nvPr/>
        </p:nvSpPr>
        <p:spPr>
          <a:xfrm>
            <a:off x="6227950" y="2528046"/>
            <a:ext cx="800380" cy="170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340154-B050-465D-A55D-FA95907776EA}"/>
              </a:ext>
            </a:extLst>
          </p:cNvPr>
          <p:cNvSpPr/>
          <p:nvPr/>
        </p:nvSpPr>
        <p:spPr>
          <a:xfrm>
            <a:off x="6227950" y="2698374"/>
            <a:ext cx="800380" cy="170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F8EA39-2CAB-4511-A4F4-47CDC4335C44}"/>
              </a:ext>
            </a:extLst>
          </p:cNvPr>
          <p:cNvSpPr/>
          <p:nvPr/>
        </p:nvSpPr>
        <p:spPr>
          <a:xfrm>
            <a:off x="6227950" y="2868700"/>
            <a:ext cx="800380" cy="170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80A84A-9C31-41D0-ABD5-E868A19914FA}"/>
              </a:ext>
            </a:extLst>
          </p:cNvPr>
          <p:cNvSpPr/>
          <p:nvPr/>
        </p:nvSpPr>
        <p:spPr>
          <a:xfrm>
            <a:off x="6227950" y="3039026"/>
            <a:ext cx="800380" cy="170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D3B8D-BBDE-404E-97FD-6431BF69F5DB}"/>
              </a:ext>
            </a:extLst>
          </p:cNvPr>
          <p:cNvSpPr/>
          <p:nvPr/>
        </p:nvSpPr>
        <p:spPr>
          <a:xfrm>
            <a:off x="6227950" y="3379678"/>
            <a:ext cx="800380" cy="170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DFD3CE-8090-41DC-9AC9-0C978ABDFAEC}"/>
              </a:ext>
            </a:extLst>
          </p:cNvPr>
          <p:cNvSpPr/>
          <p:nvPr/>
        </p:nvSpPr>
        <p:spPr>
          <a:xfrm>
            <a:off x="6227950" y="3549324"/>
            <a:ext cx="800380" cy="170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1C602D-BEF0-438A-AFAE-32786031375C}"/>
              </a:ext>
            </a:extLst>
          </p:cNvPr>
          <p:cNvSpPr/>
          <p:nvPr/>
        </p:nvSpPr>
        <p:spPr>
          <a:xfrm>
            <a:off x="6227950" y="3715879"/>
            <a:ext cx="800380" cy="170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135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4</cp:revision>
  <dcterms:created xsi:type="dcterms:W3CDTF">2020-11-21T00:56:43Z</dcterms:created>
  <dcterms:modified xsi:type="dcterms:W3CDTF">2021-07-29T12:00:12Z</dcterms:modified>
</cp:coreProperties>
</file>