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9" r:id="rId7"/>
    <p:sldId id="257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1284@korea.edu" initials="m" lastIdx="1" clrIdx="0">
    <p:extLst>
      <p:ext uri="{19B8F6BF-5375-455C-9EA6-DF929625EA0E}">
        <p15:presenceInfo xmlns:p15="http://schemas.microsoft.com/office/powerpoint/2012/main" userId="md1284@korea.ed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F172F-9425-4A8D-B54C-97F1BD5691F5}" v="16" dt="2021-01-04T02:12:40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BD17C-DC41-4D8F-BA20-C415582DA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0BB049-D637-485A-895A-C8448D4B7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D2399-FABC-4085-A144-3C148A1A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BE4-AC40-4D0F-89DA-BDC94729CF1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4F379-C61F-4BCC-B096-FB6855C6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A6391-9DBF-4EA8-9970-DCCD0059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B8E-A6EE-420E-8B6C-FCC4C14D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8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65421-39A7-441E-AEB0-4A7C53A9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3EC557-4B56-4320-9FEF-8EC799CB3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63720-388D-4E52-B2CB-3D054745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BE4-AC40-4D0F-89DA-BDC94729CF1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00DEF-B1C5-4FBE-9CFD-2DD1CB05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F349B-A449-49D9-B0FD-F32AF69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B8E-A6EE-420E-8B6C-FCC4C14D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8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A90A29-FFB0-4B18-B456-FD0FAAE0A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D1771D-B6F7-4693-96EA-210F1198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B1DAD-D486-4B54-9471-DC9A5A6E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BE4-AC40-4D0F-89DA-BDC94729CF1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11FA6-0D11-4DAD-9F73-65EE00AA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09C89-473C-4A78-A0FD-A3E6A6A8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B8E-A6EE-420E-8B6C-FCC4C14D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8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D3E2B-BE77-4F1E-B282-AB8E1E18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A59F2-51EA-4BC9-AEFD-5EFB83172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AD1DA-4A7B-4E82-85A0-84BE9388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BE4-AC40-4D0F-89DA-BDC94729CF1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A0844-CC89-4899-AD9C-3390D7D0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682C0-8BC4-4EFE-9400-9486CBB7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B8E-A6EE-420E-8B6C-FCC4C14D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C9135-B154-4181-A5CE-C1948285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E8862B-95C1-459B-B093-43A5FDA09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DE9A8-38BE-4C89-9F46-6E281C49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BE4-AC40-4D0F-89DA-BDC94729CF1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6581D-C9D0-4DE2-9468-A9D6C4BD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6FA95-8B37-4B0B-A0C6-8B00B0AA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B8E-A6EE-420E-8B6C-FCC4C14D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03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95D84-367D-47C6-8F12-0CF1D38A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C5237-946F-447D-A92E-FA798CFC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C148C3-AFEB-47FC-BFB0-695897E63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8EAE7F-B26D-4932-BE93-684F5943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BE4-AC40-4D0F-89DA-BDC94729CF1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B3532-47DD-4FD3-90B7-FDB9D64D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13D0E-619A-4A3F-A8B5-9C1BCDFC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B8E-A6EE-420E-8B6C-FCC4C14D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BB30E-DC8E-4626-AB80-C785BA41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EBC1C-2617-4D0D-94D6-941EC4995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41DAC-C146-41ED-896C-F7ADE1AFC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446DC-241C-42EE-9F77-8959C32DB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76318-681D-4A9F-A120-29C1F82A4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97C327-B667-4628-945E-CD987B2A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BE4-AC40-4D0F-89DA-BDC94729CF1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1D13BF-DBE0-452C-A191-F1A30B21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E19553-657A-4DDC-B17A-5C970B46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B8E-A6EE-420E-8B6C-FCC4C14D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5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19A19-B120-43E7-859D-49CC9209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C7BF4-04C5-41D2-A1C0-26CBAEAC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BE4-AC40-4D0F-89DA-BDC94729CF1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91E73F-B9BF-43CE-8956-7F3EE481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49B8-3495-41C2-BC8D-7CC421CE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B8E-A6EE-420E-8B6C-FCC4C14D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247F95-E644-4FD6-B1C6-3790D9F2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BE4-AC40-4D0F-89DA-BDC94729CF1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57D21A-B144-4268-84C1-4E54FBE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463DB-F83E-43F6-98B4-DEB44D87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B8E-A6EE-420E-8B6C-FCC4C14D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5C364-7181-461F-8A38-13E47468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53823-5EC1-4668-81E6-4A5513856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05BC5-BB8B-40E2-827C-60E36547A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1BED5-5CCF-47FF-9DF1-CF80CD1C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BE4-AC40-4D0F-89DA-BDC94729CF1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C28CE7-06DF-41A4-9F19-4FD44914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80ADF8-B47F-49B6-9900-9380316C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B8E-A6EE-420E-8B6C-FCC4C14D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70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F0AB0-249F-40D6-9886-C7B8FB5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A6C98A-489F-46D5-B5B6-C8D4E3461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D5573-EDB8-4146-86F0-ECED94383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4E8304-479B-4934-B4D9-DADF3116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CBE4-AC40-4D0F-89DA-BDC94729CF1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919BEB-AB59-402E-81A9-546DAFC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CD423-6FC1-4679-94A5-BD2F4602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EFB8E-A6EE-420E-8B6C-FCC4C14D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79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C4B8FC-4A9F-4496-9630-3FDB991E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2DDF1-C2E2-4FF5-8FE8-68031DE3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76128-AA70-486B-B573-A33BA990C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7CBE4-AC40-4D0F-89DA-BDC94729CF1E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822FA-B16F-4CF1-A426-D4D804C0C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24CBC-7BD1-4FDC-A748-C2380DCA7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EFB8E-A6EE-420E-8B6C-FCC4C14D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1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9C6301-3BA0-4DA0-9510-7ABFF0E1376F}"/>
              </a:ext>
            </a:extLst>
          </p:cNvPr>
          <p:cNvSpPr txBox="1"/>
          <p:nvPr/>
        </p:nvSpPr>
        <p:spPr>
          <a:xfrm>
            <a:off x="5179050" y="3059668"/>
            <a:ext cx="18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VAE3</a:t>
            </a:r>
            <a:r>
              <a:rPr lang="ko-KR" altLang="en-US" b="1"/>
              <a:t> 재현 실험</a:t>
            </a:r>
          </a:p>
        </p:txBody>
      </p:sp>
    </p:spTree>
    <p:extLst>
      <p:ext uri="{BB962C8B-B14F-4D97-AF65-F5344CB8AC3E}">
        <p14:creationId xmlns:p14="http://schemas.microsoft.com/office/powerpoint/2010/main" val="204912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2C1A35-2838-4FA4-A1C2-CE7CBD4423D7}"/>
              </a:ext>
            </a:extLst>
          </p:cNvPr>
          <p:cNvSpPr/>
          <p:nvPr/>
        </p:nvSpPr>
        <p:spPr>
          <a:xfrm>
            <a:off x="3435732" y="2481817"/>
            <a:ext cx="7776864" cy="1894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VAE3</a:t>
            </a:r>
            <a:r>
              <a:rPr lang="ko-KR" alt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with shared weight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Epoch</a:t>
            </a:r>
            <a:r>
              <a:rPr lang="en-US" altLang="ko-KR" sz="2000" b="1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Helvetica" pitchFamily="2" charset="0"/>
              </a:rPr>
              <a:t>:</a:t>
            </a:r>
            <a:r>
              <a:rPr lang="en-US" altLang="ko-KR" sz="2000" b="1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altLang="ko-KR" sz="2000">
                <a:solidFill>
                  <a:srgbClr val="000000"/>
                </a:solidFill>
                <a:latin typeface="Helvetica" pitchFamily="2" charset="0"/>
              </a:rPr>
              <a:t>2000</a:t>
            </a:r>
            <a:endParaRPr lang="en-US" altLang="ko-KR" sz="2000" dirty="0">
              <a:solidFill>
                <a:srgbClr val="000000"/>
              </a:solidFill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Learning rate : Linear decay [ 1e-2 , 1e-0 ]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Reconstruction : KL divergence</a:t>
            </a:r>
            <a:r>
              <a:rPr lang="ko-KR" alt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=</a:t>
            </a:r>
            <a:r>
              <a:rPr lang="ko-KR" altLang="en-US" sz="20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Helvetica" pitchFamily="2" charset="0"/>
              </a:rPr>
              <a:t>5:1</a:t>
            </a:r>
          </a:p>
        </p:txBody>
      </p:sp>
    </p:spTree>
    <p:extLst>
      <p:ext uri="{BB962C8B-B14F-4D97-AF65-F5344CB8AC3E}">
        <p14:creationId xmlns:p14="http://schemas.microsoft.com/office/powerpoint/2010/main" val="428216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FF7A874-492E-4628-A979-C2D8D20AA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5" y="1006793"/>
            <a:ext cx="11527089" cy="4969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05508-590D-4C79-ABFC-350066D2F893}"/>
              </a:ext>
            </a:extLst>
          </p:cNvPr>
          <p:cNvSpPr txBox="1"/>
          <p:nvPr/>
        </p:nvSpPr>
        <p:spPr>
          <a:xfrm>
            <a:off x="5145742" y="1613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이전 실험</a:t>
            </a:r>
          </a:p>
        </p:txBody>
      </p:sp>
    </p:spTree>
    <p:extLst>
      <p:ext uri="{BB962C8B-B14F-4D97-AF65-F5344CB8AC3E}">
        <p14:creationId xmlns:p14="http://schemas.microsoft.com/office/powerpoint/2010/main" val="192406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8F0637-6AB0-4299-BE68-90EBC34C0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3537"/>
            <a:ext cx="12192000" cy="5370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13B0A-CF4C-4F00-8ECD-62E29F4EE24C}"/>
              </a:ext>
            </a:extLst>
          </p:cNvPr>
          <p:cNvSpPr txBox="1"/>
          <p:nvPr/>
        </p:nvSpPr>
        <p:spPr>
          <a:xfrm>
            <a:off x="5145742" y="16136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재현 실험</a:t>
            </a:r>
          </a:p>
        </p:txBody>
      </p:sp>
    </p:spTree>
    <p:extLst>
      <p:ext uri="{BB962C8B-B14F-4D97-AF65-F5344CB8AC3E}">
        <p14:creationId xmlns:p14="http://schemas.microsoft.com/office/powerpoint/2010/main" val="108096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5F28CED-090D-4FF2-A204-574EAE18C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89652"/>
              </p:ext>
            </p:extLst>
          </p:nvPr>
        </p:nvGraphicFramePr>
        <p:xfrm>
          <a:off x="1571015" y="1730095"/>
          <a:ext cx="8476230" cy="28729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9977">
                  <a:extLst>
                    <a:ext uri="{9D8B030D-6E8A-4147-A177-3AD203B41FA5}">
                      <a16:colId xmlns:a16="http://schemas.microsoft.com/office/drawing/2014/main" val="2241513412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886802010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192439308"/>
                    </a:ext>
                  </a:extLst>
                </a:gridCol>
                <a:gridCol w="1412705">
                  <a:extLst>
                    <a:ext uri="{9D8B030D-6E8A-4147-A177-3AD203B41FA5}">
                      <a16:colId xmlns:a16="http://schemas.microsoft.com/office/drawing/2014/main" val="162686661"/>
                    </a:ext>
                  </a:extLst>
                </a:gridCol>
                <a:gridCol w="1379069">
                  <a:extLst>
                    <a:ext uri="{9D8B030D-6E8A-4147-A177-3AD203B41FA5}">
                      <a16:colId xmlns:a16="http://schemas.microsoft.com/office/drawing/2014/main" val="1126497450"/>
                    </a:ext>
                  </a:extLst>
                </a:gridCol>
                <a:gridCol w="1379069">
                  <a:extLst>
                    <a:ext uri="{9D8B030D-6E8A-4147-A177-3AD203B41FA5}">
                      <a16:colId xmlns:a16="http://schemas.microsoft.com/office/drawing/2014/main" val="4045466620"/>
                    </a:ext>
                  </a:extLst>
                </a:gridCol>
              </a:tblGrid>
              <a:tr h="1114207">
                <a:tc>
                  <a:txBody>
                    <a:bodyPr/>
                    <a:lstStyle/>
                    <a:p>
                      <a:pPr algn="r"/>
                      <a:r>
                        <a:rPr lang="en-US" altLang="ko-Kore-KR" sz="1200" dirty="0"/>
                        <a:t>    min value</a:t>
                      </a:r>
                    </a:p>
                    <a:p>
                      <a:pPr algn="r"/>
                      <a:r>
                        <a:rPr lang="en-US" altLang="ko-Kore-KR" sz="1200" dirty="0"/>
                        <a:t>(epoch)</a:t>
                      </a:r>
                    </a:p>
                    <a:p>
                      <a:pPr algn="l"/>
                      <a:r>
                        <a:rPr lang="en-US" altLang="ko-Kore-KR" sz="1200" dirty="0"/>
                        <a:t>exp type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Total loss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Reconstruction</a:t>
                      </a:r>
                    </a:p>
                    <a:p>
                      <a:pPr algn="ctr"/>
                      <a:r>
                        <a:rPr lang="en-US" altLang="ko-Kore-KR" sz="1200" dirty="0"/>
                        <a:t>loss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dirty="0"/>
                        <a:t>MCD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MCD</a:t>
                      </a:r>
                    </a:p>
                    <a:p>
                      <a:pPr algn="ctr"/>
                      <a:r>
                        <a:rPr lang="en-US" altLang="ko-Kore-KR" sz="1200" dirty="0"/>
                        <a:t>at 2000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MSD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90888"/>
                  </a:ext>
                </a:extLst>
              </a:tr>
              <a:tr h="8793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/>
                        <a:t>이전 실험 </a:t>
                      </a:r>
                      <a:r>
                        <a:rPr lang="en-US" altLang="ko-Kore-KR" sz="1200"/>
                        <a:t>VAE3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/>
                        <a:t>(shared weight</a:t>
                      </a:r>
                      <a:r>
                        <a:rPr lang="en-US" altLang="ko-Kore-KR" sz="1200" dirty="0"/>
                        <a:t>)</a:t>
                      </a:r>
                      <a:endParaRPr lang="ko-Kore-KR" altLang="en-US" sz="12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6.5737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1714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6.6065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(2000)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</a:t>
                      </a:r>
                      <a:endParaRPr lang="en-US" altLang="ko-Kore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  <a:r>
                        <a:rPr lang="en-US" altLang="ko-Kore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795393"/>
                  </a:ext>
                </a:extLst>
              </a:tr>
              <a:tr h="8793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/>
                        <a:t>재현 실험 </a:t>
                      </a:r>
                      <a:r>
                        <a:rPr lang="en-US" altLang="ko-Kore-KR" sz="1200"/>
                        <a:t>VAE3</a:t>
                      </a:r>
                      <a:endParaRPr lang="en-US" altLang="ko-Kore-KR" sz="1200" dirty="0"/>
                    </a:p>
                    <a:p>
                      <a:pPr algn="ctr"/>
                      <a:r>
                        <a:rPr lang="en-US" altLang="ko-Kore-KR" sz="1200"/>
                        <a:t>(shared weight)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1.1987</a:t>
                      </a:r>
                    </a:p>
                    <a:p>
                      <a:pPr algn="ctr"/>
                      <a:r>
                        <a:rPr lang="en-US" altLang="en-US" sz="1200"/>
                        <a:t>(1889)</a:t>
                      </a:r>
                      <a:endParaRPr lang="ko-Kore-KR" altLang="en-US" sz="12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1.1057</a:t>
                      </a:r>
                    </a:p>
                    <a:p>
                      <a:pPr algn="ctr"/>
                      <a:r>
                        <a:rPr lang="en-US" altLang="en-US" sz="1200"/>
                        <a:t>(1889)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7.4017</a:t>
                      </a:r>
                    </a:p>
                    <a:p>
                      <a:pPr algn="ctr"/>
                      <a:r>
                        <a:rPr lang="en-US" altLang="en-US" sz="1200"/>
                        <a:t>(1748)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/>
                        <a:t>7.4497</a:t>
                      </a:r>
                      <a:endParaRPr lang="en-US" altLang="en-US" sz="1200"/>
                    </a:p>
                    <a:p>
                      <a:pPr algn="ctr"/>
                      <a:r>
                        <a:rPr lang="en-US" altLang="en-US" sz="1200"/>
                        <a:t>(2000)</a:t>
                      </a:r>
                      <a:endParaRPr lang="ko-Kore-KR" altLang="en-US" sz="12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/>
                        <a:t>1.8893</a:t>
                      </a:r>
                    </a:p>
                    <a:p>
                      <a:pPr algn="ctr"/>
                      <a:r>
                        <a:rPr lang="en-US" altLang="en-US" sz="1200"/>
                        <a:t>(1687)</a:t>
                      </a:r>
                      <a:endParaRPr lang="ko-Kore-KR" altLang="en-US" sz="12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3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6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93ED2903B4A6542A515D231C294EB77" ma:contentTypeVersion="2" ma:contentTypeDescription="새 문서를 만듭니다." ma:contentTypeScope="" ma:versionID="0b137b40d666be6f8e1d47cf4ced8e15">
  <xsd:schema xmlns:xsd="http://www.w3.org/2001/XMLSchema" xmlns:xs="http://www.w3.org/2001/XMLSchema" xmlns:p="http://schemas.microsoft.com/office/2006/metadata/properties" xmlns:ns3="a4ab39e8-0b5b-4fb1-8839-26a7253c0bf0" targetNamespace="http://schemas.microsoft.com/office/2006/metadata/properties" ma:root="true" ma:fieldsID="870bc03d83432cf0c0e351100f3fced0" ns3:_="">
    <xsd:import namespace="a4ab39e8-0b5b-4fb1-8839-26a7253c0b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b39e8-0b5b-4fb1-8839-26a7253c0b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08D7E8-7851-4402-A5EB-4CE04015DEE8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a4ab39e8-0b5b-4fb1-8839-26a7253c0bf0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C65642-FCB6-4CF9-B27E-D52AABDBE0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082B16-631E-4C35-AB13-7CC2BB6C02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ab39e8-0b5b-4fb1-8839-26a7253c0b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101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김수용</dc:creator>
  <cp:lastModifiedBy>김 수용</cp:lastModifiedBy>
  <cp:revision>6</cp:revision>
  <dcterms:created xsi:type="dcterms:W3CDTF">2021-01-04T01:42:56Z</dcterms:created>
  <dcterms:modified xsi:type="dcterms:W3CDTF">2021-07-29T12:01:53Z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0x010100B93ED2903B4A6542A515D231C294EB77</vt:lpwstr>
  </property>
</Properties>
</file>