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23618" y="5796554"/>
            <a:ext cx="18760700" cy="20232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399" y="9294516"/>
            <a:ext cx="1493964" cy="7216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38570" y="2106385"/>
            <a:ext cx="15197260" cy="508797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79050" y="107618"/>
            <a:ext cx="1559631" cy="6898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399" y="9298745"/>
            <a:ext cx="1493964" cy="7089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0359" y="1328236"/>
            <a:ext cx="3470117" cy="956441"/>
            <a:chOff x="1120359" y="1328236"/>
            <a:chExt cx="3470117" cy="9564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59" y="1328236"/>
              <a:ext cx="3470117" cy="9564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34003" y="1068039"/>
            <a:ext cx="3910170" cy="23709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28631" y="2519741"/>
            <a:ext cx="4287284" cy="23519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47679" y="4007783"/>
            <a:ext cx="4201570" cy="23614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41250" y="5403934"/>
            <a:ext cx="4637922" cy="23519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47679" y="6707215"/>
            <a:ext cx="4211093" cy="23614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83793" y="1020421"/>
            <a:ext cx="4416665" cy="24090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83793" y="2462598"/>
            <a:ext cx="4416665" cy="24090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83793" y="3950636"/>
            <a:ext cx="4416665" cy="2409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83793" y="5346791"/>
            <a:ext cx="4416665" cy="2409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64793" y="6666754"/>
            <a:ext cx="4396570" cy="24090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1111" y="607026"/>
            <a:ext cx="8998592" cy="8243552"/>
            <a:chOff x="711111" y="607026"/>
            <a:chExt cx="8998592" cy="82435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1111" y="607026"/>
              <a:ext cx="8998592" cy="8243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26" y="2413236"/>
            <a:ext cx="2966236" cy="2966251"/>
            <a:chOff x="1187026" y="2413236"/>
            <a:chExt cx="2966236" cy="2966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026" y="2413236"/>
              <a:ext cx="2966236" cy="29662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399" y="9298745"/>
            <a:ext cx="1493964" cy="70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359" y="1328236"/>
            <a:ext cx="2904060" cy="956441"/>
            <a:chOff x="1120359" y="1328236"/>
            <a:chExt cx="2904060" cy="9564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59" y="1328236"/>
              <a:ext cx="2904060" cy="9564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336" y="555282"/>
            <a:ext cx="4151041" cy="21210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01907" y="126666"/>
            <a:ext cx="2095497" cy="6708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9552" y="2413236"/>
            <a:ext cx="2966251" cy="2966251"/>
            <a:chOff x="5359552" y="2413236"/>
            <a:chExt cx="2966251" cy="29662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552" y="2413236"/>
              <a:ext cx="2966251" cy="29662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9889" y="2413236"/>
            <a:ext cx="3674664" cy="2966251"/>
            <a:chOff x="9559889" y="2413236"/>
            <a:chExt cx="3674664" cy="29662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9889" y="2413236"/>
              <a:ext cx="3674664" cy="29662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66004" y="2413236"/>
            <a:ext cx="2966251" cy="2966251"/>
            <a:chOff x="14166004" y="2413236"/>
            <a:chExt cx="2966251" cy="29662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66004" y="2413236"/>
              <a:ext cx="2966251" cy="296625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9856" y="5749675"/>
            <a:ext cx="3787384" cy="104117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22872" y="5749675"/>
            <a:ext cx="3456203" cy="10316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77063" y="5749675"/>
            <a:ext cx="3547051" cy="10316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93857" y="5759199"/>
            <a:ext cx="3372622" cy="102212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7026" y="6845038"/>
            <a:ext cx="16426688" cy="1922484"/>
            <a:chOff x="1187026" y="6845038"/>
            <a:chExt cx="16426688" cy="192248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7026" y="6845038"/>
              <a:ext cx="16426688" cy="192248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54819" y="6767918"/>
            <a:ext cx="3568408" cy="24065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0359" y="1328236"/>
            <a:ext cx="2012974" cy="956441"/>
            <a:chOff x="1120359" y="1328236"/>
            <a:chExt cx="2012974" cy="9564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359" y="1328236"/>
              <a:ext cx="2012974" cy="9564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498" y="602253"/>
            <a:ext cx="3467330" cy="21713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5399" y="9305097"/>
            <a:ext cx="1493964" cy="6898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15839" y="2149509"/>
            <a:ext cx="2578329" cy="2578329"/>
            <a:chOff x="1615839" y="2149509"/>
            <a:chExt cx="2578329" cy="25783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5839" y="2149509"/>
              <a:ext cx="2578329" cy="25783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27502" y="2149509"/>
            <a:ext cx="2578329" cy="2578329"/>
            <a:chOff x="4727502" y="2149509"/>
            <a:chExt cx="2578329" cy="25783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7502" y="2149509"/>
              <a:ext cx="2578329" cy="25783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07143" y="2149509"/>
            <a:ext cx="2578329" cy="2578329"/>
            <a:chOff x="7907143" y="2149509"/>
            <a:chExt cx="2578329" cy="25783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7143" y="2149509"/>
              <a:ext cx="2578329" cy="2578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37853" y="2149509"/>
            <a:ext cx="2578329" cy="2578329"/>
            <a:chOff x="11037853" y="2149509"/>
            <a:chExt cx="2578329" cy="25783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7853" y="2149509"/>
              <a:ext cx="2578329" cy="25783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53450" y="2111414"/>
            <a:ext cx="2578329" cy="2578329"/>
            <a:chOff x="14053450" y="2111414"/>
            <a:chExt cx="2578329" cy="25783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53450" y="2111414"/>
              <a:ext cx="2578329" cy="25783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4314" y="4764352"/>
            <a:ext cx="3617736" cy="28512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50285" y="4764352"/>
            <a:ext cx="3428289" cy="330145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74733" y="4764352"/>
            <a:ext cx="3665355" cy="24011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80571" y="4764352"/>
            <a:ext cx="3665355" cy="240112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11418" y="4764352"/>
            <a:ext cx="3250384" cy="285128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601907" y="116085"/>
            <a:ext cx="1961440" cy="702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4197" y="3281533"/>
            <a:ext cx="10995388" cy="29656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6077" y="5271896"/>
            <a:ext cx="8616493" cy="8757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399" y="9305097"/>
            <a:ext cx="1493964" cy="6898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01907" y="126666"/>
            <a:ext cx="2871069" cy="6708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9028" y="116085"/>
            <a:ext cx="2507831" cy="702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7860" y="5739300"/>
            <a:ext cx="953442" cy="4718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399" y="9305097"/>
            <a:ext cx="1493964" cy="6898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5229" y="1115560"/>
            <a:ext cx="13010571" cy="6723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577" y="176973"/>
            <a:ext cx="3416784" cy="9584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65403" y="8176603"/>
            <a:ext cx="7173056" cy="9713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399" y="9305097"/>
            <a:ext cx="1493964" cy="6898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84833" y="7187118"/>
            <a:ext cx="4097650" cy="78493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280" y="2643257"/>
            <a:ext cx="13714846" cy="51977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359" y="1328236"/>
            <a:ext cx="2904060" cy="956441"/>
            <a:chOff x="1120359" y="1328236"/>
            <a:chExt cx="2904060" cy="9564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0359" y="1328236"/>
              <a:ext cx="2904060" cy="9564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4765" y="530958"/>
            <a:ext cx="4188947" cy="2174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80473" y="3117835"/>
            <a:ext cx="4050044" cy="4050044"/>
            <a:chOff x="12480473" y="3117835"/>
            <a:chExt cx="4050044" cy="40500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0473" y="3117835"/>
              <a:ext cx="4050044" cy="40500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399" y="9298745"/>
            <a:ext cx="1493964" cy="7089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26846" y="3468132"/>
            <a:ext cx="3349451" cy="3349451"/>
            <a:chOff x="2126846" y="3468132"/>
            <a:chExt cx="3349451" cy="33494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6846" y="3468132"/>
              <a:ext cx="3349451" cy="33494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359" y="1328236"/>
            <a:ext cx="2904060" cy="956441"/>
            <a:chOff x="1120359" y="1328236"/>
            <a:chExt cx="2904060" cy="95644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359" y="1328236"/>
              <a:ext cx="2904060" cy="95644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765" y="530958"/>
            <a:ext cx="4188947" cy="21749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12197" y="3512188"/>
            <a:ext cx="3261320" cy="3261339"/>
            <a:chOff x="7512197" y="3512188"/>
            <a:chExt cx="3261320" cy="32613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12197" y="3512188"/>
              <a:ext cx="3261320" cy="326133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27136" y="2375915"/>
            <a:ext cx="2437003" cy="104110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08509" y="2405218"/>
            <a:ext cx="3256089" cy="104110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44676" y="2414742"/>
            <a:ext cx="3328298" cy="10315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99726" y="2577717"/>
            <a:ext cx="4384781" cy="4384781"/>
            <a:chOff x="2599726" y="2577717"/>
            <a:chExt cx="4384781" cy="4384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36" y="623827"/>
              <a:ext cx="8769562" cy="876956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9726" y="2577717"/>
              <a:ext cx="4384781" cy="43847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8942" y="8519328"/>
            <a:ext cx="4967907" cy="8055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5399" y="9305097"/>
            <a:ext cx="1493964" cy="6898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0359" y="1328236"/>
            <a:ext cx="2904060" cy="956441"/>
            <a:chOff x="1120359" y="1328236"/>
            <a:chExt cx="2904060" cy="9564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0359" y="1328236"/>
              <a:ext cx="2904060" cy="9564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812" y="530958"/>
            <a:ext cx="4169899" cy="21749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22425" y="7283545"/>
            <a:ext cx="2991441" cy="105417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15386" y="4502250"/>
            <a:ext cx="1227472" cy="535714"/>
            <a:chOff x="7915386" y="4502250"/>
            <a:chExt cx="1227472" cy="53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6617" y="4269360"/>
              <a:ext cx="2454943" cy="107142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5386" y="4502250"/>
              <a:ext cx="1227472" cy="5357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81275" y="4320303"/>
            <a:ext cx="4573584" cy="103512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8942" y="8519328"/>
            <a:ext cx="4967907" cy="8055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399" y="9305097"/>
            <a:ext cx="1493964" cy="6898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0359" y="1328236"/>
            <a:ext cx="2904060" cy="956441"/>
            <a:chOff x="1120359" y="1328236"/>
            <a:chExt cx="2904060" cy="9564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359" y="1328236"/>
              <a:ext cx="2904060" cy="95644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812" y="530958"/>
            <a:ext cx="4169899" cy="21749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5924" y="7585825"/>
            <a:ext cx="9543175" cy="10506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55780" y="2006387"/>
            <a:ext cx="9174154" cy="5251199"/>
            <a:chOff x="4555780" y="2006387"/>
            <a:chExt cx="9174154" cy="5251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80" y="-447836"/>
              <a:ext cx="18348308" cy="1050239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5780" y="2006387"/>
              <a:ext cx="9174154" cy="525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399" y="9298745"/>
            <a:ext cx="1493964" cy="70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359" y="1328236"/>
            <a:ext cx="3485827" cy="956441"/>
            <a:chOff x="1120359" y="1328236"/>
            <a:chExt cx="3485827" cy="9564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59" y="1328236"/>
              <a:ext cx="3485827" cy="9564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764" y="548053"/>
            <a:ext cx="4879527" cy="21427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680" y="2085570"/>
            <a:ext cx="10870355" cy="61145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399" y="9298745"/>
            <a:ext cx="1493964" cy="70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359" y="1328236"/>
            <a:ext cx="3470117" cy="956441"/>
            <a:chOff x="1120359" y="1328236"/>
            <a:chExt cx="3470117" cy="9564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59" y="1328236"/>
              <a:ext cx="3470117" cy="9564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764" y="536234"/>
            <a:ext cx="4774917" cy="2159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09439" y="3073621"/>
            <a:ext cx="4379108" cy="1490913"/>
            <a:chOff x="11909439" y="3073621"/>
            <a:chExt cx="4379108" cy="14909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09439" y="3073621"/>
              <a:ext cx="4379108" cy="14909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19885" y="5698225"/>
            <a:ext cx="4379108" cy="1490913"/>
            <a:chOff x="9719885" y="5698225"/>
            <a:chExt cx="4379108" cy="14909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9885" y="5698225"/>
              <a:ext cx="4379108" cy="14909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66667" y="5698225"/>
            <a:ext cx="4379108" cy="1490913"/>
            <a:chOff x="4266667" y="5698225"/>
            <a:chExt cx="4379108" cy="14909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6667" y="5698225"/>
              <a:ext cx="4379108" cy="14909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62317" y="3073621"/>
            <a:ext cx="4379108" cy="1490913"/>
            <a:chOff x="6962317" y="3073621"/>
            <a:chExt cx="4379108" cy="149091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2317" y="3073621"/>
              <a:ext cx="4379108" cy="14909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7113" y="3073621"/>
            <a:ext cx="4379108" cy="1490913"/>
            <a:chOff x="2077113" y="3073621"/>
            <a:chExt cx="4379108" cy="14909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7113" y="3073621"/>
              <a:ext cx="4379108" cy="1490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4676" y="1468895"/>
            <a:ext cx="15836363" cy="7347923"/>
            <a:chOff x="1224676" y="1468895"/>
            <a:chExt cx="15836363" cy="73479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676" y="1468895"/>
              <a:ext cx="15836363" cy="73479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399" y="9298745"/>
            <a:ext cx="1493964" cy="70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027" y="9259754"/>
            <a:ext cx="16923687" cy="24898"/>
            <a:chOff x="690027" y="9259754"/>
            <a:chExt cx="16923687" cy="248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27" y="9259754"/>
              <a:ext cx="16923687" cy="248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359" y="1328236"/>
            <a:ext cx="3622498" cy="956441"/>
            <a:chOff x="1120359" y="1328236"/>
            <a:chExt cx="3622498" cy="9564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59" y="1328236"/>
              <a:ext cx="3622498" cy="9564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764" y="536234"/>
            <a:ext cx="4774917" cy="2159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01907" y="116085"/>
            <a:ext cx="2188773" cy="7025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8648" y="2005157"/>
            <a:ext cx="11367465" cy="6394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2023-07-13T18:58:38Z</dcterms:created>
  <dcterms:modified xsi:type="dcterms:W3CDTF">2023-07-13T18:58:38Z</dcterms:modified>
</cp:coreProperties>
</file>