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q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2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4-27T01:59:31.3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48DD4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4487 9757,'0'21,"0"21,0 43,0 0,0-22,0 43,0-21,0 21,0-1,0 1,21-42,0-22,-21 0,22 1,-22-22,0 0,0 0,21-21,0 0,21 0,-21 0,1 0,41 0,-21-21,1 21,63-21,-43 0,1 21,20 0,22-43,-42 43,-1-21,-21 21,43 0,-43 0,-42 0,43 0,-22 0,21 0,-21 0,0 0,1 0,-1 0,0 0,-21 0,0-21,0 0,0 21,0-64,0 22,0-43,0 43,0 0,0-1,0 1,0-21,0 20,0-20,0 20,0 1,0-43,0 64,0 0,0-21,0 21,0-1,0 1,0-21,0 21,0 0,0-1,0 22,0 0,0 0,-42 0,20 0,1 0,-21 0,0 0,-1 0,-20 0,21 0,-1 0,-20 0,20 0,1 0,-43 0,43 0,0 0,-1 0,-20 0,42 0,0 0,-22 0,22 0,-21 0,42 0,-21 0,-22 0,22 0,0 0,0 0,0 0,-1 0,22 0,-21 0,0 0,0 0,0 0,0 0,-1 0</inkml:trace>
  <inkml:trace contextRef="#ctx0" brushRef="#br0" timeOffset="3492.1997">9249 9820,'0'0,"0"43,0-43,0 63,0-20,0-1,0 0,0 1,0-1,0-21,0 0,0 0,0 1,0-1,0 0,0 0,0-21,0 21,0 0,0 1,0-1,0 0,0 0,0 0,0 0,0-21,0 22,0-1,0 0,0-21,21 0,21 0,43 0,-43 0,22 0,-22 0,1 0,20 0,-21 0,1 0,-1 0,21 0,-20 0,-1 0,43 0,-64 0,0 0,0 0,0 0,22 0,-22 0,0 0,21 0,-20 0,-1 0,-21 0,21 0,0 0,0 0,0 0,1 0,-22 0,0-21,0-22,0 1,0 0,21 42,-21-64,0 22,21-22,-21 22,0 0,0 42,0-43,0 1,0 0,0 21,0-22,0 22,0 0,0 0,0 0,0 21,0-22,0 1,0 0,0 0,0 0,-21 21,-22-21,22 21,-21-22,-22 22,22 0,0 0,-22 0,22 0,0 0,-1 0,-41 0,41 0,1 0,-21 0,41 0,1 0,-21 0,42 0,-42 0,20 0,1 0,0 0,0 0,0 0,0 0,-1 0,22 0,-21 0,0 0,0 0,0 0</inkml:trace>
  <inkml:trace contextRef="#ctx0" brushRef="#br0" timeOffset="7220.413">13355 9778,'0'0,"0"21,0 43,0-22,0 22,0 20,0-41,0-1,0 0,0 1,0-22,0 0,0 21,0-21,0 22,0-22,0 0,0 0,0 0,0 1,0-1,0-21,0 21,0 0,0 0,0 0,0 1,0-1,0 0,0-21,0 21,0 0,21-21,0 0,0 0,21 0,-20-21,-22 21,42 0,0-21,1 21,41-42,-41 42,-1 0,21 0,-20 0,41 0,-20 0,42 0,-64 0,0 0,43 0,-43 0,1 0,-1 0,21 0,-20 0,-1 0,43 0,-43 0,-21 0,22 0,-43 0,21 0,0 0,0 0,0 0,0 0,1 0,-22-22,21 1,-21-21,0 21,0-22,0 1,0 21,0-21,0-1,0 1,0 0,0 20,0-20,0 0,0-1,0 22,0 0,0-21,0 21,0-22,0 22,0 0,0 0,0 0,0-1,0 1,0 21,0-21,0 21,0-21,-21 21,21-21,-22 0,1 21,21-22,-21 1,-21 0,21 21,-1-21,1 0,0 21,-42-21,20 21,1-22,-43 22,43 0,0 0,-22 0,22 0,-1 0,-20 0,21 0,-1 0,1 0,-43 0,43 0,0 0,-1 0,22 0,-21 0,42 22,-21-1,-22-21,22 21,-21-21,21 0,0 0,-22 0,22 0,21 0,-21 0,0 21,0-21,-1 0,1 0,0 0</inkml:trace>
  <inkml:trace contextRef="#ctx0" brushRef="#br0" timeOffset="11088.6342">18159 9757,'0'0,"0"21,0 0,-22 85,22 0,0-43,0 1,0-22,0 43,0-43,0 1,0-22,0 21,0 0,0-42,0 22,0-1,0 0,0 0,0 0,0 0,0 1,0-1,22-21,-1 0,21 0,22 0,-22 0,0 0,43 0,-43 0,-21 0,64 21,-43 0,1-21,-1 0,22 0,-22 0,0 0,43 0,-43 0,1 0,20 0,-21 0,-21 0,22 0,-22 0,0 0,0 0,0 0,22 0,-22 0,0 0,21 0,-20 0,20 0,-42 0,0 0,0 0,0-21,0-21,0-1,0 1,0 21,0-43,0 22,0 0,-42-22,20 22,1-43,21 43,0-1,0-20,0 21,0-43,0 43,0-1,-21 43,0-21,21 0,0 0,0 0,0 21,-21 0,0 0,-1 0,1 0,-21 0,21 0,-22 0,1 0,0 0,0 0,-22 0,22 0,21 0,-43 0,43 0,-21 0,20 0,22 0,-42 0,21 0,0 0,-22 0,22 0,-21 0,21 0,21 0,-43 0,22 0,-21 0,21 0,0 0,-1 0,1 0,0 0,21 0,-21 0,0 0,0 0,-1 0,1 0</inkml:trace>
  <inkml:trace contextRef="#ctx0" brushRef="#br0" timeOffset="14758.8441">22010 9926,'0'0,"0"43,0 41,0-20,0-1,0-20,0 41,0-41,0-22,0 0,0 21,0 1,0-1,0-21,0 21,0-20,0-1,0 0,0 0,0 0,0 0,0-21,0 22,0-1,0 0,0 0,22-21,-1 0,0 0,0 0,0 0,22 0,-22 0,0 0,64 0,-43 0,0 0,22 0,-22 0,0 0,1 0,20 0,-21 0,1 0,63 0,-64 0,0 0,22 0,-22 0,0 0,1 0,41 0,-41 0,-1 0,22 0,-43 0,0 0,21 0,-42 0,21 0,0 0,1 0,-1 0,0 0,0 0,0 0,-21-21,21 0,-21 0,0 21,0-22,0 1,0 0,0 0,0 0,0 0,0-1,0 1,0 21,0-42,0 21,0-22,0 1,0 21,0-21,0-1,0-20,0 20,0 1,0 0,0-1,0 1,0 0,0-1,0 22,0-21,0 0,0 20,0 1,0 0,0 21,0-21,0 0,0 21,-21 0,-21 0,21 0,-22 0,22 0,0 0,-42 0,20 0,1 0,-21 0,20 0,1 0,-22 0,-41 0,41 0,-21 0,43 0,-21 0,20 0,1 0,-22 0,22 0,0 0,-43 0,43 0,0 0,20 0,1 0,0 0,-21 0,21 0,-22 0,22 0,0 0,-21 0,42 21,-43 0,22-21,0 0,-21 0,20 0,1 0,-21 0,21 0,21 0,-21 0,-1 0,1 0,21 0,0 21,0 0,0 1,0-1,0 0,21 0,-21 0,0 0,0-21,0 22,22-22,-22 21,0 21,21-42,0 21,-21 0,0 1</inkml:trace>
  <inkml:trace contextRef="#ctx0" brushRef="#br1" timeOffset="33749.9304">11281 9715,'0'21,"0"0,0 0,0 0,0 0,0-21,0 22,0-1,0 0,0 0,0 21,0 1,0-22,0 21,0 1,0-22,0 0,0 21,0-21,0 22,0-1,0-21,0 22,0-1,0 0,0 1,0-1,0-21,0 21,0 1,0-22,0-21,0 21,0 0,0 0,0 1,0-1,0 0,0-21,21 0,0 0,0 0,0 0,22 0,-22 0,0 0,21 0,-42 0,21 0,22 0,-22 0,21 0,-21 0,1 0,20 0,-21 0,0 0,0 0,1 0,20 0,-21 0,21 0,-21 0,1 0,-1 0,21 0,-21 0,0 0,22 0,-22 0,21 0,-21 0,1 0,20 0,-42 0,21 0,0 0,0 0,1 0,-1 0,0 0,0 0,0 0,-21 0,21 0,1 0,-22 0,0-21,0 0,0-1,0 1,0 0,0 21,0-21,0-21,0-1,0 22,0-21,0-1,0 1,0 21,0-21,0-1,0 22,0-21,0-1,0 22,0 21,0-21,0 0,0 0,0 0,0-1,0 1,0 0,0 21,0-21,0 0,0 0,0-1,0 1,0 0,0 0,0 0,0 21,0-21,0-1,-22 22,1 0,0 0,21 0,-21 0,0 0,0 0,-1 0,1 0,0 0,0 0,0 0,21 0,-21 0,-1 0,1 0,0 0,-21 0,21 0,-1 0,22 0,-21 0,0 0,0 0,0 0,-22 0,22 0,-21 0,21 0,21 0,-21 0,0 0,-1 0,1 0,0 0,-21 0,21 0,-1 0,22 0,-21 0,0 0,0 0,0 0,0 0,-1 0,1 0,21 0,-21 0,0 0,0 0,0 0,-1 0,1 0,0 0,0 0,21 0,-21 0</inkml:trace>
  <inkml:trace contextRef="#ctx0" brushRef="#br2" timeOffset="47754.7312">14900 8995</inkml:trace>
  <inkml:trace contextRef="#ctx0" brushRef="#br2" timeOffset="52106.9803">5461 9016,'-21'0,"21"-21,0 0,0 0,0 21,0-21,0-1,0 1,0 0,0 0,0 0,0 0,0-1,21 22,0-21,-21 0,42 21,-42-21,42 21,-20-21,20 21,-21 0,21 0,-20 0,-1 0,-21 0,0 21,21 0,0 43,-21-43,0 42,0 1,0-1,0-20,0 41,0-41,-21-22,21 0,-21 42,0-41,21-22,0 21,-22 21,22-21,-21 0,0-21,21 21,-21-21,21 22,0-1,0-21,21 0,21 0,-20 0,-22 0,42 0,-21 0,0 0,0 0,1 0</inkml:trace>
  <inkml:trace contextRef="#ctx0" brushRef="#br2" timeOffset="53432.0561">6159 8910,'0'0,"0"0,0 22,0-1,0 0,0 0,0 0,0 0,21 1,0-22,1 21,-1 0,0 21,21-42,-21 21,22-21,-22 22,21-22,-21 0,1 0,20 0,0 0,-21 0,22 0,-22 0,21 0,-21-22,0 1,22 0,-22 0,-21 21,21-21,0-22,-21 22,0 0,0 0,0 0,0 0,0-1,0 22,0 0,-42 0,21-21,0 21,-22 0,22 0,0 0,0 0,0 0,-22 0,22 0,-21 0,21 0,-22 21,22-21,0 0,21 0,-21 0,0 0,0 0,-1 0,1 0,0 0,0 0</inkml:trace>
  <inkml:trace contextRef="#ctx0" brushRef="#br2" timeOffset="55717.1868">9778 9059,'0'-22,"0"1,0 0,0 21,0-21,0 0,0-22,21 43,0 0,0-21,-21 21,22-21,-1 21,0 0,0 0,0 0,-21 21,0 22,0-1,0 0,0-21,0 1,-21-22,21 21,-21 0,0 21,21-21,-21-21,21 22,0-1,0 0,0 0,0-21,0 0,21 0,21 21,-21 0,0-21,22 0,-22 0,21 0,-42 0,21 0,1 0,-1 0,0 0,0 0,0 0,0 0</inkml:trace>
  <inkml:trace contextRef="#ctx0" brushRef="#br2" timeOffset="56786.248">10455 8974,'-42'0,"21"0,21 0,-21 0,-22 0,43 0,-42 0,42 21,-21-21,0 0,-1 21,22 0,-21 1,21 20,0 21,0 22,0-43,0 1,0-43,0 21,21 0,-21 0,22-21,-1 21,21 0,-21-21,0 0,1 0,-1 0,21 0,-21 0,0-21,22 21,-22-21,0 0,0 0,-21 21,21-42,-21 20,0 1,22 0,-22 0,0 0,0 0,0-1,0 22,0-21,0 0,0 21,0-21,0 21,-22-21,-20 0,21 21,0-22,0 22,-1 0,1 0</inkml:trace>
  <inkml:trace contextRef="#ctx0" brushRef="#br2" timeOffset="58734.3594">14540 8466,'0'0,"21"0,0 0,21 0,-20 0,-1 0,0 0,0 0,21 0,-20 0,-22 21,0 0,0 22,0-1,0-21,0 0,0 0,-22 22,1-43,0 0,21 21,0 0,0 0,0 0,0-21,21 22,22 20,-22-21,21 0,-42 0,21 1,0-22,-21 21,22 42,-22-42,0 22,0-22,0 0,-22 0,-20 0,21-21,-21 22,20-22,1 0,0 0,0 0,-21 0,20 0,1 0,0 0,0 0,0 0</inkml:trace>
  <inkml:trace contextRef="#ctx0" brushRef="#br2" timeOffset="59881.425">15513 8381,'-42'0,"21"0,21 0,-43 0,22 21,0 1,0-22,21 21,-21 0,0 21,21 22,0 20,0-41,0-1,0 22,0-22,0 0,21 1,-21-22,21 0,0 0,21 0,-20 0,20 1,-21-22,0 21,0-21,1 0,20 0,-21 0,0 0,43 0,-22 0,0-21,1-1,-22 1,21-21,-42 21,21 0,1-1,-1-20,-21 0,0 21,0-1,0 1,0 21,0-21,-21 0,-1 0,1 0,0 21,0-22,0 22,-22-21,22 0,-21 0,21 0,-22 0,22 21,0-22,0 22,21 0,-21-21,0 0,-1 21,22-21</inkml:trace>
  <inkml:trace contextRef="#ctx0" brushRef="#br2" timeOffset="61822.536">18667 8762,'42'0,"-21"-21,21 21,-20-21,-1 0,21 21,-21 0,0 0,22 0,-22 0,-21 21,0 0,0 0,0 0,0 22,-21-22,21 0,-21-21,-1 21,22 0,0 1,22 20,-1-21,21 0,-21 22,0-22,1 0,-1 0,0 21,-21 1,21-1,-21-21,0 22,0-43,0 21,0 0,-42 0,21 0,-1 0,-20-21,42 0,-42 0,21 0,-1 0,-20 0,21 0,0 0,0 0,-1 0</inkml:trace>
  <inkml:trace contextRef="#ctx0" brushRef="#br2" timeOffset="62829.5935">19598 8805,'-21'0,"-22"0,22 21,0 0,21-21,0 63,0-20,0-1,0 43,0-43,0 0,0 1,0-22,21 0,0 0,-21 0,43 22,-22-43,21 0,-21 21,22-21,-43 0,21 0,21 0,-21 0,22 0,-43 0,21 0,-21-21,21-22,-21 22,0-21,0 0,0 20,0 1,0 0,0 0,0 0,0 21,0-21,-21-22,-22 22,22 0,0 0,-21 21,21-21,-1-1,22 22,-21-21,0 0,0 21</inkml:trace>
  <inkml:trace contextRef="#ctx0" brushRef="#br2" timeOffset="64312.6785">23217 8656,'-21'0,"-1"0,1 43,21-1,-21-21,21 0,0 22,0-22,0 0,0 0,0 0,0-21,42 0,-20 0,41 0,-21 0,1 0,-1 0,21 22,1-1,-22-21,1 21,-22 0,-21 0,21 22,-21-22,0 21,0-21,0-21,0 21,-21 1,0-22,-43 21,1 0,20-21,22 0,0 0,0 0,-21 0,20 0,1 0,-21 0,21 0,0 0,21 0,-22 0</inkml:trace>
  <inkml:trace contextRef="#ctx0" brushRef="#br2" timeOffset="65163.7269">23259 8741,'42'0,"-20"0,20 0,0 0,22 0,-22 0,-21 0,21 0,-20 0,-1 0,0 0,0 0,0 0</inkml:trace>
  <inkml:trace contextRef="#ctx0" brushRef="#br2" timeOffset="66231.7882">24021 8699,'0'0,"-21"0,0 0,21 0,-22 21,1 0,21 21,-21 22,21-1,0 43,0 0,0-42,0-1,21 1,0-22,-21-21,22 0,-1 43,-21-64,21 21,0 0,-21 0,42-21,-20 0,-1 0,0-42,-21 21,21 21,0-43,-21 1,0 21,0-21,0-1,0 22,0-21,0-1,0 22,0-21,0 0,0-1,0 22,-21 0,0 21,0-42,-22 20,22 1,0 21,21-21,-21 21,21-21,-21 21,0-21,-1 21</inkml:trace>
  <inkml:trace contextRef="#ctx0" brushRef="#br1" timeOffset="93547.3506">8847 7133</inkml:trace>
  <inkml:trace contextRef="#ctx0" brushRef="#br1" timeOffset="94031.3783">8847 7217,'0'21,"0"1</inkml:trace>
  <inkml:trace contextRef="#ctx0" brushRef="#br1" timeOffset="94457.4024">8847 7471,'0'21,"0"1,0-1,0-21,0 21,0 0</inkml:trace>
  <inkml:trace contextRef="#ctx0" brushRef="#br1" timeOffset="96297.5079">8910 7175,'0'21,"0"0,0 0,0 1,0-1,0 0,0 0,0 0,0-21,0 21,0 1,0-1,0 0,0 21,0 1,0-22,0 0,0-21,0 21,0 0,0 21,0-20,0-1,0 0,0 21,0 1,0-22,0 0,0-21,0 21,0 0,0 0,0 1,0-1,0 0,0 0,0-21,0 21,0 0</inkml:trace>
  <inkml:trace contextRef="#ctx0" brushRef="#br1" timeOffset="97306.5656">8889 8191,'0'21,"0"0,0 0,0 0,0 22,0 20,0 1,0 105,0-63,0 21,0-64,0 22,0-43,0 22,0-22,0 1,0-1,0 21,0-41,0 20,0 0,0-21,0 0,0 1,0-1,0 0,0-21,0 21,0 0</inkml:trace>
  <inkml:trace contextRef="#ctx0" brushRef="#br1" timeOffset="98275.621">8847 10265,'0'21,"0"0,0 43,0-43,-21 64,21-22,0 1,0 41,0-41,0-22,0 1,0-1,0 0,0 1,0-22,0 0,0 0,0 0,0 0,0 1</inkml:trace>
  <inkml:trace contextRef="#ctx0" brushRef="#br1" timeOffset="99146.6708">8826 11852,'0'21,"0"1,0-1,0-21,0 42,-22 43,22-22,0-20,0 20,0-42,0 22,0-1,0-21,0 0,0 0,0 1,0-1,0-21,0 21,0 0</inkml:trace>
  <inkml:trace contextRef="#ctx0" brushRef="#br1" timeOffset="99859.7116">8762 12889,'0'22,"-21"-22,21 0,0 21,-21 42,21 22,0-43,0 22,0-1,0-21,-21 1,21-1,0 0,0 1,0-22,0 21,0-21,0 1,0-1,0 0,0 0,0-21</inkml:trace>
  <inkml:trace contextRef="#ctx0" brushRef="#br1" timeOffset="102470.861">14011 7006,'21'0,"-21"0,0 21,0 21,0-21,0 22,0-1,0-21,0 0,0 22,0-22,0 21,0-21,0 0,0 1,0-1,0 0,0 0</inkml:trace>
  <inkml:trace contextRef="#ctx0" brushRef="#br1" timeOffset="103597.9254">14053 7640,'0'22,"0"-1,0 21,0 64,0 42,0 170,0-107,0-20,0-64,0-21,0-64,0 0,0-21,0 1</inkml:trace>
  <inkml:trace contextRef="#ctx0" brushRef="#br1" timeOffset="104537.9792">14053 9736,'0'21,"0"-21,0 42,-21 1,21 20,-21 43,21 0,0-43,0 22,0-43,0 1,0-43,0 21,0 0,-22-21</inkml:trace>
  <inkml:trace contextRef="#ctx0" brushRef="#br1" timeOffset="105299.0227">13989 11450,'0'21,"0"0,0 1,0 20,-21 0,21 1,-21 20,21-21,-21 43,21-64,0 22,0-1,0-21,0-21,0 21,0 0,0 1,0-1,-21-21,21 21</inkml:trace>
  <inkml:trace contextRef="#ctx0" brushRef="#br1" timeOffset="106042.0652">14074 12657,'0'21,"0"0,0 0,0 21,0 1,0-1,0 0,0 22,0-1,0-20,0 20,0 22,0-43,0 0,0 1,0-22,0 21,0-21,0-21,0 22,0-1,0 0,0 0</inkml:trace>
  <inkml:trace contextRef="#ctx0" brushRef="#br1" timeOffset="107407.1433">14116 13715,'0'0,"0"21,0 64,0-22,0 43,0-43,0-20,0-1,0 0,0-20,0-1,0 0,0 0,0-21,0 21,0 0,0 1,0-1</inkml:trace>
  <inkml:trace contextRef="#ctx0" brushRef="#br1" timeOffset="181386.3745">14455 9376,'0'0,"21"0,0 0,1 0,-1 0,0 0,0 0,0 0,-21 0,21 0,1 0,-1 0,0 0,21 0,-21 0,22 0,-22 0,0 0,0 0,22 0,-1 0,-21 0,0 0,0 0,0 0,1 0,-22 0,21 0,0 0,0 0,0 0,0 0,1 0,20 0,-21 0,-21 0,21 0,0 0,1 0,-1 0,0 0,0 0,21 0,-20 0,-22 0,21 0,21 0,-21 0,0 0,1 0,20 0,-21 0,-21 0,42 0,-20 0,-1 0,0 0,0 0,0 0,0 0,1 0,-22 0,21 0,0 0,0 0,0 0,0 0,1 0,-1 0,0 0,-21 0</inkml:trace>
  <inkml:trace contextRef="#ctx0" brushRef="#br1" timeOffset="190584.9008">14392 9270,'0'0,"0"0,0-21,0 0,0 0,0 0,0-22,0 22,0-21,0-1,0 1,0 0,0-22,-22 22,22-22,0 22,0 0,0-1,0 1,0 21,0-43,0 22,0-43,0 43,0 0,0-22,0 43,0-21,0-1,0 22,0 0,0-21,0 21,0-22,0 1,0 21,0-22,0 22,0 0,0 0,0 0,0 21,0-21,0-1,0 1,0 0,0 0,0 0,0 0,0 21,22 0,-1 0,-21 21,21-21,0 21,0-21,43 21,-22 0,0-21,43 0,-43 0,1 0,20 0,-20 0,-1 0,0 0,22 0,-22 0,0 0,43 0,-85 0,21 0,21 0,-20 0,-1 0,0 0,0 0,0 0,22 0,-43 0,42 0,0 0,-21 0,43 21,-22 1,43 41,-22-42,43 0,-21 22,-22-43,43 21,-64 0,-20 0,20-21,-42 21,42-21,-21 0,1 0,-22 22,0-1,0 0,0 0,-22 0,1 0,21-21,0 22,0-1,0 0,0 0,0 0,0 0,0 1,0 20,0-42,0 42,0 1,0-1,0-21,0 21,0-20,0-1,0 0,0 0,0-21,0 21,0 0,0 1,0-1,0 0,0 0,0 0,0 0,0-21,0 22,0-1,0 0,0 0,0 0,0 0,0 1,0-1,0-21,0 21,0 0,0 0,0 0,0 1,0-1,0 0,0 0,0-21,0 21,0 0,0 1,0-1,0 0,0 0,0 0,-21-21,0 0,0 0,0 21,-1-21,1 0,0 0,0 0,21 22,-21-22,0 0,-1 0,1 0,0 0,0 0,0 0,0 0,21 0,-21 0,-1 0,1 0,-21 0,0 0,20 0,1 0,0 0,0 0,21 0,-21 0,0 0,-22 0,1 0,21 0,0 0,-22 0,1 0,0 0,20 0,1 0,0 0,-21 0,21 0,-22 0,22 0,0 0,0 0,0 0,-1 0,1 0,0 0,-21 0,21 0,-22 0,22 0,0 0,0 0,0 0,-22 0,22 0,0 0,0 0,0 0,0 0,-1 0,1 0,0 0,-21 0,21 0,-1 0,1 0,0 0,0 0,0 0,21 0,-21 0,-1 0,1 0,0 0,0 0,0 0,0 0,-1 0,22-22,0 22,0-21,0 0,0 0,0 0,0-22,0 22,0-21,0 0,0 42,0-43,0 1,0 21,0-22,0 1,22 0,-22 21,0-22,0 1,0 21,0 0,0-1,0 1,0 0,0-21,21 21,-21-22,0 1,0 21,21 0,-21-1,0 1,0 0,0 21,0-21,0 0,0 0,0-1,0 1,0 0,0-21,21 21,-21 21,0-22,0 1,0 0,0 0,0 0,0 0,0-1,0-20,0 42,0-21,21 0,-21 0,0-1,0 1,0 0,0 0,0 0,0 21,0-21,0-1,0 1,0 0,0 0,0 0,21 21,1 0,-1 0,0 0,-21-21,21 21,0 0,0 0,22-22,-22 22,21 0,-21 0,1 0,20 0,0 0,1 0,20-21,-21 21,1 0,20 0,-42 0,0 0,22 0,-22 0,21-21,1 21,-1 0,0-21,-21 21,1 0,20 0,-42 0,21 0,21 0,-20 0,20 0,-21 0,0 0,22 0,-43 0,42 0,-21 0,0 0,22 0,-22 0,21 0,-21 0,0 0,1 0,-1 0,21 0,-21 0,0 0,0 0,1 0,-1 0,0 0,-21 0,21 0,0 0,0 0,1 0,-1 0,0 0,-21 0,0 21,0 0,0 0,0 1,0 20,0-42,0 21,0 0,0 0,0 1,0-1,0 0,0 0,0 0,0-21,0 21,0 1,0-1,0 0,0 0,0 0,0 0,0-21,0 22,0-1,0 0,0 0,0 0,0 0,0 1,0-1,0-21,0 21,0 0,0 21,0-20,0-1,0 21,0-21,0 22,0-43,0 21,0 21,0-21,0 0,0 1,0-1,0 0,0 0,0-21,0 21,0 0,0 1,0-1,0 0,0 0,0 0,0-21,0 21,0 1,0-1,0 0,0 0,0 0,0 0,0 1,0-22,0 21,0 0</inkml:trace>
  <inkml:trace contextRef="#ctx0" brushRef="#br0" timeOffset="210148.0198">13418 11302,'0'0,"0"-21,0 0,0 0,0 21,0-22,0 1,0 0,0 0,0 0,0 0,0-1,0 1,0 21,0-21,0 0,0-21,0 20,0 1,0 0,0 0,0 0,0 21,0-21,0-1,0 1,0 0,0 0,0 21,0 0,-21 0,21 21,-21 0,21 0,-21-21,21 22,-22-22,22 0,0 21,0 0,0 0,-21-21,21 21,0-21,0-21,0 0,21 0,1 21,-22 0,0-21,0-1,0 1,0 0,21 21,0 0,0 0,0 0,0 0,1 0,-22 21,21 0,0-21,-21 22,0-22,21 0,-21 21,21-21,-21 21,0 0,0 0,0 0,0 1,0-22,-42 0,42 0,-42 0,20 0,1 0,0 0,0 0,0 0,0 0,-1 0,22 0</inkml:trace>
  <inkml:trace contextRef="#ctx0" brushRef="#br0" timeOffset="215628.3332">14836 11323,'0'0,"0"-21,0 0,0 0,0 0,0-1,0-20,0 0,0 42,0-21,0-1,0 1,0 0,0 0,0 0,0 0,0-1,0 22,0-21,0 0,0 0,0 0,0 0,0-1,-21 22,0 0,21 0,-21 0,21 22,-22-22,22 21,-21 0,0 0,21 0,0-21,-21 0,21 21,0 1,-21-1,0 0,21-21,0 0,0-21,21 21,0-21,-21-1,21 22,0-21,0 21,-21-21,22 21,-22-21,0 0,0 0,21 21,-21-22,21 22,-21-21,21 21,-21-21,21 21,-21 0,21 0,1 0,-1 0,-21 0,21 0,-21 21,21 0,0 1,0-1,0 0,-21-21,0 21,22-21,-22 21,0-21,21 21,-21 1,21-22,-21 21,0 0,21-21,-21 21,0-21,-21 0,0 0,-22 0,43 0,-42 0,21 0,-21 0,21 0,-1 0,1 0,0 0,0 0,21 0,-21 0,0 0,-1 0,1 0,0 0</inkml:trace>
  <inkml:trace contextRef="#ctx0" brushRef="#br0" timeOffset="230085.1601">12508 11429,'0'0,"0"-21,0 0,0-22,0 22,0 21,0-21,0 0,0 0,0 0,0-1,0 1,0 0,0 0,0 21,0-21,0 0,0-1,0 1,0 0,0 0,0 0,0 0,0 21,0-22,0 1,-21 21,21 0,-21 0,0 0,-1 0,22 0,-21 0,21 21,-21-21,0 0,21 0,-21 0,21 22,-21-22,21 21,0 0,-22-21,22 0,0 0,0-21,22 0,-1 21,-21 0,21 0,-21-22,21 22,-21-21,21 21,-21-21,0 0,21 21,-21-21,0 0,22-1,-1 22,-21 0,21 0,0 0,0 0,-21 0,21 0,-21 22,22-22,-1 21,0 0,0 0,-21 0,0 0,0-21,0 22,0-1,0 0,0 0,0-21,-21 0,0 0,-22 0,22 0,0 0,0 0,0 0,21 0,-21 0,-1 0,1 0,0 0</inkml:trace>
  <inkml:trace contextRef="#ctx0" brushRef="#br0" timeOffset="234903.4357">12572 11683,'0'0,"0"0,21 0,0 0,0 0,0 0,0 0,1 0,-1 0,0 0,0 0,0 0,0 0,1 0,20 0,-21 0,21 0,-21 0,-21 0,22 0,-1 0,0 0,0 0,0 0,22 0,-22 0,0 0,-21 0,42 0,-21 0,1 0,-1 0,0 0,0 0,0 0,-21 0,21 0,1 0,-1 0,0 0,-21-21,-21 0,0 21,21-22,-22 22,22-21,-21 21,21-21,-21 21,21-21,-21 21,21 0,-21 0,0 0,-1-21,1 0,21 21,0 0,0 21,21-21,-21 0,22 0,-22 21,21 0,0-21,-21 21,21-21,0 21,-21 1,21-22,-21 21,22-21,-22 21,21 0,0-21,-21 21,0 0,0 1,0-22,0 21,-21-21,21 21,-21-21,-1 0,22 21,-21 0,21 0,-42 1,21-22,-22 21,22 0,0 0,0-21,21 21,-21-21,21 21,-21-21</inkml:trace>
  <inkml:trace contextRef="#ctx0" brushRef="#br0" timeOffset="236822.5455">12635 11725,'0'-21,"0"0,0 0,0 21,0-21,0-1,21 22,-21-21,21 21,-21 0,0 0,0-21,22 21,-22-21,21 21,-21-21,21 21,-21-21,21 21,-21-22,21 22,-21 0,0 22,0-22</inkml:trace>
  <inkml:trace contextRef="#ctx0" brushRef="#br0" timeOffset="237929.6088">12635 11725,'0'0,"0"21,0 1,0 20,0-21,0 0,21 0,0 1,-21-1,0-21,0 21,0 0,0 0,0 0</inkml:trace>
  <inkml:trace contextRef="#ctx0" brushRef="#br0" timeOffset="553373.6511">13376 7471,'0'0,"0"21,0 1,0-1,0 0,0 0,0 0,0 0,0-21,0 21,0 1,0-1,0 21,0-21,0 0,0 1,0-1,0-21,0 21,0 0,0 0,0 0,0 1,0-1,0 0,0 0,0-21,0 21,0 0,0 22,0-1,0-21,0 0,0 1,0-1,0-21,0 21,0 21,0-21,0 1,0 20,0-21,0 21,0-20,0-22,0 21,0 21,0 0,0-20,0 20,0 0,0-21,0 22,0-1,0-21,0 22,0-1,0-42,0 21,0 0,0 0,0 1,0-1,0 0,0 0,0-21,0 21,0 0,0 1,0-1,0 0,0 0,0 0,0 0,0-21,0 22,0-1,0 0,0 0,0-21,-21 0,-1 0,22-21,0 21,0-21,-21 0,0 21,0-22,0 1,0 0,21 0,-22 0,1 0,21-1,0 1,0 21,-21-21,0 0,21 0,0 0,0-1,-21 1,21 0,0 21,21 0,0 0,0 21,0-21,22 21,-1 1,0-22,-42 21,22-21,20 0,-21 0,21 0,-20 21,-1-21,0 0,-21 0,21 0,0 0,0 0,1 0,-1 0,0 0,-21 21,0 0,0 0,0 1,0-22,0 0,-21 0,0 0,-1 21,1 0,0-21,21 21,-21-21,0 21,0-21,-1 21,1-21,0 0,21 22,-21-22,21 0,-21 0,0 0</inkml:trace>
  <inkml:trace contextRef="#ctx0" brushRef="#br0" timeOffset="560999.0871">12529 8318,'0'0,"0"21,0 0,0 0,0 0,0 1,0 20,0 0,0 1,0-1,0 21,0-20,0 41,0-41,0-1,0 22,0-43,0 21,0 0,0-20,0 20,0-21,-21-21,21 21,0 0,0 1,0-1,-21 0,21 0,0 0,0-21,0 21,0 1,0-1,0 0,0 0,0 0,0 0,0 0,-21-21,21 0,-21 0,-1 0,1 0,21 0,-21-42,0 21,21 0,-21 0,21 0,-21-1,-1 1,22 21,0-21,0 0,0 0,0 0,0-1,-21 22,21 0,0 0,0 22,43-22,-22 21,21-21,-21 21,0-21,22 21,-22-21,21 21,-42-21,21 21,1-21,-1 0,-21 22,0-1,0 0,0-21,0 21,-21-21,21 21,-22-21,22 0,0 21,-21-21,21 21,-21-21,21 0,-21 0,0 0</inkml:trace>
  <inkml:trace contextRef="#ctx0" brushRef="#br0" timeOffset="696214.8212">10476 7873,'0'0,"22"0,-1 0,21 0,-42 0,42 0,43 0,-43 0,1 0,20 0,-21 0,1 0,63 0,-43 0,1 0,20 0,1 0,0 0,-43 0,0-21,22 21,-22 0,0-21,22 21,-22 0,-21 0,22 0,-22 0,21-21,-21 21,0 0,22 0,-22 0,0 0,0 0,0 0,22 0,-22 0,21 0,-21 0,1 0,20 0,-42 0,21 0,21 0,-20 0,-1 0,0 0,0 0,0 0,0 0,1 0,-1 0,0 0,21 0,-21 0,1 0,-1 0,0 0,-21 0,21 0,0 0,0 0,1 0,-1 0,0 0,-21-21,21 21,0 0,-21 0,21 0,1 0,-1 0,0 0,0 0,-21-22,0 1,0 0,0 21,0-21,-21 21,0-21,0 21,21-21,-22 21,22 0,-21-22,0 22,21 0,0 0,42 22,-20-22,-22 42,42-42,-21 21,21-21,-42 21,21-21,-21 21,22-21,-1 0,-21 22,21-22,-21 21,21-21,-21 21,21-21,-21 21,0-21,0 21,0 0,-21 22,-21-22,21-21,-1 21,1 0,0 0,0-21,0 22</inkml:trace>
  <inkml:trace contextRef="#ctx0" brushRef="#br0" timeOffset="698954.9778">10476 8021,'0'-21,"0"0,0 0,0 0,0 0,22 21,-1-22,-21 1,21 0,0 0,0 21,-21-21,21 21,-21-21,0-1,0 22,0 0,-21 22,0-1,0 0,21-21,21-21,0 21,-21-21,21 21,-21-22,0 22,22-21,-1 21,-21 0,21 0,-21-21,21 21,-21 21,0-21,-21 21,0 1,0-1,21 0,-22 0,1 0,21 0,-21 1,0-22,0 0,0 21,21 0,0 0,0-21,0 21,21 0,-21 1,21-1,0-21,0 0,-21 21,21-21,-21 21,22 0</inkml:trace>
  <inkml:trace contextRef="#ctx0" brushRef="#br0" timeOffset="706124.388">10455 10879,'0'-21,"0"21,21 0,1 0,-1 0,21 0,-21 0,22 0,-22 0,21 0,-21 0,0 0,1 0,-1 0,0 0,0 0,0 0,0 0,22 0,-1 0,-21 0,21 0,-42 0,22 0,20 0,-21 0,0 0,0 0,1 0,-1 0,-21 0,-21-22,-1 1,1 21,21-21,-21 21,21-21,-21 21,0-21,21 21,0-21,-21 21,21-22,-22 22,1-21,21 21,0 0,21 0,1 0,-1 0,0 0,0 21,0-21,0 22,1-1,-1 0,0-21,-21 21,0 0,0 0,0 1,0-1,0 0,0 21,-21-21,0 1,-1-1,22 0,-21-21,0 21,0 0,0-21,21 0</inkml:trace>
  <inkml:trace contextRef="#ctx0" brushRef="#br0" timeOffset="707796.4836">10434 10815,'0'0,"0"0,0-21,21 0,0 0,1 0,-1 21,-21 0,21 0,-21-22,0 22,0 0,0 22,0-1,-21 0,0 0,21 0,0 0,-22-21,22 22,-21-22,21 21,0-21,0 21,0 0,0 0,0 0,21 1,-21-1,22-21,-22 21,21-21,0 21,-21-21,0 21</inkml:trace>
  <inkml:trace contextRef="#ctx0" brushRef="#br0" timeOffset="710012.6104">11302 11492,'0'0,"21"0,0 0,0 0,0 0,1 0,41 0,-21 0,1 0,41-21,-41 21,-1 0,0 0,22 0,-22 0,-21 0,22 0,-22 0,0 0,0 0,0 0,0 0,22 0,-22 0,0 0,0 0,22 0,-43 0,42 0,-21 0,0 0,22 0,-22 0,0 0,0 0,0 0,-21-21,0 21,0-21,-21 21,0-21,0 21,0-21,-1 21,1 0,21-22,-21 22,21 0,0-21,-21 21,0 0,0 0,21 0,21 0,21 0,-42 0,0 0,21 0,0 21,1-21,-1 0,-21 0,0 22,0-1,0 0,0 21,0-21,0 1,0-1,-21 0,-1-21,22 21,0 0,0 0</inkml:trace>
  <inkml:trace contextRef="#ctx0" brushRef="#br0" timeOffset="711386.6888">11408 11598,'0'-21,"0"21,0-21,0 0,0 0,21-1,-21 1,21 0,-21 0,21 21,0 0,-21 0,21 0,-21-21,0 21,0 0,0 21,0 0,-21 0,0 0,0-21,21 22,-21-22,21 21,-21-21,21 21,0-21,0 21,0-21,42 21,-21 0,0-21,-21 22,21-22,1 0,-22 21,21-21,-21 21,21-21</inkml:trace>
  <inkml:trace contextRef="#ctx0" brushRef="#br0" timeOffset="1.06965E6">4276 11895,'0'0,"-22"0,1 0,0 0,-21 0,21 0,-1 0,-20 0,21 0,0 0,21-22,-21 1,-1 0,1 0,0 0,21-22,-21 22,0-21,0 0,21 20,-22-20,1 42,21-21,-21 0,0 0,21-1,0 1,0 0,0 0,0 0,0-22,0 22,0-21,21 0,-21-1,0 22,21-21,0 21,-21 0,22-1,-22 1,0 0,0 0,0 21,0-21,0 21,0 0,-22 0,1 21,21 21,-63-21,42 1,-1-1,1 0,-21 0,21-21,-22 21,22-21,0 21,0 1,0-1,0 0,21-21,0 0,-22 0,22 0,0 0,0-21,0 0,0-1,0 1,22-21,-1 21,21-22,-21 22,22 0,-43-21,42 21,-42 21,21-22,0 1,0 0,1 21,-22-21,21 21,0-21,-21 0,21-1,0 22,0 0,1 0,-22 22,21-1,0 21,-21-21,21 0,0 22,-21-1,21-21,1 0,-22-21,0 22,21-1,-21 0,0 0</inkml:trace>
  <inkml:trace contextRef="#ctx0" brushRef="#br0" timeOffset="1.07185E6">8868 11895,'0'21,"-21"0,0-21,-22 0,-20 0,-22 0,22 0,-43 0,42 0,-41-42,41 20,-42 1,64 0,-22-21,1 21,21-43,-1 43,22-21,-42 20,63-20,-22 0,1-1,21 22,-21-21,21 0,0-1,0 1,0 0,0-1,0 22,0 0,0-21,0 42,0-21,0-1,21 1,0 0,-21 0,22 0,-1 21,-21-21,21 21,-21 0,0-22,0 22,-21 0,-22 0,22 0,-21 0,21 22,0-22,0 21,-1-21,-20 21,21 0,0-21,-22 21,22-21,-21 21,21-21,0 22,-1-22,22 0,0 0,0-43,43 22,-22 0,0 21,21-21,-20 21,20-21,-21-1,0 22,0 0,1 0,-22 0,21 0,0 0,0 0,0 0,-21 22,21-22,0 21,1 0,-22 0</inkml:trace>
  <inkml:trace contextRef="#ctx0" brushRef="#br0" timeOffset="1.07379E6">12572 12657,'0'0,"0"0,-22 0,1 0,-21 0,21 0,-22 0,43 0,-21 0,-21 0,0 0,-1 0,-41 0,41 0,1 0,0 0,-22 0,22 0,-1-22,22 22,0-21,-21 21,21 0,-22 0,43-21,-42-21,42 21,-21-1,0 1,21-21,-21 0,21 20,0-20,0 21,0 0,0 21,0-21,0-1,0 1,0 0,0 0,0 0,0 0,0-1,-22 22,1 0,0 43,-42 20,-1-20,22-1,21 0,-22-21,43 1,-21-22,21 21,-21-21,0 21,21-21,0-21,21 0,0-22,64 1,-64 21,21 0,-42-1,0 1,0 0,21 21,1-21,-1 0,0 21,-21-21,21 21,0 0,0 0,1 0,-22 0,21 0,0 21,0 0,21 0,-20 0,-1-21,-21 21,21-21,-21 22,21-22,0 21,-21-21</inkml:trace>
  <inkml:trace contextRef="#ctx0" brushRef="#br0" timeOffset="1.07561E6">17714 12191,'-63'0,"20"0,1 0,-21 0,-43 0,42-21,-20 21,20-21,-21 21,43-22,0 1,-22 21,22-21,21 21,-21-21,20 0,1 0,21-1,-21 22,0-42,21 21,0-21,0-1,0 22,0-21,0-1,0 22,0-21,0 0,0 20,0 1,0-21,0 21,0 0,0-1,0 1,0 0,0 0,0 0,-21 21,21 0,-43 21,22 0,-21 21,21-20,-22-1,22 0,-21 0,21 0,-22 0,43 1,-21-1,0-21,21 0,-21 0,21 21,0-21,21 0,21 0,43-64,-64 43,22-21,-43 21,42 0,-21-22,-21 22,21 21,-21 0,21 0,-21-21,22 0,-1 21,0 0,0 42,21-21,-20 22,20-22,-21 21,0-21,0 0,1 1,-1-22,-21 21,0-21</inkml:trace>
  <inkml:trace contextRef="#ctx0" brushRef="#br0" timeOffset="1.07746E6">21333 12022,'0'0,"0"0,-42 0,21 0,-22 0,-20 0,21 0,20-22,-41-20,42 0,-43-22,43 22,0 0,0-1,0 1,21 21,0-22,0 22,0 0,0 0,0 0,0-22,0 22,0-21,0 0,21 20,-21-20,21 0,0 21,-21 0,21-1,-21 1,0 0,0 21,0-21,0 0,0 21,-42 0,21 0,0 21,-22-21,22 0,0 0,0 21,-22 0,22-21,0 21,0-21,0 22,0-22,-1 0,22 0,0 0,0-22,22 1,-1 21,21-42,-21 42,-21-21,21 21,1-21,-1-1,0 22,-21 0,21 0,21 0,1 22,-22-1,0 0,0 0,-21 0,21 0,1-21,-22 0,21 0,-21 22,21-22,-21 21,0-21</inkml:trace>
  <inkml:trace contextRef="#ctx0" brushRef="#br0" timeOffset="1.08311E6">25058 12276,'0'0,"-42"0,20 0,1 0,0 0,-21 0,-1-22,1 22,-21-21,20 0,22 21,-42-21,20-21,22 20,-21 1,42 0,-43-21,1-1,0 22,21-21,-22-43,22 43,0-64,0 43,-21-22,20 21,22 22,-21 0,21-1,0 1,0 21,0-21,0-1,0 22,0-21,0 0,0-1,0 22,21-21,-21-1,22 43,20-84,0 41,1 22,20-21,-42 0,21-1,1-20,-22 42,0 21,-21-22,21 1,0 21,-21-21,0 21,0-21,0 0,0 21,0 0,-42 0,0 0,21 0,-22 0,22 0,0 0,-42 0,41 0,-20 0,-21 21,41-21,1 0,-21 0,42 0,-42 21,20-21,1 0,-21 0,21 0,0 0,-1 0,1 0,0 0,42 0,64 0,-22 0,107 0,-43 0,21 0,-64 0,22 0,-63 0,-1 0,0 0,-21 0,1 0,-1 0,0 0,-21 0,21 0,0 0,-21 21,0 43,0-22,0 0,0 1,0-22,0 21,0-21,0 1,0-1,-21 0,-21-21,42 0,-64 0,22 0,0 0,-43 0,21-21,22-22,-43 1,43-64,-42 22,62 20,-41-21,21 22,20-43,-20 64,21-22,0 22,0 21,21 21,-22 0,22-21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4-27T12:25:29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6625,'0'0,"0"42,0 43,0-22,0 1,0 41,0-41,0 42,21 0,0-22,0 22,-21-21,0-43,0 0,0-42,0 21,0 1,0-1,0 0,21-21,0 21,-21 0,21 0,1 1,-22-22,0 21,0 0,0 0,0 0,0 0,0 1,0-22,21 0,0 0,21 0,-21 0,22 0,-22 0,0 0,43-22,-22 22,0-21,22 21,-22 0,0-21,43 21,-43-21,1 0,20 21,22-43,-22 43,1-21,21 0,-22 21,-21-21,43 21,-43-21,1 0,-1 21,21-22,-20 22,-1-21,0 0,-20 21,20-21,-21 21,0-21,22 21,-22-21,21 21,-42-21,42 21,-42-22,22 22,-22 0,21 0,0 0,0 0,0 0,0 0,1 0,-22-21,0 0,0 21,0-21,0-21,0 20,-22 1,22-21,0 0,0 20,0-20,-21 0,21 21,0-43,0 22,0-22,0 43,0-21,0-1,-21 22,21-21,0 0,0 42,0-43,0 22,0 0,0 0,0 0,0-1,0 1,-21 0,21 21,-21-21,21 0,0 0,0-1,0 1,-21-21,21 21,0 0,0 21,0-22,0 1,-22 21,1 0,21-21,-21 21,21 0,-42 0,21 0,-22 0,22 21,0-21,-21 21,20-21,-20 22,42-22,-21 0,-21 21,20-21,-20 0,21 0,0 21,-43-21,22 0,0 21,-22-21,22 0,0 0,-43 0,43 0,-1 0,1 0,-22 0,43 21,-21-21,21 21,21-21,-43 0,1 0,21 22,-21-22,20 0,-20 0,0 0,-1 0,-20 0,42 0,-22 0,1 0,21 0,0 0,-22 0,43 0,-42 0,21 0,0 0,-22 0,22 0,0 0,0 0,0 0,21 0,-21 0,0 0</inkml:trace>
  <inkml:trace contextRef="#ctx0" brushRef="#br0" timeOffset="2949.1686">11408 6286,'0'21,"-22"0,22 43,0-1,0 1,0 20,0-20,0-1,0 22,0 0,0-1,0-20,0-1,0 22,0-43,0 22,0-22,0 1,0-22,0 0,0 0,0 0,0 0,0 1,0-1,0 0,0 0,0 0,0 0,0 0,0-21,0 22,0-1,0 0,0 0,0-21,22 0,20 0,21 0,-20 0,63-21,42-21,-43 42,-41-22,21 1,-22 21,1-21,20 0,-20 21,42 0,-43 0,1 0,147-42,-84 42,-21 0,-21-21,-1 21,1 0,-22 0,1 0,21 0,-43-22,0 22,22 0,-22-21,0 21,1 0,-1 0,-21-21,22 21,-22-21,0 21,21-21,-42 21,42 0,-20 0,-1 0,0 0,0 0,0 0,-21 0,0-21,0-1,0 1,0 0,0-21,0 21,0-22,-21-20,0-1,21-20,0 20,-21 43,21-21,0-1,0 1,0 21,0-22,0 22,0 21,0-21,0 0,0 0,0 0,-21-22,-1 22,22 0,0 0,0 21,0-21,-21-1,21 1,0 0,-21 0,0 0,21-22,-21 22,0 21,21-21,-43 0,22 21,-21-21,0 21,-1 0,-41 0,41 0,1 0,0 0,-22 0,1 0,-22 0,0 0,1 0,20 0,1 0,-43 0,64 0,-1 0,1 0,-22 0,22 0,0 0,-22 0,22 0,0 0,-43 0,43 0,-1 21,-20-21,20 0,1 0,0 0,-43 0,43 0,-1 0,-20 0,21 0,-1 0,1 0,-21 0,20 0,1 0,-43 0,43 0,42 0,-42 0,20 0,-20 0,21 0,0 0,0 0,-1 0,22 0</inkml:trace>
  <inkml:trace contextRef="#ctx0" brushRef="#br0" timeOffset="5371.3072">17905 6180,'-21'0,"21"21,-22 85,22-21,-21 63,21-21,0 106,0-22,0-20,0-22,0-63,0-21,0-1,0-63,0 1,0-1,0 0,0 0,0-21,0 0,43-21,20 21,43-21,0 0,-22 21,64-22,-42-20,-42 42,-1 0,64 0,-21 0,0 0,-21-21,63 21,-43 0,-20-21,21 21,0 0,-43 0,1 0,-22 0,43 0,-85 0,21 0,21 0,-21 0,22 0,-43-21,21 21,0 0,0-22,0 22,1-42,-22 21,21 0,21-21,-21-22,0-21,1 1,-1-1,-21 0,0 1,0 20,0-42,0 43,0 21,0-1,0-20,0 20,0 22,0-21,0 21,0 0,0-1,0 1,0 0,0 0,0 21,-21 0,-1 0,-83 0,-1 0,-21 0,21-21,-63 21,63 0,0 0,-42 0,-85 0,106 0,21 0,43 0,-43 0,42 0,-20 0,20 0,22 0,21 0,-22 0,22 0,0 0,0 0,0 0,-22 0,22 0,0 0,-21 0,21 0,-22 0,43 0,-21 0,-21 0,21 0,0-21,-1 21,1 0,0 0</inkml:trace>
  <inkml:trace contextRef="#ctx0" brushRef="#br0" timeOffset="12175.6964">22180 10328,'0'22,"0"-1,0 63,0 43,0 64,21-85,0-22,21 1,-42-43,0 1,0-1,0-21,0 0,0 1,0-22,0 21,0 0,0-21,22 0,-1 0,42 0,-21 0,64 0,42-21,-63 21,0-43,-22 22,22 21,-43-21,-21 21,22-21,-43 21,21 0,0 0,0 0,0 0,-21-21,0 21,0-21,0-22,0-41,0 41,0 1,0-22,0 22,0 0,0-1,0 22,0-21,0 0,-21 20,21-20,0 42,0-21,0 0,0 0,0-1,0 1,-21 21,21-21,-21 21,0-21,0 21,-1 0,-20 0,0 0,-22 0,1 0,20 0,1 0,-21 0,20 0,1 0,-22 0,22 0,21 0,-21 0,20 0,1 0,-21 0,21 0,-21 0,20 0,22 0,-21 0,0 0,0 0</inkml:trace>
  <inkml:trace contextRef="#ctx0" brushRef="#br0" timeOffset="14124.8078">22286 12106,'0'-21,"0"0,0 0,0 0,21 21,0 63,-21 128,21-1,21-21,-21-20,1-1,-22-85,0-20,0-1,0-21,0 0,0 0,0 0,21-21,42 0,-42 0,22 0,20 0,1-21,-22 0,22 21,-22 0,0 0,22 0,-22 0,0 0,-20 0,20 0,-21 0,0 0,0 0,1-21,-1 21,-21-21,0-43,0-20,0-1,-21-21,-1 43,1-43,21 42,-21-20,21 41,-21-20,21 42,0-22,0 1,0 21,0 0,0 0,0-1,0 1,0 21,0-21,0 0,0 0,0 0,0-1,-21 22,0 0,-1 0,-20 0,0 0,-1 0,-20 0,21 0,-1 0,-20 0,20 0,1 0,0 0,21 0,-1 0,-20 0,21 0,0 0,0 0,-1 0,22 0,-21 0,0 0,-21 0,21 0,0 0,-1 0,1 0,0 0</inkml:trace>
  <inkml:trace contextRef="#ctx0" brushRef="#br0" timeOffset="16122.9222">22497 13884,'0'21,"0"-21,0 106,0-21,0 42,0-21,0-22,0 1,0 0,0-43,0 0,0-42,0 21,0 1,0-1,0 0,0 0,21-21,0 0,22 0,20 0,-20 0,-1 0,64 0,-64 0,0 0,1 0,20 0,-42 0,22 0,-22 0,0 0,-21 0,21 0,0 0,1-21,-22 0,0 0,0-1,0-41,-22-1,22-20,-21 20,0 1,0-22,-21 43,42-22,0 43,0-21,0 21,0-1,0 1,0 0,0 21,0-21,0 0,0 0,0 21,-22 0,-20 0,21 0,-21 0,-1 0,1 0,0 0,-22 0,22 0,-1 0,-41 0,41 0,43 0,-42 0,21 0,0 0,0 0,-1 0,1 0,0 0,0 0</inkml:trace>
  <inkml:trace contextRef="#ctx0" brushRef="#br0" timeOffset="19575.1196">22455 11027,'0'-21,"-43"21,-41 0,-64 21,0 0,-106 21,21-42,-21 22,-64-22,22 0,63 0,-169 0,106 0,21-43,42-20,0-1,43-42,84 64,0-21,64 20,-43 1,64 42,-21 0,-22 0,-42 0,-63 0,-43 0,-20-106,-86 0,22-42,21 42,42-21,42 21,86 22,20 20,-21 1,22-22,20 43,1-1,20 22,22-21,-21 21,21 0,-1-1,1 1,0 0,0 21,-43-42,1 21,42-22,-22 22,22-42,-21 20,21 22,21 0,-21 21,-1-21,-20-21,21 20,0-20,21 21,-21-21,-1 20,1 1,21 0,-42-21,21 42,-22-43,1-20,-42 21,62 20,-20 1,-21-21,-22-43,21 43,22 0,-43-22,64 22,-21 21,21-22,-22 1,22 0,-42-22,63 64,-21-42,21 21,-22 21,-20-22,21 1,0 0,0 0,-22-21,22 20,0 1,0-21,0 21,-1 21,22-21,0-1,0 1,-21-21,0 42,21-21,-21 21,0 0,21 0,0 42,0-21,0 22,0-22,0 0,0 21,0-21,0 22,0-1,0-21,0 22,0-1,0-21,0 0,0 0,0-21,0 22,0-1,0 0,0 0,0 0,0 0,0 1,0-22,0-43,0 1,0-22,0 22,0-43,0 64,0-42,0 20,0 1,0 0,0-1,0 43,0-42,0 21,0 0,0 0,0-1,0 1,0 0,0 21,21 0,0 0,43 0,-22 0,0 21,22 22,42-22,-43 0,43-21,-64 21,1-21,-1 0,0 21,-21-21,22 0,-22 0,0 0,0 0,0 0</inkml:trace>
  <inkml:trace contextRef="#ctx0" brushRef="#br0" timeOffset="21583.2345">21905 10815,'-22'0,"1"-21,0 21,21 0,21 0,22 0,-1 0,0 0,43 0,-85 21,21-21,21 21,-20-21,20 22,-21-22,0 0,0 0,1 0,-1 21,-21 0,0 0,0 0,0 22,-64 20,1 22,-1 21,1-64,-1 42,1-20,-1-22,22 22,0-22,20-21,-20 0,21 1,21-1,-21-21,21 21,-21-21,21 21,0 0</inkml:trace>
  <inkml:trace contextRef="#ctx0" brushRef="#br0" timeOffset="27428.5689">2858 13567,'0'0,"0"21,0 63,0 22,0-21,0 21,0 0,0-43,21 22,0-43,0 22,-21-43,0 21,0-21,0 0,0 1,42-22,-20 0,20 0,21 0,-20 0,-1 0,43 0,-22 0,1 0,-22 0,43 0,-43 0,0 0,1 0,-43 0,21 0,0 0,0 0,0 0,0 0,1 0,-22 0,21-22,-21-20,0-21,0 41,0-20,0 0,0-1,0 1,0 21,0-21,0-1,0 22,0-21,0-1,0 22,0-21,0 21,0-43,0 43,0 21,0-21,0 0,-21 21,21-21,0-1,-22 1,1 21,21-21,-21 21,-21-21,21 21,-1 0,-41-21,21 21,-1 0,-20 0,-1 0,22 0,0 0,-43 0,43 0,-1 0,1 0,21 0,0 0,0 0,-1 0,1 0,0-21,0 21,0 0</inkml:trace>
  <inkml:trace contextRef="#ctx0" brushRef="#br0" timeOffset="29851.7075">6159 13736,'0'0,"0"42,0 1,0 20,0 1,0 20,0-20,0 42,0-43,0 1,0-22,0-21,0 0,21-21,0 0,1 0,20 0,21 0,-20 0,20 0,43 0,21 0,-64 0,1 0,21-21,-22 21,-21 0,1 0,41 0,-41 0,-43 0,42 0,-21 0,0 0,1 0,-1 0,0 0,-21-21,0 0,0 0,0-1,0-20,0-21,0-1,0-21,0 22,0 42,0-22,0 1,0 21,0 21,0-21,0 0,0-1,0 1,0 0,0 21,0-21,0 0,0 21,0-21,0-1,-21 22,0-21,-1 0,1 21,21-21,-42 21,42 0,-42 0,-43 0,43 0,-1 0,-20 0,20 0,-20 0,-22 0,1 0,41 0,1 0,-43 0,43 0,0 0,-1 0,1 0,42 0,-42 0,21 0,-1 0,-20 0,21 0,-21 0,20 0,1 0,21 0,-21 0</inkml:trace>
  <inkml:trace contextRef="#ctx0" brushRef="#br0" timeOffset="32167.8398">10074 13799,'-21'0,"21"0,0 64,0 21,0-22,0-21,0 22,0-43,0 43,0-43,0 21,0 22,0-43,0 21,0 0,0-20,0 20,0-21,21 0,-21 0,0-21,0 22,0-1,21-21,1 0,-1 0,21 0,-21 0,64 0,0 0,-1 0,-41 0,20-21,43-1,-43 22,22-21,0 21,-1 0,-41 0,-1 0,21 0,-41 0,-1 0,21 0,-21 0,-21 0,21 0,1 0,-22-21,0 0,0 0,0 0,0-22,0 1,0 0,0-1,0-20,0 20,0-41,0 63,0-22,0-41,0 62,0-20,0 0,0 42,0-21,0-22,0 22,0 0,0 0,0 0,-22 21,-20 0,-43 0,-84 0,-148 0,63 21,63 0,1-21,126 0,22 0,0 0,20 0,1 0,0 0,0 0</inkml:trace>
  <inkml:trace contextRef="#ctx0" brushRef="#br0" timeOffset="35204.0136">14159 13609,'0'21,"0"0,0 0,0 22,0-1,0-21,0 0,0 22,0-22,0 21,0 1,0-1,0-21,0 0,0 0,0 1,0-1,0-21,0 21,0 0,0 0,0 0,0 1,0-1,0 0,0 0,0 0,0 0,0 1,0-1,0 0,0 0,0 0,21-21,0 0,0 0,43 21,-43-21,42 0,43 22,-42-22,-1 21,22-21,42 0,0 0,-21 0,-1 0,22 0,-21 0,-42 0,-1 0,-20 0,-22 0,-21 0,0-21,0-43,0 22,-21-22,21-20,-22 20,1 22,0-43,21 85,-21-42,21-1,0 22,0 0,0 0,0 0,0 0,0-1,0 1,0 21,0-21,0 0,-21 0,21 0,0-1,-21 22,-1 0,1 0,0 0,-21 0,21 0,-43 0,22 0,-1 0,1 0,-43 0,1 0,20 0,1 0,-43 0,43 0,20 0,-20 0,20 0,1 0,0 0,21 0,-1 0,-20 0,21 0,0 0,0 0,-1 0,1 0,21 0,-21 0</inkml:trace>
  <inkml:trace contextRef="#ctx0" brushRef="#br0" timeOffset="67247.8464">1926 13715</inkml:trace>
  <inkml:trace contextRef="#ctx0" brushRef="#br0" timeOffset="67791.8775">1926 13842</inkml:trace>
  <inkml:trace contextRef="#ctx0" brushRef="#br0" timeOffset="68198.9007">1926 13948</inkml:trace>
  <inkml:trace contextRef="#ctx0" brushRef="#br0" timeOffset="68574.9222">1926 14138,'0'21,"0"0,0 1</inkml:trace>
  <inkml:trace contextRef="#ctx0" brushRef="#br0" timeOffset="68899.9408">1926 14286</inkml:trace>
  <inkml:trace contextRef="#ctx0" brushRef="#br0" timeOffset="69355.9669">1926 14286,'0'0,"22"0,-1 0,0 0,0 0</inkml:trace>
  <inkml:trace contextRef="#ctx0" brushRef="#br0" timeOffset="69682.9857">2138 14307,'21'0</inkml:trace>
  <inkml:trace contextRef="#ctx0" brushRef="#br0" timeOffset="69949.0009">2244 14329,'21'0</inkml:trace>
  <inkml:trace contextRef="#ctx0" brushRef="#br0" timeOffset="70196.015">2392 14329,'21'0,"0"0</inkml:trace>
  <inkml:trace contextRef="#ctx0" brushRef="#br0" timeOffset="70384.0258">2455 14329</inkml:trace>
  <inkml:trace contextRef="#ctx0" brushRef="#br0" timeOffset="70652.0411">2455 14329,'22'0</inkml:trace>
  <inkml:trace contextRef="#ctx0" brushRef="#br0" timeOffset="71036.0631">2477 14329,'0'0,"0"-22,0 1,0 0</inkml:trace>
  <inkml:trace contextRef="#ctx0" brushRef="#br0" timeOffset="71364.0818">2477 14202,'0'-22,"0"1,0 0,0 0</inkml:trace>
  <inkml:trace contextRef="#ctx0" brushRef="#br0" timeOffset="71659.0987">2477 14075,'0'0,"0"-22,0 1,0 0,0-21,0-1,0 22,0 0,0 0,0 0,0 21,0-21,0-1,0 1,0 0</inkml:trace>
  <inkml:trace contextRef="#ctx0" brushRef="#br0" timeOffset="72174.1282">2477 13715,'0'0</inkml:trace>
  <inkml:trace contextRef="#ctx0" brushRef="#br0" timeOffset="72403.1413">2307 13715,'-21'0,"0"0,0 0</inkml:trace>
  <inkml:trace contextRef="#ctx0" brushRef="#br0" timeOffset="72807.1644">2053 13715,'-21'0,"21"-21</inkml:trace>
  <inkml:trace contextRef="#ctx0" brushRef="#br0" timeOffset="74666.2707">5016 13799</inkml:trace>
  <inkml:trace contextRef="#ctx0" brushRef="#br0" timeOffset="75131.2972">5016 13884,'0'21</inkml:trace>
  <inkml:trace contextRef="#ctx0" brushRef="#br0" timeOffset="75420.3137">5016 14053,'0'22</inkml:trace>
  <inkml:trace contextRef="#ctx0" brushRef="#br0" timeOffset="75726.3313">4995 14180,'0'22,"0"-1</inkml:trace>
  <inkml:trace contextRef="#ctx0" brushRef="#br0" timeOffset="76101.3527">4974 14307,'0'22</inkml:trace>
  <inkml:trace contextRef="#ctx0" brushRef="#br0" timeOffset="76448.3726">5016 14329,'64'0,"-43"0,21 0,-21 0,1 0,-1 0,0 0</inkml:trace>
  <inkml:trace contextRef="#ctx0" brushRef="#br0" timeOffset="76636.3834">5376 14350,'21'0,"0"0,-21 0,22 0</inkml:trace>
  <inkml:trace contextRef="#ctx0" brushRef="#br0" timeOffset="76991.4037">5566 14371,'22'0,"-22"0,21 0,0 0,0 0,0 0</inkml:trace>
  <inkml:trace contextRef="#ctx0" brushRef="#br0" timeOffset="77200.4155">5672 14371,'0'0,"0"-21</inkml:trace>
  <inkml:trace contextRef="#ctx0" brushRef="#br0" timeOffset="77387.4262">5672 14350</inkml:trace>
  <inkml:trace contextRef="#ctx0" brushRef="#br0" timeOffset="77586.4377">5672 14307,'0'-21,"0"0,0 21,21-21,-21 0,0 0</inkml:trace>
  <inkml:trace contextRef="#ctx0" brushRef="#br0" timeOffset="77912.4564">5693 13969,'0'-21,"0"21,0-22</inkml:trace>
  <inkml:trace contextRef="#ctx0" brushRef="#br0" timeOffset="78128.4687">5693 13863,'0'-21,"0"0,0-1,0 1</inkml:trace>
  <inkml:trace contextRef="#ctx0" brushRef="#br0" timeOffset="78266.4766">5693 13778</inkml:trace>
  <inkml:trace contextRef="#ctx0" brushRef="#br0" timeOffset="78484.4891">5693 13736</inkml:trace>
  <inkml:trace contextRef="#ctx0" brushRef="#br0" timeOffset="78832.509">5672 13736,'-21'0,"0"0,0 0,21 0</inkml:trace>
  <inkml:trace contextRef="#ctx0" brushRef="#br0" timeOffset="79129.526">5313 13736,'-22'0</inkml:trace>
  <inkml:trace contextRef="#ctx0" brushRef="#br0" timeOffset="79632.5548">5291 13736,'-21'0,"0"0,21 0,-21 0,0 0,0 0,-1 0,1 0,0 0,0 0,0 0</inkml:trace>
  <inkml:trace contextRef="#ctx0" brushRef="#br0" timeOffset="109333.2535">16529 13778</inkml:trace>
  <inkml:trace contextRef="#ctx0" brushRef="#br0" timeOffset="109929.2876">16571 13884,'0'21</inkml:trace>
  <inkml:trace contextRef="#ctx0" brushRef="#br0" timeOffset="110392.3141">16571 14096,'22'21,"-22"0,21-21</inkml:trace>
  <inkml:trace contextRef="#ctx0" brushRef="#br0" timeOffset="110798.3373">16635 14265,'0'21,"0"0</inkml:trace>
  <inkml:trace contextRef="#ctx0" brushRef="#br0" timeOffset="111390.3712">16656 14434,'21'0,"0"0,-21 0,22 0,-1 0,-21 22,21-22,0 0,0 0,0 0</inkml:trace>
  <inkml:trace contextRef="#ctx0" brushRef="#br0" timeOffset="111786.3938">16910 14456,'21'0,"0"0,1 0,-1 0,0 0,0 0,-21 0,21 0,0 0</inkml:trace>
  <inkml:trace contextRef="#ctx0" brushRef="#br0" timeOffset="112162.4154">17312 14456,'21'0,"0"0,-21 0,22 0,-22 0,21 0</inkml:trace>
  <inkml:trace contextRef="#ctx0" brushRef="#br0" timeOffset="112559.4381">17439 14456,'21'0,"0"-22,1 22,-22-21,0 0</inkml:trace>
  <inkml:trace contextRef="#ctx0" brushRef="#br0" timeOffset="114022.5217">17503 14307,'0'-21,"0"0,0 0,0 0,0 0,0 21,0-22,0 1,0 0,0 0,0 0,0 0,0-1,0 1,0 21,0-21,0 0,0 0,0 0,0-1,0 1,0 0,-22 0,1 21,21 0,0-21,0 0,0-1,0 1,0 0,-21 21,21-21,0 0,-21 21,0 0,21-21,-21 21,21 0,0 0,-22 0,1 0,-21 0,21 0,-22 0,22 0,0 0,-42 0,20 0,1 0,-21 0,20 0,22 0,-21 0,21 0,-22 0,43 0,-21 0,-21 21,21-21,-22 0,22 0,0 0,-21 0,20 0,22 0,-42 0,0 0,21 0,-1 0,1 0,0 0</inkml:trace>
  <inkml:trace contextRef="#ctx0" brushRef="#br0" timeOffset="115229.5908">12762 13715</inkml:trace>
  <inkml:trace contextRef="#ctx0" brushRef="#br0" timeOffset="115604.6122">12762 13778,'0'21</inkml:trace>
  <inkml:trace contextRef="#ctx0" brushRef="#br0" timeOffset="115892.6287">12762 14011,'0'21,"0"0,0 1</inkml:trace>
  <inkml:trace contextRef="#ctx0" brushRef="#br0" timeOffset="116139.6427">12762 14202,'0'21,"0"0,0-21</inkml:trace>
  <inkml:trace contextRef="#ctx0" brushRef="#br0" timeOffset="116644.6717">12762 14286</inkml:trace>
  <inkml:trace contextRef="#ctx0" brushRef="#br0" timeOffset="116979.6909">12847 14286,'21'0,"21"0,-42 0,21 0,0 0,1 0,-1 0,0 0</inkml:trace>
  <inkml:trace contextRef="#ctx0" brushRef="#br0" timeOffset="117159.7012">13079 14286,'22'0,"-1"-21,0 21,0 0</inkml:trace>
  <inkml:trace contextRef="#ctx0" brushRef="#br0" timeOffset="117385.7141">13206 14265,'22'0,"-1"0</inkml:trace>
  <inkml:trace contextRef="#ctx0" brushRef="#br0" timeOffset="117861.7413">13376 14265,'0'-21,"0"0,0 0</inkml:trace>
  <inkml:trace contextRef="#ctx0" brushRef="#br0" timeOffset="118315.7673">13376 14180,'0'-21,"0"0,0 0</inkml:trace>
  <inkml:trace contextRef="#ctx0" brushRef="#br0" timeOffset="118691.7888">13376 14053,'0'-21,"0"0,0 0,0 0,0 0,0-1</inkml:trace>
  <inkml:trace contextRef="#ctx0" brushRef="#br0" timeOffset="118978.8052">13376 13926,'0'-21,"0"0,0 0,0 0,0 0,0-1</inkml:trace>
  <inkml:trace contextRef="#ctx0" brushRef="#br0" timeOffset="119927.8595">13291 13588,'-21'0,"21"0,-21 0,21-21,-21 21,-1 0,1 0,0 0,-21 0,21 0,-22 0,43 21,-21-21,-21 0,21 0,-22 0,22 0,0 0,0 0,0 0,21 0,-21 0,-1 0,1 0,0 0</inkml:trace>
  <inkml:trace contextRef="#ctx0" brushRef="#br0" timeOffset="121034.9227">8424 13905</inkml:trace>
  <inkml:trace contextRef="#ctx0" brushRef="#br0" timeOffset="121480.9483">8424 14011,'0'21,"0"0,0 1</inkml:trace>
  <inkml:trace contextRef="#ctx0" brushRef="#br0" timeOffset="121759.9643">8424 14159,'0'21,"0"1,0-1</inkml:trace>
  <inkml:trace contextRef="#ctx0" brushRef="#br0" timeOffset="121917.9733">8424 14244,'0'21</inkml:trace>
  <inkml:trace contextRef="#ctx0" brushRef="#br0" timeOffset="122103.984">8424 14329</inkml:trace>
  <inkml:trace contextRef="#ctx0" brushRef="#br0" timeOffset="122361.9987">8466 14350,'21'0,"0"0,0 0,1 0,-22 0,21 0,0 0,0 0</inkml:trace>
  <inkml:trace contextRef="#ctx0" brushRef="#br0" timeOffset="122530.0083">8720 14350,'0'0</inkml:trace>
  <inkml:trace contextRef="#ctx0" brushRef="#br0" timeOffset="122688.0174">8762 14350,'21'0,"0"0,1 0,-1 0</inkml:trace>
  <inkml:trace contextRef="#ctx0" brushRef="#br0" timeOffset="122905.0298">8910 14350,'21'0,"1"0</inkml:trace>
  <inkml:trace contextRef="#ctx0" brushRef="#br0" timeOffset="123065.039">8995 14350,'21'0,"0"0,-21 0,21 0</inkml:trace>
  <inkml:trace contextRef="#ctx0" brushRef="#br0" timeOffset="123291.0519">9058 14350,'0'0,"0"-21,0 21</inkml:trace>
  <inkml:trace contextRef="#ctx0" brushRef="#br0" timeOffset="123568.0677">9058 14202</inkml:trace>
  <inkml:trace contextRef="#ctx0" brushRef="#br0" timeOffset="123736.0773">9058 14180,'0'0</inkml:trace>
  <inkml:trace contextRef="#ctx0" brushRef="#br0" timeOffset="123895.0864">9058 14159,'0'-21,"0"0,0 0</inkml:trace>
  <inkml:trace contextRef="#ctx0" brushRef="#br0" timeOffset="124043.0949">9058 14053,'0'-21,"0"21</inkml:trace>
  <inkml:trace contextRef="#ctx0" brushRef="#br0" timeOffset="124167.102">9058 13990</inkml:trace>
  <inkml:trace contextRef="#ctx0" brushRef="#br0" timeOffset="124459.1187">9058 13969,'0'-21,"0"-1</inkml:trace>
  <inkml:trace contextRef="#ctx0" brushRef="#br0" timeOffset="124616.1277">9058 13926,'0'-21,"0"21,0-21,-21 0,21 21,0-21,-21 0</inkml:trace>
  <inkml:trace contextRef="#ctx0" brushRef="#br0" timeOffset="124844.1407">9016 13736</inkml:trace>
  <inkml:trace contextRef="#ctx0" brushRef="#br0" timeOffset="125003.1498">8995 13736,'-21'0,"0"0,-1 0,1 0</inkml:trace>
  <inkml:trace contextRef="#ctx0" brushRef="#br0" timeOffset="125190.1605">8741 13736,'-21'0,"21"0,-21 0,0 0</inkml:trace>
  <inkml:trace contextRef="#ctx0" brushRef="#br0" timeOffset="125344.1693">8593 13736,'-21'0,"0"0</inkml:trace>
  <inkml:trace contextRef="#ctx0" brushRef="#br0" timeOffset="125635.186">8508 13736,'0'-21,"-21"21</inkml:trace>
  <inkml:trace contextRef="#ctx0" brushRef="#br0" timeOffset="126299.2239">8445 13715,'0'0,"0"21,0 0,0 0,0 0,0 1,0-1,0-21,0 21,0 0,0 0</inkml:trace>
  <inkml:trace contextRef="#ctx0" brushRef="#br0" timeOffset="162346.2857">2604 15302,'0'0,"-22"0,22 21,-42-21,21 21,0-21,-22 22,22-22,-21 0,0 0,-1 0,1 0,-21-22,20 1,1 0,21 0,-22-21,43 42,-21-22,0 1,21 0,-21 0,21 0,-21 0,21-1,0 22,0-21,0 0,0 0,0 0,0 0,0 0,0-1,0 1,0 21,0-21,0 0,0 0,0 0,0-1,-21 22,21 0,-22 0,22 0,-42 22,21-1,-21 0,42 0,-22-21,1 0,21 21,-21-21,21 0,-21 0,0 21,21 1,0-22,0-22,21 22,0-21,0 0,0 0,1 21,-22-21,21 21,-21-21,0 21,0-22,42 22,-21 0,22 0,-22 0,42 22,-42-1,22 21,-22-21,0 0,21 1,-20-1,-22 0,21-21,0 21,0 0,0-21</inkml:trace>
  <inkml:trace contextRef="#ctx0" brushRef="#br0" timeOffset="219000.5261">2329 13291,'-22'0,"1"0,21-21,0-21,0 21,0-22,0 1,0 21,0-21,0-1,0 22,0 0,0 0,21-43,1 22,-1 21,0 21,0-42,21 20,-21 1,1 0,-1-21,21 21,-21 21,22-22,-22 1,-21 21,21-21,21 0,-21 21,1-21,20 21,-21 0,21 0,-20 0,-22 0,21 0,0 0,0 0,0 0,-21 0,0 21,0 0,0 0,0 22,0-1,0-42,0 21,0 0,0 0,0 1,0-1,0 0,0 0,0 0,0-21,0 43,0-22,0 0,0 0,21 0,-21 0,22 1,-22-1,21 0,0 0,-21 0,0 0,0 0,0 1,0-1,0-21,0 0,0-21,0 21,-21 0,21-22,-21 22,21-21,0 0,0 0,-22 0,1 21,0 0,0 0,21 0,-21 0,21 0,0 0,0 0,21 0,-21 0,21 0,-21 21,21-21,0 21,1-21,-22 21,21-21,0 0,-21 0,0 21,21-21,-21 22,21-22,-21 21,21-21,1 0,-1 0,0 0,21-43,-21 22,-21 0,43 0,-22 0,-21 0,21 0,0 21,-21-22,21 22,-21-21,22 21,-22-21</inkml:trace>
  <inkml:trace contextRef="#ctx0" brushRef="#br0" timeOffset="278449.9265">16042 12720,'-21'0,"21"0,0 21,0 0,0 1,0-22,0 21,0 0,0 0,0 21,21-20,0 41,1-21,-22 22,21-43,-21 42,21-41,-21 41,21-21,-21 1,0 41,0-41,21-43,0 42,-21 0,0-20,22 20,-22 0,21-21,-21 1,0-1,0 0,0 0,21 21,-21-20,0-22,0 42,21 0,-21-21,21 22,-21-1,21 0,-21-20,0-1,0 0,0 0,0 0,22 0,-1 1,-21-22,0 42,21 0,0 22,-21-64,0 42,21 0,0-20,-21-1,0 42,22-20,-1-22,0 21,-21 0,21-20,-21 20,0 0,21 1,-21-22,0 0,0 0,0 0,0 0,21-21,-21 22,0-22,-21 0,21 21,0 0,0 0,0 0,0 0,0 0,0-21,0 22,0 20,0-21,0 21,0 1,0-22,21 0,-21 0,0 0,22-21,-1 43,-21-22,0 0,0 0,0 0,21-21,-21 0,-21 0,0 0,21 0,-22-21,1 0,21 0,0 21,-21-21,21 0,-21-1,0 1,21 0,-21 0,-1 0,22 0,-21 21,21-22,0 1,-21 21,21-21,-21 21,21-21,-21 0,21 0,0 21,0 0,0 21,21 0,0 0,-21 21,21-20,0-22,1 42,20 21,-42-20,21-43,0 21,-21 0,21 0,1 0,-22 1,21-22,0 21,-21 0,0-21,0-21,0 0,0-1,21 1,0 0,0-21,-21-1,22 1,-1 21,-21 21,21-21,0 0,-21-22,0 22,0 0,0 0</inkml:trace>
  <inkml:trace contextRef="#ctx0" brushRef="#br0" timeOffset="282643.1663">15873 12889,'0'0,"0"0,0 0,0 0,0-21,0 0,21 0,-21 0,21 21,1-21,-1-1,0 22,0-21,0 0,-21 0,0 0,0 0,0 21,0-22,0 1,21 21,0 0,1 0,-1 0,0 0,-21 0,21 0,-21 21,21 1,0-1,-21 0,0 0,22 0,-22-21,21 21,0 1,-21-1,0 0,0 0,21-21,-21 21,0-21,-21 0,21-21,-21 21,21-21,0 0,-21 0,21-1,0 22,0-21,0 0,0 21,-22 0,1 0,0 0,0 0,0 0,0 0,-1 0,1 21,21-21,-21 21,21 1,-21-22,0 0,21 21,-21-21,21 21,-21-21,21 21,-22-21,22 21</inkml:trace>
  <inkml:trace contextRef="#ctx0" brushRef="#br0" timeOffset="303933.384">16423 15217,'0'-21,"21"21,1 0,-1 0,-21 0,42-21,-21 21,0 0,1 0,-1 0,0 0,0 0,0 0,-21 0,21 0,1 0,-1 0,0 0</inkml:trace>
  <inkml:trace contextRef="#ctx0" brushRef="#br0" timeOffset="305851.4937">15873 12911,'0'0,"0"0,42 0,-20 0,-1 0,21 0,-21 0,21 0,-20 0,-22 0,42 0,-21 0,21 0,-20 0,-1 0,0 0,0 0,-21 0,21 0,0 0,1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5-02T13:22:26.844"/>
    </inkml:context>
    <inkml:brush xml:id="br0">
      <inkml:brushProperty name="width" value="0.05292" units="cm"/>
      <inkml:brushProperty name="height" value="0.05292" units="cm"/>
      <inkml:brushProperty name="color" value="#548DD4"/>
    </inkml:brush>
  </inkml:definitions>
  <inkml:trace contextRef="#ctx0" brushRef="#br0">14963 4635</inkml:trace>
  <inkml:trace contextRef="#ctx0" brushRef="#br0" timeOffset="405.0232">14963 4889,'0'21,"0"0,0 1,0-1,0-21,0 21</inkml:trace>
  <inkml:trace contextRef="#ctx0" brushRef="#br0" timeOffset="623.0357">14963 5164,'0'21,"0"1,0-1,0 0,0 0,0 0,0 0,0-21,0 22</inkml:trace>
  <inkml:trace contextRef="#ctx0" brushRef="#br0" timeOffset="733.042">14963 5397,'0'21,"0"22,0-43,0 21,0 0,0 0</inkml:trace>
  <inkml:trace contextRef="#ctx0" brushRef="#br0" timeOffset="880.0504">14963 5630,'0'21,"0"0</inkml:trace>
  <inkml:trace contextRef="#ctx0" brushRef="#br0" timeOffset="1039.0595">14963 5714</inkml:trace>
  <inkml:trace contextRef="#ctx0" brushRef="#br0" timeOffset="1256.0719">14963 5757,'0'0,"0"0,21 0,0 0,0 0</inkml:trace>
  <inkml:trace contextRef="#ctx0" brushRef="#br0" timeOffset="1435.0821">15111 5757,'0'0,"21"0,0 0,1 0,-1 21,0-21</inkml:trace>
  <inkml:trace contextRef="#ctx0" brushRef="#br0" timeOffset="1573.09">15280 5778,'22'0,"-1"0,0 21,0-21</inkml:trace>
  <inkml:trace contextRef="#ctx0" brushRef="#br0" timeOffset="1701.0973">15407 5799,'22'0,"-1"0,-21 0,21 0</inkml:trace>
  <inkml:trace contextRef="#ctx0" brushRef="#br0" timeOffset="1878.1075">15577 5799,'21'0,"0"0,-21 0,21 0</inkml:trace>
  <inkml:trace contextRef="#ctx0" brushRef="#br0" timeOffset="2027.116">15746 5799,'21'0,"-21"21,0-21,21 0</inkml:trace>
  <inkml:trace contextRef="#ctx0" brushRef="#br0" timeOffset="2176.1245">15937 5841,'21'0,"0"0,0 0,-21 0</inkml:trace>
  <inkml:trace contextRef="#ctx0" brushRef="#br0" timeOffset="2325.133">16085 5841,'21'0,"0"0,0 0</inkml:trace>
  <inkml:trace contextRef="#ctx0" brushRef="#br0" timeOffset="2474.1416">16233 5863,'21'0,"0"0,0 0</inkml:trace>
  <inkml:trace contextRef="#ctx0" brushRef="#br0" timeOffset="2631.1505">16381 5863,'21'0</inkml:trace>
  <inkml:trace contextRef="#ctx0" brushRef="#br0" timeOffset="2808.1607">16402 5863,'21'0</inkml:trace>
  <inkml:trace contextRef="#ctx0" brushRef="#br0" timeOffset="2969.1699">16423 5863,'0'0,"0"-22,0 22,0-21</inkml:trace>
  <inkml:trace contextRef="#ctx0" brushRef="#br0" timeOffset="3126.1789">16423 5757</inkml:trace>
  <inkml:trace contextRef="#ctx0" brushRef="#br0" timeOffset="3294.1885">16423 5672,'0'-21,"0"0,0 0</inkml:trace>
  <inkml:trace contextRef="#ctx0" brushRef="#br0" timeOffset="3473.1987">16423 5503,'0'0,"0"-21,0 0,0-1,0 1,0 0,0 0,0 0,0 0</inkml:trace>
  <inkml:trace contextRef="#ctx0" brushRef="#br0" timeOffset="3611.2066">16423 5270,'0'-21,"0"0,0 0,0-1</inkml:trace>
  <inkml:trace contextRef="#ctx0" brushRef="#br0" timeOffset="3788.2167">16444 4931,'0'-21,"0"0,0 0,0 0,0 0</inkml:trace>
  <inkml:trace contextRef="#ctx0" brushRef="#br0" timeOffset="3946.2258">16444 4783,'0'-21</inkml:trace>
  <inkml:trace contextRef="#ctx0" brushRef="#br0" timeOffset="4144.2371">16444 4762</inkml:trace>
  <inkml:trace contextRef="#ctx0" brushRef="#br0" timeOffset="4322.2473">16444 4762</inkml:trace>
  <inkml:trace contextRef="#ctx0" brushRef="#br0" timeOffset="4590.2626">15619 4953,'-42'0,"21"0,21 0,-43 0,22 0,0 0,-21 0</inkml:trace>
  <inkml:trace contextRef="#ctx0" brushRef="#br0" timeOffset="4787.2739">15217 4953,'-42'0,"20"0,-20 0,21 0,0 0,-22 0,43-22,-42 22,21 0,0 0,-21 0</inkml:trace>
  <inkml:trace contextRef="#ctx0" brushRef="#br0" timeOffset="5103.2919">14709 4931,'-21'0</inkml:trace>
  <inkml:trace contextRef="#ctx0" brushRef="#br0" timeOffset="6072.3474">15323 4931,'63'22,"-42"-22,22 0,20 21,22 0,42 0,-42-21,-22 21,43 22,-43-43,1 0,20 0,-20 0,-22 0,-21 0,22 0,-22 0,0 0,21 0,-42 0,22 0,-1 0,0 0,0 0,0 0,0 0,1 0,-1 0,-21 0,21 0,0 0</inkml:trace>
  <inkml:trace contextRef="#ctx0" brushRef="#br0" timeOffset="14827.8482">19005 8783,'0'22,"0"-22,0-22,0 1,0 0,0-21,0-22,0 22,0 0,0-22,0 22,0-1,0 22,0-21,0 0,0 20,0 1,0 0,0 0,0 21,0-21,0 0,0-1,0 1,0 0,0 0,0 0,0 0,0 21,0-22,0 1,0 0,0 0,0 0,-21 42,21 21,-42 1,42-1,-43 21,22-63,21 43,-21-22,0 0,21 0,-21 0,0-21,21 22,0-22,0-22,0 1,0 0,21-21,-21 21,21-1,-21 22,0-21,0 0,0 0,0 0,21 21,0-21,-21-1,21 1,1 0,-22 21,21-21,-21 0,0 0,21 21,-21-22,21 22,-21-21,21 21,0-21,1 0,-1 21,0 0,0 0,-21 21,21 21,21 43,1 21,41 0,-20-43,-1 1,-41-22,20-21,-21 22,0-22,0 0,1-21,-22 21,0 0</inkml:trace>
  <inkml:trace contextRef="#ctx0" brushRef="#br0" timeOffset="17567.0048">21862 4868</inkml:trace>
  <inkml:trace contextRef="#ctx0" brushRef="#br0" timeOffset="17786.0173">21862 4868,'0'21,"0"0,0 0,0 1,0-1</inkml:trace>
  <inkml:trace contextRef="#ctx0" brushRef="#br0" timeOffset="17953.0269">21841 5058,'0'22,"0"-1,0 0,0 0,0 0,0 0,0 1,0-22</inkml:trace>
  <inkml:trace contextRef="#ctx0" brushRef="#br0" timeOffset="18102.0354">21841 5355,'0'21,"0"0,-21 0,21 0,0 1,0-1,0 0</inkml:trace>
  <inkml:trace contextRef="#ctx0" brushRef="#br0" timeOffset="18241.0434">21820 5545,'0'43,"0"-22,0 0</inkml:trace>
  <inkml:trace contextRef="#ctx0" brushRef="#br0" timeOffset="18418.0535">21820 5693,'0'21,"0"-21</inkml:trace>
  <inkml:trace contextRef="#ctx0" brushRef="#br0" timeOffset="18645.0665">21820 5736</inkml:trace>
  <inkml:trace contextRef="#ctx0" brushRef="#br0" timeOffset="18873.0795">21820 5736,'0'0,"21"0,0 0</inkml:trace>
  <inkml:trace contextRef="#ctx0" brushRef="#br0" timeOffset="19041.0891">21947 5757,'21'0,"-21"21,21-21,0 21,1-21</inkml:trace>
  <inkml:trace contextRef="#ctx0" brushRef="#br0" timeOffset="19221.0994">22286 5841,'21'0,"21"22,-21-1,43-21,-22 0,0 0,1 0,-1 21,-21-21</inkml:trace>
  <inkml:trace contextRef="#ctx0" brushRef="#br0" timeOffset="19358.1073">22836 5926,'21'0,"64"0,-85 0,21 0,21 0</inkml:trace>
  <inkml:trace contextRef="#ctx0" brushRef="#br0" timeOffset="19516.1163">23238 5926,'42'0,"-21"0,1 0,20 0,0 0,-21 0</inkml:trace>
  <inkml:trace contextRef="#ctx0" brushRef="#br0" timeOffset="19665.1248">23513 5926,'21'0</inkml:trace>
  <inkml:trace contextRef="#ctx0" brushRef="#br0" timeOffset="19853.1356">23555 5926,'0'0,"0"-21,0 0</inkml:trace>
  <inkml:trace contextRef="#ctx0" brushRef="#br0" timeOffset="20010.1446">23555 5778,'0'-21</inkml:trace>
  <inkml:trace contextRef="#ctx0" brushRef="#br0" timeOffset="20199.1554">23555 5714,'0'-21,"0"0,0 21,0-21,0-21,0 21,0-22,0 1,0 21,0 0</inkml:trace>
  <inkml:trace contextRef="#ctx0" brushRef="#br0" timeOffset="20347.1638">23555 5355,'0'-21,"0"-1</inkml:trace>
  <inkml:trace contextRef="#ctx0" brushRef="#br0" timeOffset="20527.1741">23555 5164,'0'-21,"0"0,0 0,0 21,0-21,0-1,0 1,0 0</inkml:trace>
  <inkml:trace contextRef="#ctx0" brushRef="#br0" timeOffset="20732.1859">23555 4868,'0'-21,"0"0,0-1,0 1,0 0,0 21,0-21,0 0,0 0,0-1,0 1</inkml:trace>
  <inkml:trace contextRef="#ctx0" brushRef="#br0" timeOffset="20910.196">23555 4593,'-21'0,"0"0,21 0,-21 0,0 0</inkml:trace>
  <inkml:trace contextRef="#ctx0" brushRef="#br0" timeOffset="21140.2092">23259 4593,'-42'0,"-43"0,22 0,41 0,-20 0,0 0,-1 0,22 0,-42 0,20 0,1 0,0 0,-1 0,22 0</inkml:trace>
  <inkml:trace contextRef="#ctx0" brushRef="#br0" timeOffset="21623.2368">22370 4593,'-63'0,"-1"21,1 0,42-21,-22 21,-41-21,62 0,22 0,-42 0,21 0,-21 0,20 0,1 0,-21 0,21 0,0 0,-1 0,1 0,0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15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6177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231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1585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8344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34251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2156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01011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9027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43571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q-A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51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q-A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DC4D-BA89-46B1-8666-24AEA348EE8F}" type="datetimeFigureOut">
              <a:rPr lang="sq-AL" smtClean="0"/>
              <a:t>2012-05-02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9148-B030-4C94-9BFC-89F1DD0EC8A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063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q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7120" y="2522160"/>
              <a:ext cx="7764120" cy="2644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2512800"/>
                <a:ext cx="7782840" cy="26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1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7400" y="2224800"/>
              <a:ext cx="7741080" cy="336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40" y="2215440"/>
                <a:ext cx="7759800" cy="33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287680" y="1653480"/>
              <a:ext cx="3192480" cy="151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8320" y="1644120"/>
                <a:ext cx="3211200" cy="15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2012-04-27T01:39:52Z</dcterms:created>
  <dcterms:modified xsi:type="dcterms:W3CDTF">2012-05-02T13:35:59Z</dcterms:modified>
</cp:coreProperties>
</file>