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17"/>
  </p:notesMasterIdLst>
  <p:sldIdLst>
    <p:sldId id="488" r:id="rId3"/>
    <p:sldId id="481" r:id="rId4"/>
    <p:sldId id="489" r:id="rId5"/>
    <p:sldId id="491" r:id="rId6"/>
    <p:sldId id="487" r:id="rId7"/>
    <p:sldId id="492" r:id="rId8"/>
    <p:sldId id="480" r:id="rId9"/>
    <p:sldId id="482" r:id="rId10"/>
    <p:sldId id="479" r:id="rId11"/>
    <p:sldId id="486" r:id="rId12"/>
    <p:sldId id="494" r:id="rId13"/>
    <p:sldId id="495" r:id="rId14"/>
    <p:sldId id="493" r:id="rId15"/>
    <p:sldId id="443" r:id="rId16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2803" autoAdjust="0"/>
  </p:normalViewPr>
  <p:slideViewPr>
    <p:cSldViewPr snapToGrid="0" showGuides="1">
      <p:cViewPr>
        <p:scale>
          <a:sx n="242" d="100"/>
          <a:sy n="242" d="100"/>
        </p:scale>
        <p:origin x="144" y="-160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2021. 5. 17.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F22C474-030D-A24F-8132-CB654026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77" y="1883834"/>
            <a:ext cx="2994892" cy="3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12671</TotalTime>
  <Words>472</Words>
  <Application>Microsoft Macintosh PowerPoint</Application>
  <PresentationFormat>사용자 지정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KoPub돋움체 Bold</vt:lpstr>
      <vt:lpstr>KoPub돋움체 Medium</vt:lpstr>
      <vt:lpstr>맑은 고딕</vt:lpstr>
      <vt:lpstr>Arial</vt:lpstr>
      <vt:lpstr>Calibri</vt:lpstr>
      <vt:lpstr>Menlo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윤 경섭</cp:lastModifiedBy>
  <cp:revision>2298</cp:revision>
  <cp:lastPrinted>2020-07-27T06:50:21Z</cp:lastPrinted>
  <dcterms:created xsi:type="dcterms:W3CDTF">2019-01-23T01:28:59Z</dcterms:created>
  <dcterms:modified xsi:type="dcterms:W3CDTF">2021-05-17T16:00:36Z</dcterms:modified>
</cp:coreProperties>
</file>