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17"/>
  </p:notesMasterIdLst>
  <p:sldIdLst>
    <p:sldId id="488" r:id="rId3"/>
    <p:sldId id="481" r:id="rId4"/>
    <p:sldId id="489" r:id="rId5"/>
    <p:sldId id="491" r:id="rId6"/>
    <p:sldId id="487" r:id="rId7"/>
    <p:sldId id="492" r:id="rId8"/>
    <p:sldId id="480" r:id="rId9"/>
    <p:sldId id="482" r:id="rId10"/>
    <p:sldId id="479" r:id="rId11"/>
    <p:sldId id="486" r:id="rId12"/>
    <p:sldId id="494" r:id="rId13"/>
    <p:sldId id="495" r:id="rId14"/>
    <p:sldId id="493" r:id="rId15"/>
    <p:sldId id="443" r:id="rId16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6" autoAdjust="0"/>
    <p:restoredTop sz="92782" autoAdjust="0"/>
  </p:normalViewPr>
  <p:slideViewPr>
    <p:cSldViewPr snapToGrid="0" showGuides="1">
      <p:cViewPr varScale="1">
        <p:scale>
          <a:sx n="59" d="100"/>
          <a:sy n="59" d="100"/>
        </p:scale>
        <p:origin x="678" y="78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iming>
    <p:tnLst>
      <p:par>
        <p:cTn id="1" dur="indefinite" restart="never" nodeType="tmRoot"/>
      </p:par>
    </p:tnLst>
  </p:timing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2021.03.10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  <a:r>
              <a:rPr lang="en-US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소형</a:t>
            </a:r>
            <a:r>
              <a:rPr lang="en-US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대형</a:t>
            </a:r>
            <a:r>
              <a:rPr lang="en-US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r>
              <a:rPr lang="ko-KR" sz="2400" b="1" strike="noStrike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시험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시스템 응용 분야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Object Detection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smtClean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개인정보삭제</a:t>
            </a:r>
            <a:endParaRPr lang="ko-KR" altLang="en-US" sz="1600" dirty="0"/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스마트 교차로</a:t>
            </a:r>
            <a:endParaRPr lang="ko-KR" altLang="en-US" sz="1200" dirty="0"/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스마트교차로</a:t>
            </a:r>
            <a:r>
              <a:rPr lang="en-US" altLang="ko-KR" sz="1200" dirty="0" smtClean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어린이보호구역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객체 검지 기술개발 방향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객체 검지 기술개발 방향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2021</a:t>
            </a:r>
            <a:r>
              <a:rPr lang="ko-KR" altLang="en-US" sz="2800" b="1" dirty="0" smtClean="0"/>
              <a:t>년 </a:t>
            </a:r>
            <a:r>
              <a:rPr lang="ko-KR" altLang="en-US" sz="2800" b="1" dirty="0" err="1" smtClean="0"/>
              <a:t>영상제품</a:t>
            </a:r>
            <a:r>
              <a:rPr lang="ko-KR" altLang="en-US" sz="2800" b="1" dirty="0" smtClean="0"/>
              <a:t> 개발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F3790"/>
                </a:solidFill>
              </a:rPr>
              <a:t>2022</a:t>
            </a:r>
            <a:r>
              <a:rPr lang="ko-KR" altLang="en-US" dirty="0" smtClean="0">
                <a:solidFill>
                  <a:srgbClr val="AF3790"/>
                </a:solidFill>
              </a:rPr>
              <a:t>년</a:t>
            </a:r>
            <a:endParaRPr lang="ko-KR" altLang="en-US" dirty="0">
              <a:solidFill>
                <a:srgbClr val="AF379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92B70"/>
                </a:solidFill>
              </a:rPr>
              <a:t>2021</a:t>
            </a:r>
            <a:r>
              <a:rPr lang="ko-KR" altLang="en-US" dirty="0" smtClean="0">
                <a:solidFill>
                  <a:srgbClr val="892B70"/>
                </a:solidFill>
              </a:rPr>
              <a:t>년</a:t>
            </a:r>
            <a:endParaRPr lang="ko-KR" altLang="en-US" dirty="0">
              <a:solidFill>
                <a:srgbClr val="892B7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F3790"/>
                </a:solidFill>
              </a:rPr>
              <a:t>2023</a:t>
            </a:r>
            <a:r>
              <a:rPr lang="ko-KR" altLang="en-US" dirty="0" smtClean="0">
                <a:solidFill>
                  <a:srgbClr val="AF3790"/>
                </a:solidFill>
              </a:rPr>
              <a:t>년</a:t>
            </a:r>
            <a:endParaRPr lang="ko-KR" altLang="en-US" dirty="0">
              <a:solidFill>
                <a:srgbClr val="AF37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  <a:endParaRPr lang="ko-KR" altLang="en-US" sz="1600" dirty="0">
              <a:solidFill>
                <a:srgbClr val="00B0F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2021</a:t>
            </a:r>
            <a:r>
              <a:rPr lang="ko-KR" altLang="en-US" sz="2800" b="1" dirty="0" smtClean="0"/>
              <a:t>년 </a:t>
            </a:r>
            <a:r>
              <a:rPr lang="ko-KR" altLang="en-US" sz="2800" b="1" dirty="0" err="1" smtClean="0"/>
              <a:t>영상제품</a:t>
            </a:r>
            <a:r>
              <a:rPr lang="ko-KR" altLang="en-US" sz="2800" b="1" dirty="0" smtClean="0"/>
              <a:t> 개발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F3790"/>
                </a:solidFill>
              </a:rPr>
              <a:t>2022</a:t>
            </a:r>
            <a:r>
              <a:rPr lang="ko-KR" altLang="en-US" dirty="0" smtClean="0">
                <a:solidFill>
                  <a:srgbClr val="AF3790"/>
                </a:solidFill>
              </a:rPr>
              <a:t>년</a:t>
            </a:r>
            <a:endParaRPr lang="ko-KR" altLang="en-US" dirty="0">
              <a:solidFill>
                <a:srgbClr val="AF379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892B70"/>
                </a:solidFill>
              </a:rPr>
              <a:t>2021</a:t>
            </a:r>
            <a:r>
              <a:rPr lang="ko-KR" altLang="en-US" dirty="0" smtClean="0">
                <a:solidFill>
                  <a:srgbClr val="892B70"/>
                </a:solidFill>
              </a:rPr>
              <a:t>년</a:t>
            </a:r>
            <a:endParaRPr lang="ko-KR" altLang="en-US" dirty="0">
              <a:solidFill>
                <a:srgbClr val="892B7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F3790"/>
                </a:solidFill>
              </a:rPr>
              <a:t>2023</a:t>
            </a:r>
            <a:r>
              <a:rPr lang="ko-KR" altLang="en-US" dirty="0" smtClean="0">
                <a:solidFill>
                  <a:srgbClr val="AF3790"/>
                </a:solidFill>
              </a:rPr>
              <a:t>년</a:t>
            </a:r>
            <a:endParaRPr lang="ko-KR" altLang="en-US" dirty="0">
              <a:solidFill>
                <a:srgbClr val="AF37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  <a:endParaRPr lang="ko-KR" altLang="en-US" sz="1600" dirty="0">
              <a:solidFill>
                <a:srgbClr val="00B0F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685" y="5830901"/>
            <a:ext cx="3512500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알고리즘 간단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샘플 취득 용이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구간단속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구분 단속 적용가능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pc="-1" dirty="0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시험 방법 </a:t>
            </a:r>
            <a:r>
              <a:rPr lang="en-US" altLang="ko-KR" sz="2800" b="1" dirty="0" err="1" smtClean="0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Train 4000(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2000,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Validation 1000(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500,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Test </a:t>
            </a:r>
            <a:r>
              <a:rPr lang="en-US" altLang="ko-KR" sz="1800" dirty="0"/>
              <a:t>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인정 기준 </a:t>
            </a:r>
            <a:r>
              <a:rPr lang="en-US" altLang="ko-KR" sz="1800" dirty="0" smtClean="0"/>
              <a:t>90%</a:t>
            </a:r>
            <a:r>
              <a:rPr lang="ko-KR" altLang="en-US" sz="1800" dirty="0" smtClean="0"/>
              <a:t> 이상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</a:t>
            </a:r>
            <a:r>
              <a:rPr lang="en-US" altLang="ko-KR" sz="1800" dirty="0" smtClean="0"/>
              <a:t>92%</a:t>
            </a:r>
            <a:endParaRPr lang="en-US" altLang="ko-KR" sz="1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인식이 안되더라도 </a:t>
            </a:r>
            <a:endParaRPr lang="en-US" altLang="ko-KR" sz="1400" dirty="0" smtClean="0"/>
          </a:p>
          <a:p>
            <a:r>
              <a:rPr lang="ko-KR" altLang="en-US" sz="1400" dirty="0" smtClean="0"/>
              <a:t>번호판 영역을 찾을 필요가 있음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Train 4000(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2000,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Validation 1000(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500,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Test </a:t>
            </a:r>
            <a:r>
              <a:rPr lang="en-US" altLang="ko-KR" sz="1800" dirty="0"/>
              <a:t>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인정 기준 </a:t>
            </a:r>
            <a:r>
              <a:rPr lang="en-US" altLang="ko-KR" sz="1800" dirty="0" smtClean="0"/>
              <a:t>90%</a:t>
            </a:r>
            <a:r>
              <a:rPr lang="ko-KR" altLang="en-US" sz="1800" dirty="0" smtClean="0"/>
              <a:t> 이상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</a:t>
            </a:r>
            <a:r>
              <a:rPr lang="en-US" altLang="ko-KR" sz="1800" dirty="0" smtClean="0"/>
              <a:t>96.9%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dirty="0" err="1" smtClean="0"/>
              <a:t>오인</a:t>
            </a:r>
            <a:r>
              <a:rPr lang="ko-KR" altLang="en-US" sz="1800" dirty="0" err="1"/>
              <a:t>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0.31%</a:t>
            </a:r>
            <a:endParaRPr lang="en-US" altLang="ko-KR" sz="1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 smtClean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 smtClean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시험 방법 </a:t>
            </a:r>
            <a:r>
              <a:rPr lang="en-US" altLang="ko-KR" sz="2800" b="1" dirty="0" smtClean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Train 10000(</a:t>
            </a:r>
            <a:r>
              <a:rPr lang="ko-KR" altLang="en-US" sz="1800" dirty="0" smtClean="0"/>
              <a:t>소형 </a:t>
            </a:r>
            <a:r>
              <a:rPr lang="en-US" altLang="ko-KR" sz="1800" dirty="0"/>
              <a:t>5</a:t>
            </a:r>
            <a:r>
              <a:rPr lang="en-US" altLang="ko-KR" sz="1800" dirty="0" smtClean="0"/>
              <a:t>000,</a:t>
            </a:r>
            <a:r>
              <a:rPr lang="ko-KR" altLang="en-US" sz="1800" dirty="0" smtClean="0"/>
              <a:t> 대형 </a:t>
            </a:r>
            <a:r>
              <a:rPr lang="en-US" altLang="ko-KR" sz="1800" dirty="0"/>
              <a:t>5</a:t>
            </a:r>
            <a:r>
              <a:rPr lang="en-US" altLang="ko-KR" sz="1800" dirty="0" smtClean="0"/>
              <a:t>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Validation 2000(</a:t>
            </a:r>
            <a:r>
              <a:rPr lang="ko-KR" altLang="en-US" sz="1800" dirty="0" smtClean="0"/>
              <a:t>소형 </a:t>
            </a:r>
            <a:r>
              <a:rPr lang="en-US" altLang="ko-KR" sz="1800" dirty="0" smtClean="0"/>
              <a:t>1000,</a:t>
            </a:r>
            <a:r>
              <a:rPr lang="ko-KR" altLang="en-US" sz="1800" dirty="0" smtClean="0"/>
              <a:t> 대형 </a:t>
            </a:r>
            <a:r>
              <a:rPr lang="en-US" altLang="ko-KR" sz="1800" dirty="0" smtClean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 smtClean="0"/>
              <a:t>1748,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대형 </a:t>
            </a:r>
            <a:r>
              <a:rPr lang="en-US" altLang="ko-KR" sz="1800" dirty="0" smtClean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인정 기준 </a:t>
            </a:r>
            <a:r>
              <a:rPr lang="en-US" altLang="ko-KR" sz="1800" dirty="0" smtClean="0"/>
              <a:t>80%</a:t>
            </a:r>
            <a:r>
              <a:rPr lang="ko-KR" altLang="en-US" sz="1800" dirty="0" smtClean="0"/>
              <a:t> 이상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인식 </a:t>
            </a:r>
            <a:r>
              <a:rPr lang="en-US" altLang="ko-KR" sz="1800" dirty="0" smtClean="0"/>
              <a:t>99.42%(21</a:t>
            </a:r>
            <a:r>
              <a:rPr lang="ko-KR" altLang="en-US" sz="1800" dirty="0" smtClean="0"/>
              <a:t>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/ </a:t>
            </a:r>
            <a:r>
              <a:rPr lang="ko-KR" altLang="en-US" sz="1800" err="1" smtClean="0"/>
              <a:t>오인</a:t>
            </a:r>
            <a:r>
              <a:rPr lang="ko-KR" altLang="en-US" sz="1800" err="1"/>
              <a:t>식</a:t>
            </a:r>
            <a:r>
              <a:rPr lang="ko-KR" altLang="en-US" sz="1800" smtClean="0"/>
              <a:t> </a:t>
            </a:r>
            <a:r>
              <a:rPr lang="en-US" altLang="ko-KR" sz="1800" smtClean="0"/>
              <a:t>0.08%</a:t>
            </a:r>
            <a:r>
              <a:rPr lang="ko-KR" altLang="en-US" sz="1800" smtClean="0"/>
              <a:t> </a:t>
            </a:r>
            <a:r>
              <a:rPr lang="en-US" altLang="ko-KR" sz="1800" smtClean="0"/>
              <a:t>(3</a:t>
            </a:r>
            <a:r>
              <a:rPr lang="ko-KR" altLang="en-US" sz="1800" smtClean="0"/>
              <a:t>건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</a:t>
            </a:r>
            <a:r>
              <a:rPr lang="en-US" altLang="ko-KR" sz="1800" dirty="0" smtClean="0"/>
              <a:t>poch 100,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batch = 20</a:t>
            </a:r>
            <a:endParaRPr lang="en-US" altLang="ko-KR" sz="1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 smtClean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 smtClean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사용 모델 및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구현</a:t>
            </a:r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디렉토리 생성</a:t>
            </a:r>
            <a:endParaRPr lang="ko-KR" altLang="en-US" sz="1600" dirty="0"/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 smtClean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Train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train </a:t>
            </a:r>
            <a:r>
              <a:rPr lang="ko-KR" altLang="en-US" sz="1200" dirty="0" smtClean="0"/>
              <a:t>디렉토리에서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카테고리 개수 파악</a:t>
            </a:r>
            <a:endParaRPr lang="ko-KR" altLang="en-US" sz="1200" dirty="0"/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train </a:t>
            </a:r>
            <a:r>
              <a:rPr lang="ko-KR" altLang="en-US" sz="1200" dirty="0" err="1" smtClean="0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</a:t>
            </a:r>
            <a:r>
              <a:rPr lang="en-US" altLang="ko-KR" sz="1200" dirty="0" smtClean="0"/>
              <a:t>alidation </a:t>
            </a:r>
            <a:r>
              <a:rPr lang="ko-KR" altLang="en-US" sz="1200" dirty="0" err="1" smtClean="0"/>
              <a:t>영상갯수</a:t>
            </a:r>
            <a:r>
              <a:rPr lang="ko-KR" altLang="en-US" sz="1200" dirty="0" smtClean="0"/>
              <a:t> 파악</a:t>
            </a:r>
            <a:endParaRPr lang="en-US" altLang="ko-KR" sz="1200" dirty="0" smtClean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</a:t>
            </a:r>
            <a:r>
              <a:rPr lang="en-US" altLang="ko-KR" sz="1200" dirty="0" smtClean="0"/>
              <a:t>rain </a:t>
            </a:r>
            <a:r>
              <a:rPr lang="ko-KR" altLang="en-US" sz="1200" dirty="0" smtClean="0"/>
              <a:t>영상 증폭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+mn-ea"/>
              </a:rPr>
              <a:t>로 </a:t>
            </a:r>
            <a:r>
              <a:rPr lang="en-US" altLang="ko-KR" sz="1200" dirty="0" smtClean="0">
                <a:latin typeface="+mn-ea"/>
              </a:rPr>
              <a:t>train, validation </a:t>
            </a:r>
            <a:r>
              <a:rPr lang="ko-KR" altLang="en-US" sz="1200" dirty="0" smtClean="0">
                <a:latin typeface="+mn-ea"/>
              </a:rPr>
              <a:t>영상 읽기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Vgg16 </a:t>
            </a:r>
            <a:r>
              <a:rPr lang="en-US" altLang="ko-KR" sz="1200" dirty="0" err="1" smtClean="0">
                <a:latin typeface="+mn-ea"/>
              </a:rPr>
              <a:t>cnn</a:t>
            </a:r>
            <a:r>
              <a:rPr lang="en-US" altLang="ko-KR" sz="1200" dirty="0" smtClean="0">
                <a:latin typeface="+mn-ea"/>
              </a:rPr>
              <a:t> base </a:t>
            </a:r>
            <a:r>
              <a:rPr lang="ko-KR" altLang="en-US" sz="1200" dirty="0" smtClean="0">
                <a:latin typeface="+mn-ea"/>
              </a:rPr>
              <a:t>생성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Drop out 50%, </a:t>
            </a:r>
            <a:r>
              <a:rPr lang="en-US" altLang="ko-KR" sz="1200" dirty="0" err="1" smtClean="0">
                <a:latin typeface="+mn-ea"/>
              </a:rPr>
              <a:t>relu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 max </a:t>
            </a:r>
            <a:r>
              <a:rPr lang="ko-KR" altLang="en-US" sz="1200" dirty="0" smtClean="0">
                <a:latin typeface="+mn-ea"/>
              </a:rPr>
              <a:t>출력</a:t>
            </a:r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+mn-ea"/>
              </a:rPr>
              <a:t>모델저장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Log, weight </a:t>
            </a:r>
            <a:r>
              <a:rPr lang="ko-KR" altLang="en-US" sz="1200" dirty="0" smtClean="0">
                <a:latin typeface="+mn-ea"/>
              </a:rPr>
              <a:t>저장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미인식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/ </a:t>
            </a:r>
            <a:r>
              <a:rPr lang="ko-KR" altLang="en-US" sz="2800" b="1" dirty="0" err="1" smtClean="0"/>
              <a:t>오인식</a:t>
            </a:r>
            <a:r>
              <a:rPr lang="ko-KR" altLang="en-US" sz="2800" b="1" dirty="0" smtClean="0"/>
              <a:t> 영상</a:t>
            </a:r>
            <a:endParaRPr lang="ko-KR" altLang="en-US" sz="2800" b="1" dirty="0"/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형</a:t>
            </a:r>
            <a:r>
              <a:rPr lang="en-US" altLang="ko-KR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</a:t>
            </a:r>
            <a:r>
              <a:rPr lang="ko-KR" altLang="en-US" sz="1050" kern="1200" spc="-2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형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</a:t>
            </a:r>
            <a:r>
              <a:rPr lang="ko-KR" altLang="en-US" spc="-1" dirty="0" err="1" smtClean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추후 과제</a:t>
            </a:r>
            <a:endParaRPr lang="ko-KR" altLang="en-US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 smtClean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 smtClean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12605</TotalTime>
  <Words>495</Words>
  <Application>Microsoft Office PowerPoint</Application>
  <PresentationFormat>사용자 지정</PresentationFormat>
  <Paragraphs>139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HY견고딕</vt:lpstr>
      <vt:lpstr>KoPub돋움체 Bold</vt:lpstr>
      <vt:lpstr>KoPub돋움체 Medium</vt:lpstr>
      <vt:lpstr>맑은 고딕</vt:lpstr>
      <vt:lpstr>Arial</vt:lpstr>
      <vt:lpstr>Calibri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Windows 사용자</cp:lastModifiedBy>
  <cp:revision>2297</cp:revision>
  <cp:lastPrinted>2020-07-27T06:50:21Z</cp:lastPrinted>
  <dcterms:created xsi:type="dcterms:W3CDTF">2019-01-23T01:28:59Z</dcterms:created>
  <dcterms:modified xsi:type="dcterms:W3CDTF">2021-03-15T01:43:04Z</dcterms:modified>
</cp:coreProperties>
</file>