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317E020-78B6-437B-BD3A-697EB985065F}">
          <p14:sldIdLst>
            <p14:sldId id="256"/>
            <p14:sldId id="257"/>
            <p14:sldId id="258"/>
            <p14:sldId id="259"/>
            <p14:sldId id="260"/>
            <p14:sldId id="261"/>
            <p14:sldId id="27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194C9-14AE-4C99-9E42-7F5B5AC3593B}" v="412" dt="2023-07-21T17:51:05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정환[ 학부재학 / 사이버국방학과 ]" userId="66e84e0c-3181-4519-8e2a-7059c1c30dd7" providerId="ADAL" clId="{3106743D-DC56-439D-A755-3DFBA67F5A35}"/>
    <pc:docChg chg="undo redo custSel addSld delSld modSld sldOrd addSection modSection">
      <pc:chgData name="박정환[ 학부재학 / 사이버국방학과 ]" userId="66e84e0c-3181-4519-8e2a-7059c1c30dd7" providerId="ADAL" clId="{3106743D-DC56-439D-A755-3DFBA67F5A35}" dt="2023-07-08T04:38:09.530" v="3223" actId="20577"/>
      <pc:docMkLst>
        <pc:docMk/>
      </pc:docMkLst>
      <pc:sldChg chg="modSp new mod">
        <pc:chgData name="박정환[ 학부재학 / 사이버국방학과 ]" userId="66e84e0c-3181-4519-8e2a-7059c1c30dd7" providerId="ADAL" clId="{3106743D-DC56-439D-A755-3DFBA67F5A35}" dt="2023-07-08T00:45:40.743" v="27" actId="20577"/>
        <pc:sldMkLst>
          <pc:docMk/>
          <pc:sldMk cId="3547294829" sldId="256"/>
        </pc:sldMkLst>
        <pc:spChg chg="mod">
          <ac:chgData name="박정환[ 학부재학 / 사이버국방학과 ]" userId="66e84e0c-3181-4519-8e2a-7059c1c30dd7" providerId="ADAL" clId="{3106743D-DC56-439D-A755-3DFBA67F5A35}" dt="2023-07-08T00:45:40.743" v="27" actId="20577"/>
          <ac:spMkLst>
            <pc:docMk/>
            <pc:sldMk cId="3547294829" sldId="256"/>
            <ac:spMk id="2" creationId="{DE167D0D-1060-AB45-E75E-A89982F9489A}"/>
          </ac:spMkLst>
        </pc:spChg>
      </pc:sldChg>
      <pc:sldChg chg="addSp delSp modSp add mod">
        <pc:chgData name="박정환[ 학부재학 / 사이버국방학과 ]" userId="66e84e0c-3181-4519-8e2a-7059c1c30dd7" providerId="ADAL" clId="{3106743D-DC56-439D-A755-3DFBA67F5A35}" dt="2023-07-08T00:58:58.394" v="280" actId="22"/>
        <pc:sldMkLst>
          <pc:docMk/>
          <pc:sldMk cId="2970189690" sldId="257"/>
        </pc:sldMkLst>
        <pc:spChg chg="mod">
          <ac:chgData name="박정환[ 학부재학 / 사이버국방학과 ]" userId="66e84e0c-3181-4519-8e2a-7059c1c30dd7" providerId="ADAL" clId="{3106743D-DC56-439D-A755-3DFBA67F5A35}" dt="2023-07-08T00:46:49.889" v="70" actId="20577"/>
          <ac:spMkLst>
            <pc:docMk/>
            <pc:sldMk cId="2970189690" sldId="257"/>
            <ac:spMk id="2" creationId="{E5494345-17D4-105B-0845-3E6A7B2D0C74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0:58:57.304" v="278" actId="20577"/>
          <ac:spMkLst>
            <pc:docMk/>
            <pc:sldMk cId="2970189690" sldId="257"/>
            <ac:spMk id="3" creationId="{FFB08FD9-B0C4-B549-F180-52BA77092486}"/>
          </ac:spMkLst>
        </pc:spChg>
        <pc:picChg chg="add del">
          <ac:chgData name="박정환[ 학부재학 / 사이버국방학과 ]" userId="66e84e0c-3181-4519-8e2a-7059c1c30dd7" providerId="ADAL" clId="{3106743D-DC56-439D-A755-3DFBA67F5A35}" dt="2023-07-08T00:58:58.394" v="280" actId="22"/>
          <ac:picMkLst>
            <pc:docMk/>
            <pc:sldMk cId="2970189690" sldId="257"/>
            <ac:picMk id="5" creationId="{842D292B-65F7-A897-29BC-35F057CF9047}"/>
          </ac:picMkLst>
        </pc:picChg>
      </pc:sldChg>
      <pc:sldChg chg="addSp delSp modSp add mod">
        <pc:chgData name="박정환[ 학부재학 / 사이버국방학과 ]" userId="66e84e0c-3181-4519-8e2a-7059c1c30dd7" providerId="ADAL" clId="{3106743D-DC56-439D-A755-3DFBA67F5A35}" dt="2023-07-08T00:59:56.549" v="291" actId="1076"/>
        <pc:sldMkLst>
          <pc:docMk/>
          <pc:sldMk cId="3840602589" sldId="258"/>
        </pc:sldMkLst>
        <pc:spChg chg="add del mod">
          <ac:chgData name="박정환[ 학부재학 / 사이버국방학과 ]" userId="66e84e0c-3181-4519-8e2a-7059c1c30dd7" providerId="ADAL" clId="{3106743D-DC56-439D-A755-3DFBA67F5A35}" dt="2023-07-08T00:59:31.309" v="286" actId="22"/>
          <ac:spMkLst>
            <pc:docMk/>
            <pc:sldMk cId="3840602589" sldId="258"/>
            <ac:spMk id="3" creationId="{FFB08FD9-B0C4-B549-F180-52BA77092486}"/>
          </ac:spMkLst>
        </pc:spChg>
        <pc:picChg chg="add del mod ord">
          <ac:chgData name="박정환[ 학부재학 / 사이버국방학과 ]" userId="66e84e0c-3181-4519-8e2a-7059c1c30dd7" providerId="ADAL" clId="{3106743D-DC56-439D-A755-3DFBA67F5A35}" dt="2023-07-08T00:59:31.309" v="286" actId="22"/>
          <ac:picMkLst>
            <pc:docMk/>
            <pc:sldMk cId="3840602589" sldId="258"/>
            <ac:picMk id="5" creationId="{3EECDD64-5EFD-519E-E2BA-126F29CD822D}"/>
          </ac:picMkLst>
        </pc:picChg>
        <pc:picChg chg="add mod">
          <ac:chgData name="박정환[ 학부재학 / 사이버국방학과 ]" userId="66e84e0c-3181-4519-8e2a-7059c1c30dd7" providerId="ADAL" clId="{3106743D-DC56-439D-A755-3DFBA67F5A35}" dt="2023-07-08T00:59:48.362" v="289" actId="1076"/>
          <ac:picMkLst>
            <pc:docMk/>
            <pc:sldMk cId="3840602589" sldId="258"/>
            <ac:picMk id="7" creationId="{C4E11821-A78A-3046-9457-AD19BAC5FE27}"/>
          </ac:picMkLst>
        </pc:picChg>
        <pc:picChg chg="add mod">
          <ac:chgData name="박정환[ 학부재학 / 사이버국방학과 ]" userId="66e84e0c-3181-4519-8e2a-7059c1c30dd7" providerId="ADAL" clId="{3106743D-DC56-439D-A755-3DFBA67F5A35}" dt="2023-07-08T00:59:56.549" v="291" actId="1076"/>
          <ac:picMkLst>
            <pc:docMk/>
            <pc:sldMk cId="3840602589" sldId="258"/>
            <ac:picMk id="9" creationId="{10F4AD55-D8C2-C3DB-E028-F297E3BD33CF}"/>
          </ac:picMkLst>
        </pc:picChg>
      </pc:sldChg>
      <pc:sldChg chg="delSp modSp add mod">
        <pc:chgData name="박정환[ 학부재학 / 사이버국방학과 ]" userId="66e84e0c-3181-4519-8e2a-7059c1c30dd7" providerId="ADAL" clId="{3106743D-DC56-439D-A755-3DFBA67F5A35}" dt="2023-07-08T01:13:47.074" v="672" actId="20577"/>
        <pc:sldMkLst>
          <pc:docMk/>
          <pc:sldMk cId="1735449581" sldId="259"/>
        </pc:sldMkLst>
        <pc:spChg chg="mod">
          <ac:chgData name="박정환[ 학부재학 / 사이버국방학과 ]" userId="66e84e0c-3181-4519-8e2a-7059c1c30dd7" providerId="ADAL" clId="{3106743D-DC56-439D-A755-3DFBA67F5A35}" dt="2023-07-08T01:13:47.074" v="672" actId="20577"/>
          <ac:spMkLst>
            <pc:docMk/>
            <pc:sldMk cId="1735449581" sldId="259"/>
            <ac:spMk id="2" creationId="{E5494345-17D4-105B-0845-3E6A7B2D0C74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1:13:34.566" v="666" actId="20577"/>
          <ac:spMkLst>
            <pc:docMk/>
            <pc:sldMk cId="1735449581" sldId="259"/>
            <ac:spMk id="3" creationId="{FFB08FD9-B0C4-B549-F180-52BA77092486}"/>
          </ac:spMkLst>
        </pc:spChg>
        <pc:picChg chg="del">
          <ac:chgData name="박정환[ 학부재학 / 사이버국방학과 ]" userId="66e84e0c-3181-4519-8e2a-7059c1c30dd7" providerId="ADAL" clId="{3106743D-DC56-439D-A755-3DFBA67F5A35}" dt="2023-07-08T01:12:29.563" v="295" actId="478"/>
          <ac:picMkLst>
            <pc:docMk/>
            <pc:sldMk cId="1735449581" sldId="259"/>
            <ac:picMk id="7" creationId="{C4E11821-A78A-3046-9457-AD19BAC5FE27}"/>
          </ac:picMkLst>
        </pc:picChg>
      </pc:sldChg>
      <pc:sldChg chg="new del">
        <pc:chgData name="박정환[ 학부재학 / 사이버국방학과 ]" userId="66e84e0c-3181-4519-8e2a-7059c1c30dd7" providerId="ADAL" clId="{3106743D-DC56-439D-A755-3DFBA67F5A35}" dt="2023-07-08T01:12:25.167" v="293" actId="680"/>
        <pc:sldMkLst>
          <pc:docMk/>
          <pc:sldMk cId="3762504601" sldId="259"/>
        </pc:sldMkLst>
      </pc:sldChg>
      <pc:sldChg chg="addSp delSp modSp add mod ord">
        <pc:chgData name="박정환[ 학부재학 / 사이버국방학과 ]" userId="66e84e0c-3181-4519-8e2a-7059c1c30dd7" providerId="ADAL" clId="{3106743D-DC56-439D-A755-3DFBA67F5A35}" dt="2023-07-08T01:26:26.452" v="722" actId="1076"/>
        <pc:sldMkLst>
          <pc:docMk/>
          <pc:sldMk cId="2015454529" sldId="260"/>
        </pc:sldMkLst>
        <pc:spChg chg="mod">
          <ac:chgData name="박정환[ 학부재학 / 사이버국방학과 ]" userId="66e84e0c-3181-4519-8e2a-7059c1c30dd7" providerId="ADAL" clId="{3106743D-DC56-439D-A755-3DFBA67F5A35}" dt="2023-07-08T01:13:50.071" v="679" actId="20577"/>
          <ac:spMkLst>
            <pc:docMk/>
            <pc:sldMk cId="2015454529" sldId="260"/>
            <ac:spMk id="2" creationId="{E5494345-17D4-105B-0845-3E6A7B2D0C74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1:14:26.538" v="708" actId="14100"/>
          <ac:spMkLst>
            <pc:docMk/>
            <pc:sldMk cId="2015454529" sldId="260"/>
            <ac:spMk id="3" creationId="{FFB08FD9-B0C4-B549-F180-52BA77092486}"/>
          </ac:spMkLst>
        </pc:spChg>
        <pc:spChg chg="add mod">
          <ac:chgData name="박정환[ 학부재학 / 사이버국방학과 ]" userId="66e84e0c-3181-4519-8e2a-7059c1c30dd7" providerId="ADAL" clId="{3106743D-DC56-439D-A755-3DFBA67F5A35}" dt="2023-07-08T01:14:45.470" v="716" actId="1076"/>
          <ac:spMkLst>
            <pc:docMk/>
            <pc:sldMk cId="2015454529" sldId="260"/>
            <ac:spMk id="6" creationId="{8089A04E-526B-FD6B-FF70-ADA28B418119}"/>
          </ac:spMkLst>
        </pc:spChg>
        <pc:picChg chg="add mod">
          <ac:chgData name="박정환[ 학부재학 / 사이버국방학과 ]" userId="66e84e0c-3181-4519-8e2a-7059c1c30dd7" providerId="ADAL" clId="{3106743D-DC56-439D-A755-3DFBA67F5A35}" dt="2023-07-08T01:14:20.292" v="706" actId="1076"/>
          <ac:picMkLst>
            <pc:docMk/>
            <pc:sldMk cId="2015454529" sldId="260"/>
            <ac:picMk id="5" creationId="{E1F49D15-32CE-EA24-4751-AE20A86FCB8F}"/>
          </ac:picMkLst>
        </pc:picChg>
        <pc:picChg chg="add mod">
          <ac:chgData name="박정환[ 학부재학 / 사이버국방학과 ]" userId="66e84e0c-3181-4519-8e2a-7059c1c30dd7" providerId="ADAL" clId="{3106743D-DC56-439D-A755-3DFBA67F5A35}" dt="2023-07-08T01:15:21.676" v="718" actId="1076"/>
          <ac:picMkLst>
            <pc:docMk/>
            <pc:sldMk cId="2015454529" sldId="260"/>
            <ac:picMk id="8" creationId="{D49FE3AF-261C-CE26-842E-99B8C356F4B9}"/>
          </ac:picMkLst>
        </pc:picChg>
        <pc:picChg chg="del">
          <ac:chgData name="박정환[ 학부재학 / 사이버국방학과 ]" userId="66e84e0c-3181-4519-8e2a-7059c1c30dd7" providerId="ADAL" clId="{3106743D-DC56-439D-A755-3DFBA67F5A35}" dt="2023-07-08T01:14:21.875" v="707" actId="478"/>
          <ac:picMkLst>
            <pc:docMk/>
            <pc:sldMk cId="2015454529" sldId="260"/>
            <ac:picMk id="9" creationId="{10F4AD55-D8C2-C3DB-E028-F297E3BD33CF}"/>
          </ac:picMkLst>
        </pc:picChg>
        <pc:picChg chg="add mod">
          <ac:chgData name="박정환[ 학부재학 / 사이버국방학과 ]" userId="66e84e0c-3181-4519-8e2a-7059c1c30dd7" providerId="ADAL" clId="{3106743D-DC56-439D-A755-3DFBA67F5A35}" dt="2023-07-08T01:15:35.673" v="720" actId="1076"/>
          <ac:picMkLst>
            <pc:docMk/>
            <pc:sldMk cId="2015454529" sldId="260"/>
            <ac:picMk id="11" creationId="{5C6362F5-4818-99BA-49E4-46A5986A166C}"/>
          </ac:picMkLst>
        </pc:picChg>
        <pc:picChg chg="add mod">
          <ac:chgData name="박정환[ 학부재학 / 사이버국방학과 ]" userId="66e84e0c-3181-4519-8e2a-7059c1c30dd7" providerId="ADAL" clId="{3106743D-DC56-439D-A755-3DFBA67F5A35}" dt="2023-07-08T01:26:26.452" v="722" actId="1076"/>
          <ac:picMkLst>
            <pc:docMk/>
            <pc:sldMk cId="2015454529" sldId="260"/>
            <ac:picMk id="13" creationId="{73061E7A-C8A8-1263-27DB-93B142298DFC}"/>
          </ac:picMkLst>
        </pc:picChg>
      </pc:sldChg>
      <pc:sldChg chg="addSp delSp modSp add mod ord">
        <pc:chgData name="박정환[ 학부재학 / 사이버국방학과 ]" userId="66e84e0c-3181-4519-8e2a-7059c1c30dd7" providerId="ADAL" clId="{3106743D-DC56-439D-A755-3DFBA67F5A35}" dt="2023-07-08T01:54:23.010" v="1354" actId="20577"/>
        <pc:sldMkLst>
          <pc:docMk/>
          <pc:sldMk cId="1004017609" sldId="261"/>
        </pc:sldMkLst>
        <pc:spChg chg="mod">
          <ac:chgData name="박정환[ 학부재학 / 사이버국방학과 ]" userId="66e84e0c-3181-4519-8e2a-7059c1c30dd7" providerId="ADAL" clId="{3106743D-DC56-439D-A755-3DFBA67F5A35}" dt="2023-07-08T01:43:26.915" v="736" actId="20577"/>
          <ac:spMkLst>
            <pc:docMk/>
            <pc:sldMk cId="1004017609" sldId="261"/>
            <ac:spMk id="2" creationId="{E5494345-17D4-105B-0845-3E6A7B2D0C74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1:54:23.010" v="1354" actId="20577"/>
          <ac:spMkLst>
            <pc:docMk/>
            <pc:sldMk cId="1004017609" sldId="261"/>
            <ac:spMk id="3" creationId="{FFB08FD9-B0C4-B549-F180-52BA77092486}"/>
          </ac:spMkLst>
        </pc:spChg>
        <pc:picChg chg="add mod">
          <ac:chgData name="박정환[ 학부재학 / 사이버국방학과 ]" userId="66e84e0c-3181-4519-8e2a-7059c1c30dd7" providerId="ADAL" clId="{3106743D-DC56-439D-A755-3DFBA67F5A35}" dt="2023-07-08T01:47:01.749" v="823" actId="14100"/>
          <ac:picMkLst>
            <pc:docMk/>
            <pc:sldMk cId="1004017609" sldId="261"/>
            <ac:picMk id="5" creationId="{2400F0D7-C0E8-DF06-65EC-D1223E3BEC6D}"/>
          </ac:picMkLst>
        </pc:picChg>
        <pc:picChg chg="del">
          <ac:chgData name="박정환[ 학부재학 / 사이버국방학과 ]" userId="66e84e0c-3181-4519-8e2a-7059c1c30dd7" providerId="ADAL" clId="{3106743D-DC56-439D-A755-3DFBA67F5A35}" dt="2023-07-08T01:43:30.498" v="738" actId="478"/>
          <ac:picMkLst>
            <pc:docMk/>
            <pc:sldMk cId="1004017609" sldId="261"/>
            <ac:picMk id="7" creationId="{C4E11821-A78A-3046-9457-AD19BAC5FE27}"/>
          </ac:picMkLst>
        </pc:picChg>
        <pc:picChg chg="del">
          <ac:chgData name="박정환[ 학부재학 / 사이버국방학과 ]" userId="66e84e0c-3181-4519-8e2a-7059c1c30dd7" providerId="ADAL" clId="{3106743D-DC56-439D-A755-3DFBA67F5A35}" dt="2023-07-08T01:43:29.113" v="737" actId="478"/>
          <ac:picMkLst>
            <pc:docMk/>
            <pc:sldMk cId="1004017609" sldId="261"/>
            <ac:picMk id="9" creationId="{10F4AD55-D8C2-C3DB-E028-F297E3BD33CF}"/>
          </ac:picMkLst>
        </pc:picChg>
      </pc:sldChg>
      <pc:sldChg chg="modSp new mod">
        <pc:chgData name="박정환[ 학부재학 / 사이버국방학과 ]" userId="66e84e0c-3181-4519-8e2a-7059c1c30dd7" providerId="ADAL" clId="{3106743D-DC56-439D-A755-3DFBA67F5A35}" dt="2023-07-08T01:52:15.803" v="1301" actId="20577"/>
        <pc:sldMkLst>
          <pc:docMk/>
          <pc:sldMk cId="369514255" sldId="262"/>
        </pc:sldMkLst>
        <pc:spChg chg="mod">
          <ac:chgData name="박정환[ 학부재학 / 사이버국방학과 ]" userId="66e84e0c-3181-4519-8e2a-7059c1c30dd7" providerId="ADAL" clId="{3106743D-DC56-439D-A755-3DFBA67F5A35}" dt="2023-07-08T01:49:02.669" v="880" actId="20577"/>
          <ac:spMkLst>
            <pc:docMk/>
            <pc:sldMk cId="369514255" sldId="262"/>
            <ac:spMk id="2" creationId="{B9A36B24-242A-80B2-15B3-290B991D2A25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1:52:15.803" v="1301" actId="20577"/>
          <ac:spMkLst>
            <pc:docMk/>
            <pc:sldMk cId="369514255" sldId="262"/>
            <ac:spMk id="3" creationId="{AC7D86D2-8E1C-5693-015A-DBE22450F1DF}"/>
          </ac:spMkLst>
        </pc:spChg>
      </pc:sldChg>
      <pc:sldChg chg="addSp modSp new mod ord">
        <pc:chgData name="박정환[ 학부재학 / 사이버국방학과 ]" userId="66e84e0c-3181-4519-8e2a-7059c1c30dd7" providerId="ADAL" clId="{3106743D-DC56-439D-A755-3DFBA67F5A35}" dt="2023-07-08T02:40:28.499" v="1935"/>
        <pc:sldMkLst>
          <pc:docMk/>
          <pc:sldMk cId="715179446" sldId="263"/>
        </pc:sldMkLst>
        <pc:spChg chg="mod">
          <ac:chgData name="박정환[ 학부재학 / 사이버국방학과 ]" userId="66e84e0c-3181-4519-8e2a-7059c1c30dd7" providerId="ADAL" clId="{3106743D-DC56-439D-A755-3DFBA67F5A35}" dt="2023-07-08T01:56:27.626" v="1513" actId="20577"/>
          <ac:spMkLst>
            <pc:docMk/>
            <pc:sldMk cId="715179446" sldId="263"/>
            <ac:spMk id="2" creationId="{C676B9DD-4C5C-05E2-DF30-A2F49FDDDABE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1:57:31.234" v="1563" actId="20577"/>
          <ac:spMkLst>
            <pc:docMk/>
            <pc:sldMk cId="715179446" sldId="263"/>
            <ac:spMk id="3" creationId="{64345E1C-3B63-358C-44B3-F1235A4C3975}"/>
          </ac:spMkLst>
        </pc:spChg>
        <pc:spChg chg="add mod">
          <ac:chgData name="박정환[ 학부재학 / 사이버국방학과 ]" userId="66e84e0c-3181-4519-8e2a-7059c1c30dd7" providerId="ADAL" clId="{3106743D-DC56-439D-A755-3DFBA67F5A35}" dt="2023-07-08T01:58:31.375" v="1584" actId="14100"/>
          <ac:spMkLst>
            <pc:docMk/>
            <pc:sldMk cId="715179446" sldId="263"/>
            <ac:spMk id="4" creationId="{93BEE2B1-E852-AEB6-E8CB-2ACB95D49943}"/>
          </ac:spMkLst>
        </pc:spChg>
        <pc:spChg chg="add">
          <ac:chgData name="박정환[ 학부재학 / 사이버국방학과 ]" userId="66e84e0c-3181-4519-8e2a-7059c1c30dd7" providerId="ADAL" clId="{3106743D-DC56-439D-A755-3DFBA67F5A35}" dt="2023-07-08T01:57:59.606" v="1566" actId="11529"/>
          <ac:spMkLst>
            <pc:docMk/>
            <pc:sldMk cId="715179446" sldId="263"/>
            <ac:spMk id="5" creationId="{5C9D28A8-07DA-8455-651D-EDBBEAE637F7}"/>
          </ac:spMkLst>
        </pc:spChg>
        <pc:spChg chg="add mod">
          <ac:chgData name="박정환[ 학부재학 / 사이버국방학과 ]" userId="66e84e0c-3181-4519-8e2a-7059c1c30dd7" providerId="ADAL" clId="{3106743D-DC56-439D-A755-3DFBA67F5A35}" dt="2023-07-08T01:58:08.305" v="1572" actId="1076"/>
          <ac:spMkLst>
            <pc:docMk/>
            <pc:sldMk cId="715179446" sldId="263"/>
            <ac:spMk id="6" creationId="{B2F5349D-3A16-CF2F-731C-E6864E443B90}"/>
          </ac:spMkLst>
        </pc:spChg>
        <pc:spChg chg="add mod">
          <ac:chgData name="박정환[ 학부재학 / 사이버국방학과 ]" userId="66e84e0c-3181-4519-8e2a-7059c1c30dd7" providerId="ADAL" clId="{3106743D-DC56-439D-A755-3DFBA67F5A35}" dt="2023-07-08T01:58:17.739" v="1576" actId="1076"/>
          <ac:spMkLst>
            <pc:docMk/>
            <pc:sldMk cId="715179446" sldId="263"/>
            <ac:spMk id="7" creationId="{35205592-4984-B21F-E4D9-4D03972A0721}"/>
          </ac:spMkLst>
        </pc:spChg>
        <pc:spChg chg="add mod">
          <ac:chgData name="박정환[ 학부재학 / 사이버국방학과 ]" userId="66e84e0c-3181-4519-8e2a-7059c1c30dd7" providerId="ADAL" clId="{3106743D-DC56-439D-A755-3DFBA67F5A35}" dt="2023-07-08T01:58:21.427" v="1578" actId="1076"/>
          <ac:spMkLst>
            <pc:docMk/>
            <pc:sldMk cId="715179446" sldId="263"/>
            <ac:spMk id="8" creationId="{FE7E6A0F-C69E-0B1F-FE3D-4632D2144FED}"/>
          </ac:spMkLst>
        </pc:spChg>
        <pc:spChg chg="add mod">
          <ac:chgData name="박정환[ 학부재학 / 사이버국방학과 ]" userId="66e84e0c-3181-4519-8e2a-7059c1c30dd7" providerId="ADAL" clId="{3106743D-DC56-439D-A755-3DFBA67F5A35}" dt="2023-07-08T01:58:25.868" v="1581" actId="1076"/>
          <ac:spMkLst>
            <pc:docMk/>
            <pc:sldMk cId="715179446" sldId="263"/>
            <ac:spMk id="9" creationId="{4639B306-6058-BC07-61AF-F5BB432729E2}"/>
          </ac:spMkLst>
        </pc:spChg>
        <pc:spChg chg="add mod">
          <ac:chgData name="박정환[ 학부재학 / 사이버국방학과 ]" userId="66e84e0c-3181-4519-8e2a-7059c1c30dd7" providerId="ADAL" clId="{3106743D-DC56-439D-A755-3DFBA67F5A35}" dt="2023-07-08T01:58:28.927" v="1583" actId="1076"/>
          <ac:spMkLst>
            <pc:docMk/>
            <pc:sldMk cId="715179446" sldId="263"/>
            <ac:spMk id="10" creationId="{72DB734A-338F-7A69-F401-A4291130A91C}"/>
          </ac:spMkLst>
        </pc:spChg>
      </pc:sldChg>
      <pc:sldChg chg="modSp add mod">
        <pc:chgData name="박정환[ 학부재학 / 사이버국방학과 ]" userId="66e84e0c-3181-4519-8e2a-7059c1c30dd7" providerId="ADAL" clId="{3106743D-DC56-439D-A755-3DFBA67F5A35}" dt="2023-07-08T01:55:29.031" v="1488" actId="20577"/>
        <pc:sldMkLst>
          <pc:docMk/>
          <pc:sldMk cId="314672019" sldId="264"/>
        </pc:sldMkLst>
        <pc:spChg chg="mod">
          <ac:chgData name="박정환[ 학부재학 / 사이버국방학과 ]" userId="66e84e0c-3181-4519-8e2a-7059c1c30dd7" providerId="ADAL" clId="{3106743D-DC56-439D-A755-3DFBA67F5A35}" dt="2023-07-08T01:54:40.382" v="1382" actId="20577"/>
          <ac:spMkLst>
            <pc:docMk/>
            <pc:sldMk cId="314672019" sldId="264"/>
            <ac:spMk id="2" creationId="{E5494345-17D4-105B-0845-3E6A7B2D0C74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1:55:29.031" v="1488" actId="20577"/>
          <ac:spMkLst>
            <pc:docMk/>
            <pc:sldMk cId="314672019" sldId="264"/>
            <ac:spMk id="3" creationId="{FFB08FD9-B0C4-B549-F180-52BA77092486}"/>
          </ac:spMkLst>
        </pc:spChg>
      </pc:sldChg>
      <pc:sldChg chg="modSp add mod">
        <pc:chgData name="박정환[ 학부재학 / 사이버국방학과 ]" userId="66e84e0c-3181-4519-8e2a-7059c1c30dd7" providerId="ADAL" clId="{3106743D-DC56-439D-A755-3DFBA67F5A35}" dt="2023-07-08T02:01:56.648" v="1842" actId="20577"/>
        <pc:sldMkLst>
          <pc:docMk/>
          <pc:sldMk cId="2767169246" sldId="265"/>
        </pc:sldMkLst>
        <pc:spChg chg="mod">
          <ac:chgData name="박정환[ 학부재학 / 사이버국방학과 ]" userId="66e84e0c-3181-4519-8e2a-7059c1c30dd7" providerId="ADAL" clId="{3106743D-DC56-439D-A755-3DFBA67F5A35}" dt="2023-07-08T02:00:35.745" v="1645" actId="20577"/>
          <ac:spMkLst>
            <pc:docMk/>
            <pc:sldMk cId="2767169246" sldId="265"/>
            <ac:spMk id="2" creationId="{B9A36B24-242A-80B2-15B3-290B991D2A25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2:01:56.648" v="1842" actId="20577"/>
          <ac:spMkLst>
            <pc:docMk/>
            <pc:sldMk cId="2767169246" sldId="265"/>
            <ac:spMk id="3" creationId="{AC7D86D2-8E1C-5693-015A-DBE22450F1DF}"/>
          </ac:spMkLst>
        </pc:spChg>
      </pc:sldChg>
      <pc:sldChg chg="new del">
        <pc:chgData name="박정환[ 학부재학 / 사이버국방학과 ]" userId="66e84e0c-3181-4519-8e2a-7059c1c30dd7" providerId="ADAL" clId="{3106743D-DC56-439D-A755-3DFBA67F5A35}" dt="2023-07-08T01:59:23.708" v="1588" actId="680"/>
        <pc:sldMkLst>
          <pc:docMk/>
          <pc:sldMk cId="4284546863" sldId="265"/>
        </pc:sldMkLst>
      </pc:sldChg>
      <pc:sldChg chg="addSp delSp modSp new mod">
        <pc:chgData name="박정환[ 학부재학 / 사이버국방학과 ]" userId="66e84e0c-3181-4519-8e2a-7059c1c30dd7" providerId="ADAL" clId="{3106743D-DC56-439D-A755-3DFBA67F5A35}" dt="2023-07-08T02:42:06.652" v="2046" actId="20577"/>
        <pc:sldMkLst>
          <pc:docMk/>
          <pc:sldMk cId="2730496267" sldId="266"/>
        </pc:sldMkLst>
        <pc:spChg chg="mod">
          <ac:chgData name="박정환[ 학부재학 / 사이버국방학과 ]" userId="66e84e0c-3181-4519-8e2a-7059c1c30dd7" providerId="ADAL" clId="{3106743D-DC56-439D-A755-3DFBA67F5A35}" dt="2023-07-08T02:22:49.464" v="1866" actId="20577"/>
          <ac:spMkLst>
            <pc:docMk/>
            <pc:sldMk cId="2730496267" sldId="266"/>
            <ac:spMk id="2" creationId="{A2C13638-4B23-C163-7FB0-910DBD6CE285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2:42:06.652" v="2046" actId="20577"/>
          <ac:spMkLst>
            <pc:docMk/>
            <pc:sldMk cId="2730496267" sldId="266"/>
            <ac:spMk id="3" creationId="{72CF01DF-DCA5-48BF-E614-2A0D58B09840}"/>
          </ac:spMkLst>
        </pc:spChg>
        <pc:picChg chg="add del mod">
          <ac:chgData name="박정환[ 학부재학 / 사이버국방학과 ]" userId="66e84e0c-3181-4519-8e2a-7059c1c30dd7" providerId="ADAL" clId="{3106743D-DC56-439D-A755-3DFBA67F5A35}" dt="2023-07-08T02:34:46.880" v="1931" actId="478"/>
          <ac:picMkLst>
            <pc:docMk/>
            <pc:sldMk cId="2730496267" sldId="266"/>
            <ac:picMk id="1026" creationId="{74DCEE21-A6CF-1B82-710A-B8C8843F5E26}"/>
          </ac:picMkLst>
        </pc:picChg>
      </pc:sldChg>
      <pc:sldChg chg="modSp add mod">
        <pc:chgData name="박정환[ 학부재학 / 사이버국방학과 ]" userId="66e84e0c-3181-4519-8e2a-7059c1c30dd7" providerId="ADAL" clId="{3106743D-DC56-439D-A755-3DFBA67F5A35}" dt="2023-07-08T02:42:12.345" v="2048" actId="14100"/>
        <pc:sldMkLst>
          <pc:docMk/>
          <pc:sldMk cId="2830038003" sldId="267"/>
        </pc:sldMkLst>
        <pc:spChg chg="mod">
          <ac:chgData name="박정환[ 학부재학 / 사이버국방학과 ]" userId="66e84e0c-3181-4519-8e2a-7059c1c30dd7" providerId="ADAL" clId="{3106743D-DC56-439D-A755-3DFBA67F5A35}" dt="2023-07-08T02:34:51.040" v="1932" actId="20577"/>
          <ac:spMkLst>
            <pc:docMk/>
            <pc:sldMk cId="2830038003" sldId="267"/>
            <ac:spMk id="3" creationId="{72CF01DF-DCA5-48BF-E614-2A0D58B09840}"/>
          </ac:spMkLst>
        </pc:spChg>
        <pc:picChg chg="mod">
          <ac:chgData name="박정환[ 학부재학 / 사이버국방학과 ]" userId="66e84e0c-3181-4519-8e2a-7059c1c30dd7" providerId="ADAL" clId="{3106743D-DC56-439D-A755-3DFBA67F5A35}" dt="2023-07-08T02:42:12.345" v="2048" actId="14100"/>
          <ac:picMkLst>
            <pc:docMk/>
            <pc:sldMk cId="2830038003" sldId="267"/>
            <ac:picMk id="1026" creationId="{74DCEE21-A6CF-1B82-710A-B8C8843F5E26}"/>
          </ac:picMkLst>
        </pc:picChg>
      </pc:sldChg>
      <pc:sldChg chg="modSp new mod">
        <pc:chgData name="박정환[ 학부재학 / 사이버국방학과 ]" userId="66e84e0c-3181-4519-8e2a-7059c1c30dd7" providerId="ADAL" clId="{3106743D-DC56-439D-A755-3DFBA67F5A35}" dt="2023-07-08T03:10:47.545" v="2432" actId="20577"/>
        <pc:sldMkLst>
          <pc:docMk/>
          <pc:sldMk cId="425296831" sldId="268"/>
        </pc:sldMkLst>
        <pc:spChg chg="mod">
          <ac:chgData name="박정환[ 학부재학 / 사이버국방학과 ]" userId="66e84e0c-3181-4519-8e2a-7059c1c30dd7" providerId="ADAL" clId="{3106743D-DC56-439D-A755-3DFBA67F5A35}" dt="2023-07-08T03:08:23.687" v="2103" actId="20577"/>
          <ac:spMkLst>
            <pc:docMk/>
            <pc:sldMk cId="425296831" sldId="268"/>
            <ac:spMk id="2" creationId="{CF0F2F85-0078-F337-8D0F-B8DBF1644326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3:10:47.545" v="2432" actId="20577"/>
          <ac:spMkLst>
            <pc:docMk/>
            <pc:sldMk cId="425296831" sldId="268"/>
            <ac:spMk id="3" creationId="{3C48021D-8E28-9CDE-4688-B5EBD5535AA3}"/>
          </ac:spMkLst>
        </pc:spChg>
      </pc:sldChg>
      <pc:sldChg chg="modSp add mod">
        <pc:chgData name="박정환[ 학부재학 / 사이버국방학과 ]" userId="66e84e0c-3181-4519-8e2a-7059c1c30dd7" providerId="ADAL" clId="{3106743D-DC56-439D-A755-3DFBA67F5A35}" dt="2023-07-08T04:30:47.064" v="2674" actId="20577"/>
        <pc:sldMkLst>
          <pc:docMk/>
          <pc:sldMk cId="621006353" sldId="269"/>
        </pc:sldMkLst>
        <pc:spChg chg="mod">
          <ac:chgData name="박정환[ 학부재학 / 사이버국방학과 ]" userId="66e84e0c-3181-4519-8e2a-7059c1c30dd7" providerId="ADAL" clId="{3106743D-DC56-439D-A755-3DFBA67F5A35}" dt="2023-07-08T04:29:35.130" v="2448" actId="20577"/>
          <ac:spMkLst>
            <pc:docMk/>
            <pc:sldMk cId="621006353" sldId="269"/>
            <ac:spMk id="2" creationId="{CF0F2F85-0078-F337-8D0F-B8DBF1644326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4:30:47.064" v="2674" actId="20577"/>
          <ac:spMkLst>
            <pc:docMk/>
            <pc:sldMk cId="621006353" sldId="269"/>
            <ac:spMk id="3" creationId="{3C48021D-8E28-9CDE-4688-B5EBD5535AA3}"/>
          </ac:spMkLst>
        </pc:spChg>
      </pc:sldChg>
      <pc:sldChg chg="addSp modSp new mod">
        <pc:chgData name="박정환[ 학부재학 / 사이버국방학과 ]" userId="66e84e0c-3181-4519-8e2a-7059c1c30dd7" providerId="ADAL" clId="{3106743D-DC56-439D-A755-3DFBA67F5A35}" dt="2023-07-08T04:32:34.463" v="2696" actId="1076"/>
        <pc:sldMkLst>
          <pc:docMk/>
          <pc:sldMk cId="1659328271" sldId="270"/>
        </pc:sldMkLst>
        <pc:spChg chg="mod">
          <ac:chgData name="박정환[ 학부재학 / 사이버국방학과 ]" userId="66e84e0c-3181-4519-8e2a-7059c1c30dd7" providerId="ADAL" clId="{3106743D-DC56-439D-A755-3DFBA67F5A35}" dt="2023-07-08T04:32:13.689" v="2691"/>
          <ac:spMkLst>
            <pc:docMk/>
            <pc:sldMk cId="1659328271" sldId="270"/>
            <ac:spMk id="2" creationId="{8D632D5D-8FDB-49C7-A9F4-23127C624BAD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4:32:17.109" v="2694" actId="404"/>
          <ac:spMkLst>
            <pc:docMk/>
            <pc:sldMk cId="1659328271" sldId="270"/>
            <ac:spMk id="3" creationId="{E26B1F37-87AE-3267-454F-D51834ABF58B}"/>
          </ac:spMkLst>
        </pc:spChg>
        <pc:picChg chg="add mod">
          <ac:chgData name="박정환[ 학부재학 / 사이버국방학과 ]" userId="66e84e0c-3181-4519-8e2a-7059c1c30dd7" providerId="ADAL" clId="{3106743D-DC56-439D-A755-3DFBA67F5A35}" dt="2023-07-08T04:32:34.463" v="2696" actId="1076"/>
          <ac:picMkLst>
            <pc:docMk/>
            <pc:sldMk cId="1659328271" sldId="270"/>
            <ac:picMk id="5" creationId="{A61794E3-7331-CACD-048B-56CC42BF0E8C}"/>
          </ac:picMkLst>
        </pc:picChg>
      </pc:sldChg>
      <pc:sldChg chg="addSp delSp modSp add mod">
        <pc:chgData name="박정환[ 학부재학 / 사이버국방학과 ]" userId="66e84e0c-3181-4519-8e2a-7059c1c30dd7" providerId="ADAL" clId="{3106743D-DC56-439D-A755-3DFBA67F5A35}" dt="2023-07-08T04:35:55.584" v="2848" actId="1076"/>
        <pc:sldMkLst>
          <pc:docMk/>
          <pc:sldMk cId="153736244" sldId="271"/>
        </pc:sldMkLst>
        <pc:spChg chg="mod">
          <ac:chgData name="박정환[ 학부재학 / 사이버국방학과 ]" userId="66e84e0c-3181-4519-8e2a-7059c1c30dd7" providerId="ADAL" clId="{3106743D-DC56-439D-A755-3DFBA67F5A35}" dt="2023-07-08T04:34:20.142" v="2729" actId="20577"/>
          <ac:spMkLst>
            <pc:docMk/>
            <pc:sldMk cId="153736244" sldId="271"/>
            <ac:spMk id="2" creationId="{8D632D5D-8FDB-49C7-A9F4-23127C624BAD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4:35:42.389" v="2845" actId="20577"/>
          <ac:spMkLst>
            <pc:docMk/>
            <pc:sldMk cId="153736244" sldId="271"/>
            <ac:spMk id="3" creationId="{E26B1F37-87AE-3267-454F-D51834ABF58B}"/>
          </ac:spMkLst>
        </pc:spChg>
        <pc:picChg chg="del mod">
          <ac:chgData name="박정환[ 학부재학 / 사이버국방학과 ]" userId="66e84e0c-3181-4519-8e2a-7059c1c30dd7" providerId="ADAL" clId="{3106743D-DC56-439D-A755-3DFBA67F5A35}" dt="2023-07-08T04:35:50.686" v="2846" actId="478"/>
          <ac:picMkLst>
            <pc:docMk/>
            <pc:sldMk cId="153736244" sldId="271"/>
            <ac:picMk id="5" creationId="{A61794E3-7331-CACD-048B-56CC42BF0E8C}"/>
          </ac:picMkLst>
        </pc:picChg>
        <pc:picChg chg="add mod">
          <ac:chgData name="박정환[ 학부재학 / 사이버국방학과 ]" userId="66e84e0c-3181-4519-8e2a-7059c1c30dd7" providerId="ADAL" clId="{3106743D-DC56-439D-A755-3DFBA67F5A35}" dt="2023-07-08T04:35:55.584" v="2848" actId="1076"/>
          <ac:picMkLst>
            <pc:docMk/>
            <pc:sldMk cId="153736244" sldId="271"/>
            <ac:picMk id="6" creationId="{DC407D6F-0C64-F83F-142E-C4FE3EEB7259}"/>
          </ac:picMkLst>
        </pc:picChg>
      </pc:sldChg>
      <pc:sldChg chg="new del">
        <pc:chgData name="박정환[ 학부재학 / 사이버국방학과 ]" userId="66e84e0c-3181-4519-8e2a-7059c1c30dd7" providerId="ADAL" clId="{3106743D-DC56-439D-A755-3DFBA67F5A35}" dt="2023-07-08T04:33:58.950" v="2698" actId="680"/>
        <pc:sldMkLst>
          <pc:docMk/>
          <pc:sldMk cId="1144560196" sldId="271"/>
        </pc:sldMkLst>
      </pc:sldChg>
      <pc:sldChg chg="addSp modSp new mod">
        <pc:chgData name="박정환[ 학부재학 / 사이버국방학과 ]" userId="66e84e0c-3181-4519-8e2a-7059c1c30dd7" providerId="ADAL" clId="{3106743D-DC56-439D-A755-3DFBA67F5A35}" dt="2023-07-08T04:38:09.530" v="3223" actId="20577"/>
        <pc:sldMkLst>
          <pc:docMk/>
          <pc:sldMk cId="4162987312" sldId="272"/>
        </pc:sldMkLst>
        <pc:spChg chg="mod">
          <ac:chgData name="박정환[ 학부재학 / 사이버국방학과 ]" userId="66e84e0c-3181-4519-8e2a-7059c1c30dd7" providerId="ADAL" clId="{3106743D-DC56-439D-A755-3DFBA67F5A35}" dt="2023-07-08T04:36:04.535" v="2867" actId="20577"/>
          <ac:spMkLst>
            <pc:docMk/>
            <pc:sldMk cId="4162987312" sldId="272"/>
            <ac:spMk id="2" creationId="{23327234-E708-77F6-F71B-C93E5F627594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4:38:09.530" v="3223" actId="20577"/>
          <ac:spMkLst>
            <pc:docMk/>
            <pc:sldMk cId="4162987312" sldId="272"/>
            <ac:spMk id="3" creationId="{16E4E7ED-604F-BB5C-737E-A392C279A329}"/>
          </ac:spMkLst>
        </pc:spChg>
        <pc:picChg chg="add mod">
          <ac:chgData name="박정환[ 학부재학 / 사이버국방학과 ]" userId="66e84e0c-3181-4519-8e2a-7059c1c30dd7" providerId="ADAL" clId="{3106743D-DC56-439D-A755-3DFBA67F5A35}" dt="2023-07-08T04:38:07.037" v="3221" actId="1076"/>
          <ac:picMkLst>
            <pc:docMk/>
            <pc:sldMk cId="4162987312" sldId="272"/>
            <ac:picMk id="5" creationId="{FD8D5F83-2AC1-467F-C7DD-3946241C0937}"/>
          </ac:picMkLst>
        </pc:picChg>
      </pc:sldChg>
    </pc:docChg>
  </pc:docChgLst>
  <pc:docChgLst>
    <pc:chgData name="박정환[ 학부재학 / 사이버국방학과 ]" userId="66e84e0c-3181-4519-8e2a-7059c1c30dd7" providerId="ADAL" clId="{337E887D-AD99-4E71-94EF-389F35CB0E82}"/>
    <pc:docChg chg="undo redo custSel addSld delSld modSld sldOrd addSection modSection">
      <pc:chgData name="박정환[ 학부재학 / 사이버국방학과 ]" userId="66e84e0c-3181-4519-8e2a-7059c1c30dd7" providerId="ADAL" clId="{337E887D-AD99-4E71-94EF-389F35CB0E82}" dt="2023-07-08T18:58:40.427" v="5495" actId="1076"/>
      <pc:docMkLst>
        <pc:docMk/>
      </pc:docMkLst>
      <pc:sldChg chg="new del">
        <pc:chgData name="박정환[ 학부재학 / 사이버국방학과 ]" userId="66e84e0c-3181-4519-8e2a-7059c1c30dd7" providerId="ADAL" clId="{337E887D-AD99-4E71-94EF-389F35CB0E82}" dt="2023-07-08T17:29:35.991" v="288" actId="47"/>
        <pc:sldMkLst>
          <pc:docMk/>
          <pc:sldMk cId="628691121" sldId="273"/>
        </pc:sldMkLst>
      </pc:sldChg>
      <pc:sldChg chg="addSp modSp new mod">
        <pc:chgData name="박정환[ 학부재학 / 사이버국방학과 ]" userId="66e84e0c-3181-4519-8e2a-7059c1c30dd7" providerId="ADAL" clId="{337E887D-AD99-4E71-94EF-389F35CB0E82}" dt="2023-07-08T17:28:04.746" v="239" actId="164"/>
        <pc:sldMkLst>
          <pc:docMk/>
          <pc:sldMk cId="2005029403" sldId="274"/>
        </pc:sldMkLst>
        <pc:spChg chg="mod">
          <ac:chgData name="박정환[ 학부재학 / 사이버국방학과 ]" userId="66e84e0c-3181-4519-8e2a-7059c1c30dd7" providerId="ADAL" clId="{337E887D-AD99-4E71-94EF-389F35CB0E82}" dt="2023-07-08T17:19:50.569" v="53" actId="20577"/>
          <ac:spMkLst>
            <pc:docMk/>
            <pc:sldMk cId="2005029403" sldId="274"/>
            <ac:spMk id="2" creationId="{3A4ED3CC-DE83-8ACC-2569-5E9985B98F4A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27:15.778" v="233" actId="20577"/>
          <ac:spMkLst>
            <pc:docMk/>
            <pc:sldMk cId="2005029403" sldId="274"/>
            <ac:spMk id="3" creationId="{E1A67D08-2D12-D69A-95FC-A8EA07CD5408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26:54.234" v="170" actId="164"/>
          <ac:spMkLst>
            <pc:docMk/>
            <pc:sldMk cId="2005029403" sldId="274"/>
            <ac:spMk id="4" creationId="{67C53FBE-9671-AAD5-9BAB-CE3DD9A7AD29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26:54.234" v="170" actId="164"/>
          <ac:spMkLst>
            <pc:docMk/>
            <pc:sldMk cId="2005029403" sldId="274"/>
            <ac:spMk id="5" creationId="{BAEF8B4B-323C-5ABD-6893-AD489941947E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26:54.234" v="170" actId="164"/>
          <ac:spMkLst>
            <pc:docMk/>
            <pc:sldMk cId="2005029403" sldId="274"/>
            <ac:spMk id="6" creationId="{4AB22040-96B7-7D68-C278-16356747C069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28:04.746" v="239" actId="164"/>
          <ac:spMkLst>
            <pc:docMk/>
            <pc:sldMk cId="2005029403" sldId="274"/>
            <ac:spMk id="8" creationId="{3C7587A5-95FD-EBD6-A781-0FCBB33FAD3A}"/>
          </ac:spMkLst>
        </pc:spChg>
        <pc:grpChg chg="add mod">
          <ac:chgData name="박정환[ 학부재학 / 사이버국방학과 ]" userId="66e84e0c-3181-4519-8e2a-7059c1c30dd7" providerId="ADAL" clId="{337E887D-AD99-4E71-94EF-389F35CB0E82}" dt="2023-07-08T17:28:04.746" v="239" actId="164"/>
          <ac:grpSpMkLst>
            <pc:docMk/>
            <pc:sldMk cId="2005029403" sldId="274"/>
            <ac:grpSpMk id="7" creationId="{807DD021-5EDA-5D4B-F4E3-2415C265210A}"/>
          </ac:grpSpMkLst>
        </pc:grpChg>
        <pc:grpChg chg="add mod">
          <ac:chgData name="박정환[ 학부재학 / 사이버국방학과 ]" userId="66e84e0c-3181-4519-8e2a-7059c1c30dd7" providerId="ADAL" clId="{337E887D-AD99-4E71-94EF-389F35CB0E82}" dt="2023-07-08T17:28:04.746" v="239" actId="164"/>
          <ac:grpSpMkLst>
            <pc:docMk/>
            <pc:sldMk cId="2005029403" sldId="274"/>
            <ac:grpSpMk id="9" creationId="{C8374480-2FB2-611D-F25E-91FB923B62A7}"/>
          </ac:grpSpMkLst>
        </pc:grpChg>
      </pc:sldChg>
      <pc:sldChg chg="delSp modSp add mod">
        <pc:chgData name="박정환[ 학부재학 / 사이버국방학과 ]" userId="66e84e0c-3181-4519-8e2a-7059c1c30dd7" providerId="ADAL" clId="{337E887D-AD99-4E71-94EF-389F35CB0E82}" dt="2023-07-08T17:34:22.371" v="593" actId="20577"/>
        <pc:sldMkLst>
          <pc:docMk/>
          <pc:sldMk cId="212226766" sldId="275"/>
        </pc:sldMkLst>
        <pc:spChg chg="mod">
          <ac:chgData name="박정환[ 학부재학 / 사이버국방학과 ]" userId="66e84e0c-3181-4519-8e2a-7059c1c30dd7" providerId="ADAL" clId="{337E887D-AD99-4E71-94EF-389F35CB0E82}" dt="2023-07-08T17:34:22.371" v="593" actId="20577"/>
          <ac:spMkLst>
            <pc:docMk/>
            <pc:sldMk cId="212226766" sldId="275"/>
            <ac:spMk id="3" creationId="{E1A67D08-2D12-D69A-95FC-A8EA07CD5408}"/>
          </ac:spMkLst>
        </pc:spChg>
        <pc:grpChg chg="del">
          <ac:chgData name="박정환[ 학부재학 / 사이버국방학과 ]" userId="66e84e0c-3181-4519-8e2a-7059c1c30dd7" providerId="ADAL" clId="{337E887D-AD99-4E71-94EF-389F35CB0E82}" dt="2023-07-08T17:29:01.267" v="241" actId="478"/>
          <ac:grpSpMkLst>
            <pc:docMk/>
            <pc:sldMk cId="212226766" sldId="275"/>
            <ac:grpSpMk id="9" creationId="{C8374480-2FB2-611D-F25E-91FB923B62A7}"/>
          </ac:grpSpMkLst>
        </pc:grpChg>
      </pc:sldChg>
      <pc:sldChg chg="addSp delSp modSp new mod">
        <pc:chgData name="박정환[ 학부재학 / 사이버국방학과 ]" userId="66e84e0c-3181-4519-8e2a-7059c1c30dd7" providerId="ADAL" clId="{337E887D-AD99-4E71-94EF-389F35CB0E82}" dt="2023-07-08T17:30:10.728" v="295" actId="478"/>
        <pc:sldMkLst>
          <pc:docMk/>
          <pc:sldMk cId="2317078557" sldId="276"/>
        </pc:sldMkLst>
        <pc:spChg chg="mod">
          <ac:chgData name="박정환[ 학부재학 / 사이버국방학과 ]" userId="66e84e0c-3181-4519-8e2a-7059c1c30dd7" providerId="ADAL" clId="{337E887D-AD99-4E71-94EF-389F35CB0E82}" dt="2023-07-08T17:29:35.080" v="287" actId="20577"/>
          <ac:spMkLst>
            <pc:docMk/>
            <pc:sldMk cId="2317078557" sldId="276"/>
            <ac:spMk id="2" creationId="{895CEF07-363E-82EF-D56E-4D127EA0689B}"/>
          </ac:spMkLst>
        </pc:spChg>
        <pc:spChg chg="del">
          <ac:chgData name="박정환[ 학부재학 / 사이버국방학과 ]" userId="66e84e0c-3181-4519-8e2a-7059c1c30dd7" providerId="ADAL" clId="{337E887D-AD99-4E71-94EF-389F35CB0E82}" dt="2023-07-08T17:30:10.728" v="295" actId="478"/>
          <ac:spMkLst>
            <pc:docMk/>
            <pc:sldMk cId="2317078557" sldId="276"/>
            <ac:spMk id="3" creationId="{E4733413-53C7-3A72-C5D1-A31D4463AB79}"/>
          </ac:spMkLst>
        </pc:spChg>
        <pc:picChg chg="add mod">
          <ac:chgData name="박정환[ 학부재학 / 사이버국방학과 ]" userId="66e84e0c-3181-4519-8e2a-7059c1c30dd7" providerId="ADAL" clId="{337E887D-AD99-4E71-94EF-389F35CB0E82}" dt="2023-07-08T17:30:08.403" v="294" actId="1076"/>
          <ac:picMkLst>
            <pc:docMk/>
            <pc:sldMk cId="2317078557" sldId="276"/>
            <ac:picMk id="5" creationId="{22BD4C62-4242-A0D2-23DB-C2928F4E4840}"/>
          </ac:picMkLst>
        </pc:picChg>
      </pc:sldChg>
      <pc:sldChg chg="addSp modSp add mod">
        <pc:chgData name="박정환[ 학부재학 / 사이버국방학과 ]" userId="66e84e0c-3181-4519-8e2a-7059c1c30dd7" providerId="ADAL" clId="{337E887D-AD99-4E71-94EF-389F35CB0E82}" dt="2023-07-08T17:32:47.009" v="381" actId="1076"/>
        <pc:sldMkLst>
          <pc:docMk/>
          <pc:sldMk cId="3473918246" sldId="277"/>
        </pc:sldMkLst>
        <pc:spChg chg="add mod">
          <ac:chgData name="박정환[ 학부재학 / 사이버국방학과 ]" userId="66e84e0c-3181-4519-8e2a-7059c1c30dd7" providerId="ADAL" clId="{337E887D-AD99-4E71-94EF-389F35CB0E82}" dt="2023-07-08T17:30:48.622" v="301" actId="208"/>
          <ac:spMkLst>
            <pc:docMk/>
            <pc:sldMk cId="3473918246" sldId="277"/>
            <ac:spMk id="3" creationId="{865FF98F-1015-5624-BC9B-799B3F6A06F5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30:55.545" v="304" actId="14100"/>
          <ac:spMkLst>
            <pc:docMk/>
            <pc:sldMk cId="3473918246" sldId="277"/>
            <ac:spMk id="4" creationId="{CFBECDCD-09C5-29E8-BE00-86BE667DF243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31:07.416" v="313" actId="1036"/>
          <ac:spMkLst>
            <pc:docMk/>
            <pc:sldMk cId="3473918246" sldId="277"/>
            <ac:spMk id="6" creationId="{070C9B23-2A9B-479E-FA56-552EDFF6577C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31:19.233" v="317" actId="14100"/>
          <ac:spMkLst>
            <pc:docMk/>
            <pc:sldMk cId="3473918246" sldId="277"/>
            <ac:spMk id="7" creationId="{95705516-E60D-E9A1-49DE-D065A3E36332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31:34.499" v="321" actId="14100"/>
          <ac:spMkLst>
            <pc:docMk/>
            <pc:sldMk cId="3473918246" sldId="277"/>
            <ac:spMk id="8" creationId="{8CFE9CFD-99FC-2463-D5E0-8DA2D7094540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31:48.145" v="324" actId="14100"/>
          <ac:spMkLst>
            <pc:docMk/>
            <pc:sldMk cId="3473918246" sldId="277"/>
            <ac:spMk id="9" creationId="{C1BA549E-3DF7-7907-3EAE-9C01BF27D397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32:07.830" v="353" actId="1035"/>
          <ac:spMkLst>
            <pc:docMk/>
            <pc:sldMk cId="3473918246" sldId="277"/>
            <ac:spMk id="10" creationId="{95E4629A-4330-A451-4B63-0A4DEDD1798C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32:18.986" v="365" actId="14100"/>
          <ac:spMkLst>
            <pc:docMk/>
            <pc:sldMk cId="3473918246" sldId="277"/>
            <ac:spMk id="11" creationId="{05B84F8E-CC9F-D93C-5F65-488A8F926163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32:41.690" v="379" actId="14100"/>
          <ac:spMkLst>
            <pc:docMk/>
            <pc:sldMk cId="3473918246" sldId="277"/>
            <ac:spMk id="12" creationId="{35D34637-D5A9-C4CD-879F-618F9C8546FD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32:47.009" v="381" actId="1076"/>
          <ac:spMkLst>
            <pc:docMk/>
            <pc:sldMk cId="3473918246" sldId="277"/>
            <ac:spMk id="13" creationId="{F0E5FA88-BAC3-C6F0-0C05-A20C1D042943}"/>
          </ac:spMkLst>
        </pc:spChg>
        <pc:picChg chg="mod">
          <ac:chgData name="박정환[ 학부재학 / 사이버국방학과 ]" userId="66e84e0c-3181-4519-8e2a-7059c1c30dd7" providerId="ADAL" clId="{337E887D-AD99-4E71-94EF-389F35CB0E82}" dt="2023-07-08T17:30:59.006" v="307" actId="1076"/>
          <ac:picMkLst>
            <pc:docMk/>
            <pc:sldMk cId="3473918246" sldId="277"/>
            <ac:picMk id="5" creationId="{22BD4C62-4242-A0D2-23DB-C2928F4E4840}"/>
          </ac:picMkLst>
        </pc:picChg>
      </pc:sldChg>
      <pc:sldChg chg="modSp new mod ord">
        <pc:chgData name="박정환[ 학부재학 / 사이버국방학과 ]" userId="66e84e0c-3181-4519-8e2a-7059c1c30dd7" providerId="ADAL" clId="{337E887D-AD99-4E71-94EF-389F35CB0E82}" dt="2023-07-08T17:35:25.011" v="781"/>
        <pc:sldMkLst>
          <pc:docMk/>
          <pc:sldMk cId="184607944" sldId="278"/>
        </pc:sldMkLst>
        <pc:spChg chg="mod">
          <ac:chgData name="박정환[ 학부재학 / 사이버국방학과 ]" userId="66e84e0c-3181-4519-8e2a-7059c1c30dd7" providerId="ADAL" clId="{337E887D-AD99-4E71-94EF-389F35CB0E82}" dt="2023-07-08T17:34:30.965" v="631" actId="20577"/>
          <ac:spMkLst>
            <pc:docMk/>
            <pc:sldMk cId="184607944" sldId="278"/>
            <ac:spMk id="2" creationId="{125A4073-FA74-17D4-00CB-990A1C3CC199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35:17.731" v="779" actId="20577"/>
          <ac:spMkLst>
            <pc:docMk/>
            <pc:sldMk cId="184607944" sldId="278"/>
            <ac:spMk id="3" creationId="{22DD4C15-702B-83AD-5BFD-0ADFA1B062A0}"/>
          </ac:spMkLst>
        </pc:spChg>
      </pc:sldChg>
      <pc:sldChg chg="addSp modSp new mod">
        <pc:chgData name="박정환[ 학부재학 / 사이버국방학과 ]" userId="66e84e0c-3181-4519-8e2a-7059c1c30dd7" providerId="ADAL" clId="{337E887D-AD99-4E71-94EF-389F35CB0E82}" dt="2023-07-08T17:36:48.333" v="962" actId="20577"/>
        <pc:sldMkLst>
          <pc:docMk/>
          <pc:sldMk cId="3708780425" sldId="279"/>
        </pc:sldMkLst>
        <pc:spChg chg="mod">
          <ac:chgData name="박정환[ 학부재학 / 사이버국방학과 ]" userId="66e84e0c-3181-4519-8e2a-7059c1c30dd7" providerId="ADAL" clId="{337E887D-AD99-4E71-94EF-389F35CB0E82}" dt="2023-07-08T17:36:11.967" v="866" actId="20577"/>
          <ac:spMkLst>
            <pc:docMk/>
            <pc:sldMk cId="3708780425" sldId="279"/>
            <ac:spMk id="2" creationId="{483BF800-355C-38F9-2AFF-EFBF0ADF30C6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36:48.333" v="962" actId="20577"/>
          <ac:spMkLst>
            <pc:docMk/>
            <pc:sldMk cId="3708780425" sldId="279"/>
            <ac:spMk id="3" creationId="{26203797-8719-0306-D022-0C0EFFAC2542}"/>
          </ac:spMkLst>
        </pc:spChg>
        <pc:picChg chg="add mod">
          <ac:chgData name="박정환[ 학부재학 / 사이버국방학과 ]" userId="66e84e0c-3181-4519-8e2a-7059c1c30dd7" providerId="ADAL" clId="{337E887D-AD99-4E71-94EF-389F35CB0E82}" dt="2023-07-08T17:36:25.708" v="870" actId="1076"/>
          <ac:picMkLst>
            <pc:docMk/>
            <pc:sldMk cId="3708780425" sldId="279"/>
            <ac:picMk id="4" creationId="{AD9F763E-2DE2-688B-4F3E-FD6D819019E7}"/>
          </ac:picMkLst>
        </pc:picChg>
      </pc:sldChg>
      <pc:sldChg chg="modSp add mod">
        <pc:chgData name="박정환[ 학부재학 / 사이버국방학과 ]" userId="66e84e0c-3181-4519-8e2a-7059c1c30dd7" providerId="ADAL" clId="{337E887D-AD99-4E71-94EF-389F35CB0E82}" dt="2023-07-08T17:42:39.029" v="1193" actId="20577"/>
        <pc:sldMkLst>
          <pc:docMk/>
          <pc:sldMk cId="2652999687" sldId="280"/>
        </pc:sldMkLst>
        <pc:spChg chg="mod">
          <ac:chgData name="박정환[ 학부재학 / 사이버국방학과 ]" userId="66e84e0c-3181-4519-8e2a-7059c1c30dd7" providerId="ADAL" clId="{337E887D-AD99-4E71-94EF-389F35CB0E82}" dt="2023-07-08T17:42:13.718" v="1072" actId="20577"/>
          <ac:spMkLst>
            <pc:docMk/>
            <pc:sldMk cId="2652999687" sldId="280"/>
            <ac:spMk id="2" creationId="{3A4ED3CC-DE83-8ACC-2569-5E9985B98F4A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42:39.029" v="1193" actId="20577"/>
          <ac:spMkLst>
            <pc:docMk/>
            <pc:sldMk cId="2652999687" sldId="280"/>
            <ac:spMk id="3" creationId="{E1A67D08-2D12-D69A-95FC-A8EA07CD5408}"/>
          </ac:spMkLst>
        </pc:spChg>
      </pc:sldChg>
      <pc:sldChg chg="new del">
        <pc:chgData name="박정환[ 학부재학 / 사이버국방학과 ]" userId="66e84e0c-3181-4519-8e2a-7059c1c30dd7" providerId="ADAL" clId="{337E887D-AD99-4E71-94EF-389F35CB0E82}" dt="2023-07-08T17:42:49.940" v="1195" actId="680"/>
        <pc:sldMkLst>
          <pc:docMk/>
          <pc:sldMk cId="2810902149" sldId="281"/>
        </pc:sldMkLst>
      </pc:sldChg>
      <pc:sldChg chg="modSp add mod">
        <pc:chgData name="박정환[ 학부재학 / 사이버국방학과 ]" userId="66e84e0c-3181-4519-8e2a-7059c1c30dd7" providerId="ADAL" clId="{337E887D-AD99-4E71-94EF-389F35CB0E82}" dt="2023-07-08T17:44:05.872" v="1425" actId="20577"/>
        <pc:sldMkLst>
          <pc:docMk/>
          <pc:sldMk cId="3622912322" sldId="281"/>
        </pc:sldMkLst>
        <pc:spChg chg="mod">
          <ac:chgData name="박정환[ 학부재학 / 사이버국방학과 ]" userId="66e84e0c-3181-4519-8e2a-7059c1c30dd7" providerId="ADAL" clId="{337E887D-AD99-4E71-94EF-389F35CB0E82}" dt="2023-07-08T17:42:57.854" v="1204" actId="20577"/>
          <ac:spMkLst>
            <pc:docMk/>
            <pc:sldMk cId="3622912322" sldId="281"/>
            <ac:spMk id="2" creationId="{3A4ED3CC-DE83-8ACC-2569-5E9985B98F4A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44:05.872" v="1425" actId="20577"/>
          <ac:spMkLst>
            <pc:docMk/>
            <pc:sldMk cId="3622912322" sldId="281"/>
            <ac:spMk id="3" creationId="{E1A67D08-2D12-D69A-95FC-A8EA07CD5408}"/>
          </ac:spMkLst>
        </pc:spChg>
      </pc:sldChg>
      <pc:sldChg chg="addSp modSp add mod ord">
        <pc:chgData name="박정환[ 학부재학 / 사이버국방학과 ]" userId="66e84e0c-3181-4519-8e2a-7059c1c30dd7" providerId="ADAL" clId="{337E887D-AD99-4E71-94EF-389F35CB0E82}" dt="2023-07-08T17:45:19.054" v="1587" actId="20577"/>
        <pc:sldMkLst>
          <pc:docMk/>
          <pc:sldMk cId="2611199030" sldId="282"/>
        </pc:sldMkLst>
        <pc:spChg chg="mod">
          <ac:chgData name="박정환[ 학부재학 / 사이버국방학과 ]" userId="66e84e0c-3181-4519-8e2a-7059c1c30dd7" providerId="ADAL" clId="{337E887D-AD99-4E71-94EF-389F35CB0E82}" dt="2023-07-08T17:44:15.588" v="1447" actId="20577"/>
          <ac:spMkLst>
            <pc:docMk/>
            <pc:sldMk cId="2611199030" sldId="282"/>
            <ac:spMk id="2" creationId="{125A4073-FA74-17D4-00CB-990A1C3CC199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45:19.054" v="1587" actId="20577"/>
          <ac:spMkLst>
            <pc:docMk/>
            <pc:sldMk cId="2611199030" sldId="282"/>
            <ac:spMk id="3" creationId="{22DD4C15-702B-83AD-5BFD-0ADFA1B062A0}"/>
          </ac:spMkLst>
        </pc:spChg>
        <pc:picChg chg="add mod">
          <ac:chgData name="박정환[ 학부재학 / 사이버국방학과 ]" userId="66e84e0c-3181-4519-8e2a-7059c1c30dd7" providerId="ADAL" clId="{337E887D-AD99-4E71-94EF-389F35CB0E82}" dt="2023-07-08T17:45:01.134" v="1522" actId="1076"/>
          <ac:picMkLst>
            <pc:docMk/>
            <pc:sldMk cId="2611199030" sldId="282"/>
            <ac:picMk id="1026" creationId="{775C5114-A302-1F24-C09B-855C59641547}"/>
          </ac:picMkLst>
        </pc:picChg>
      </pc:sldChg>
      <pc:sldChg chg="modSp add mod">
        <pc:chgData name="박정환[ 학부재학 / 사이버국방학과 ]" userId="66e84e0c-3181-4519-8e2a-7059c1c30dd7" providerId="ADAL" clId="{337E887D-AD99-4E71-94EF-389F35CB0E82}" dt="2023-07-08T17:46:57.870" v="1675" actId="20577"/>
        <pc:sldMkLst>
          <pc:docMk/>
          <pc:sldMk cId="124479079" sldId="283"/>
        </pc:sldMkLst>
        <pc:spChg chg="mod">
          <ac:chgData name="박정환[ 학부재학 / 사이버국방학과 ]" userId="66e84e0c-3181-4519-8e2a-7059c1c30dd7" providerId="ADAL" clId="{337E887D-AD99-4E71-94EF-389F35CB0E82}" dt="2023-07-08T17:46:40.528" v="1601" actId="20577"/>
          <ac:spMkLst>
            <pc:docMk/>
            <pc:sldMk cId="124479079" sldId="283"/>
            <ac:spMk id="2" creationId="{3A4ED3CC-DE83-8ACC-2569-5E9985B98F4A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46:57.870" v="1675" actId="20577"/>
          <ac:spMkLst>
            <pc:docMk/>
            <pc:sldMk cId="124479079" sldId="283"/>
            <ac:spMk id="3" creationId="{E1A67D08-2D12-D69A-95FC-A8EA07CD5408}"/>
          </ac:spMkLst>
        </pc:spChg>
      </pc:sldChg>
      <pc:sldChg chg="modSp add mod">
        <pc:chgData name="박정환[ 학부재학 / 사이버국방학과 ]" userId="66e84e0c-3181-4519-8e2a-7059c1c30dd7" providerId="ADAL" clId="{337E887D-AD99-4E71-94EF-389F35CB0E82}" dt="2023-07-08T17:51:37.167" v="1916" actId="20577"/>
        <pc:sldMkLst>
          <pc:docMk/>
          <pc:sldMk cId="1300256515" sldId="284"/>
        </pc:sldMkLst>
        <pc:spChg chg="mod">
          <ac:chgData name="박정환[ 학부재학 / 사이버국방학과 ]" userId="66e84e0c-3181-4519-8e2a-7059c1c30dd7" providerId="ADAL" clId="{337E887D-AD99-4E71-94EF-389F35CB0E82}" dt="2023-07-08T17:47:39.342" v="1693" actId="20577"/>
          <ac:spMkLst>
            <pc:docMk/>
            <pc:sldMk cId="1300256515" sldId="284"/>
            <ac:spMk id="2" creationId="{3A4ED3CC-DE83-8ACC-2569-5E9985B98F4A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51:37.167" v="1916" actId="20577"/>
          <ac:spMkLst>
            <pc:docMk/>
            <pc:sldMk cId="1300256515" sldId="284"/>
            <ac:spMk id="3" creationId="{E1A67D08-2D12-D69A-95FC-A8EA07CD5408}"/>
          </ac:spMkLst>
        </pc:spChg>
      </pc:sldChg>
      <pc:sldChg chg="modSp add mod">
        <pc:chgData name="박정환[ 학부재학 / 사이버국방학과 ]" userId="66e84e0c-3181-4519-8e2a-7059c1c30dd7" providerId="ADAL" clId="{337E887D-AD99-4E71-94EF-389F35CB0E82}" dt="2023-07-08T17:52:12.561" v="2100" actId="20577"/>
        <pc:sldMkLst>
          <pc:docMk/>
          <pc:sldMk cId="3603126011" sldId="285"/>
        </pc:sldMkLst>
        <pc:spChg chg="mod">
          <ac:chgData name="박정환[ 학부재학 / 사이버국방학과 ]" userId="66e84e0c-3181-4519-8e2a-7059c1c30dd7" providerId="ADAL" clId="{337E887D-AD99-4E71-94EF-389F35CB0E82}" dt="2023-07-08T17:51:43.947" v="1929" actId="20577"/>
          <ac:spMkLst>
            <pc:docMk/>
            <pc:sldMk cId="3603126011" sldId="285"/>
            <ac:spMk id="2" creationId="{3A4ED3CC-DE83-8ACC-2569-5E9985B98F4A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52:12.561" v="2100" actId="20577"/>
          <ac:spMkLst>
            <pc:docMk/>
            <pc:sldMk cId="3603126011" sldId="285"/>
            <ac:spMk id="3" creationId="{E1A67D08-2D12-D69A-95FC-A8EA07CD5408}"/>
          </ac:spMkLst>
        </pc:spChg>
      </pc:sldChg>
      <pc:sldChg chg="addSp delSp modSp new mod">
        <pc:chgData name="박정환[ 학부재학 / 사이버국방학과 ]" userId="66e84e0c-3181-4519-8e2a-7059c1c30dd7" providerId="ADAL" clId="{337E887D-AD99-4E71-94EF-389F35CB0E82}" dt="2023-07-08T17:58:53.050" v="2449" actId="14100"/>
        <pc:sldMkLst>
          <pc:docMk/>
          <pc:sldMk cId="3852209010" sldId="286"/>
        </pc:sldMkLst>
        <pc:spChg chg="mod">
          <ac:chgData name="박정환[ 학부재학 / 사이버국방학과 ]" userId="66e84e0c-3181-4519-8e2a-7059c1c30dd7" providerId="ADAL" clId="{337E887D-AD99-4E71-94EF-389F35CB0E82}" dt="2023-07-08T17:55:24.481" v="2132" actId="20577"/>
          <ac:spMkLst>
            <pc:docMk/>
            <pc:sldMk cId="3852209010" sldId="286"/>
            <ac:spMk id="2" creationId="{44C48609-B62B-EDF8-F648-9644484C4616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58:37.564" v="2442" actId="164"/>
          <ac:spMkLst>
            <pc:docMk/>
            <pc:sldMk cId="3852209010" sldId="286"/>
            <ac:spMk id="4" creationId="{19665C86-141E-DC42-F4A1-255BE0B69982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58:37.564" v="2442" actId="164"/>
          <ac:spMkLst>
            <pc:docMk/>
            <pc:sldMk cId="3852209010" sldId="286"/>
            <ac:spMk id="5" creationId="{DBA2A93B-C396-028E-1924-D62C6DCD4BBA}"/>
          </ac:spMkLst>
        </pc:spChg>
        <pc:spChg chg="mod topLvl">
          <ac:chgData name="박정환[ 학부재학 / 사이버국방학과 ]" userId="66e84e0c-3181-4519-8e2a-7059c1c30dd7" providerId="ADAL" clId="{337E887D-AD99-4E71-94EF-389F35CB0E82}" dt="2023-07-08T17:58:46.428" v="2447" actId="1076"/>
          <ac:spMkLst>
            <pc:docMk/>
            <pc:sldMk cId="3852209010" sldId="286"/>
            <ac:spMk id="8" creationId="{B89F05A8-3F2A-D977-F2FC-339C7EDAD493}"/>
          </ac:spMkLst>
        </pc:spChg>
        <pc:spChg chg="mod topLvl">
          <ac:chgData name="박정환[ 학부재학 / 사이버국방학과 ]" userId="66e84e0c-3181-4519-8e2a-7059c1c30dd7" providerId="ADAL" clId="{337E887D-AD99-4E71-94EF-389F35CB0E82}" dt="2023-07-08T17:58:53.050" v="2449" actId="14100"/>
          <ac:spMkLst>
            <pc:docMk/>
            <pc:sldMk cId="3852209010" sldId="286"/>
            <ac:spMk id="9" creationId="{09ED3678-CA85-D304-824A-510202BB98EE}"/>
          </ac:spMkLst>
        </pc:spChg>
        <pc:grpChg chg="add mod">
          <ac:chgData name="박정환[ 학부재학 / 사이버국방학과 ]" userId="66e84e0c-3181-4519-8e2a-7059c1c30dd7" providerId="ADAL" clId="{337E887D-AD99-4E71-94EF-389F35CB0E82}" dt="2023-07-08T17:58:39.314" v="2443" actId="1076"/>
          <ac:grpSpMkLst>
            <pc:docMk/>
            <pc:sldMk cId="3852209010" sldId="286"/>
            <ac:grpSpMk id="6" creationId="{31802DF6-CEF4-2FCE-5DFB-8EF30D528C9E}"/>
          </ac:grpSpMkLst>
        </pc:grpChg>
        <pc:grpChg chg="add del mod">
          <ac:chgData name="박정환[ 학부재학 / 사이버국방학과 ]" userId="66e84e0c-3181-4519-8e2a-7059c1c30dd7" providerId="ADAL" clId="{337E887D-AD99-4E71-94EF-389F35CB0E82}" dt="2023-07-08T17:58:44.798" v="2446" actId="165"/>
          <ac:grpSpMkLst>
            <pc:docMk/>
            <pc:sldMk cId="3852209010" sldId="286"/>
            <ac:grpSpMk id="7" creationId="{C6A6E2F8-60E1-A613-6222-B8A26ECE56AB}"/>
          </ac:grpSpMkLst>
        </pc:grpChg>
      </pc:sldChg>
      <pc:sldChg chg="modSp new mod">
        <pc:chgData name="박정환[ 학부재학 / 사이버국방학과 ]" userId="66e84e0c-3181-4519-8e2a-7059c1c30dd7" providerId="ADAL" clId="{337E887D-AD99-4E71-94EF-389F35CB0E82}" dt="2023-07-08T17:57:09.971" v="2435" actId="20577"/>
        <pc:sldMkLst>
          <pc:docMk/>
          <pc:sldMk cId="3627642811" sldId="287"/>
        </pc:sldMkLst>
        <pc:spChg chg="mod">
          <ac:chgData name="박정환[ 학부재학 / 사이버국방학과 ]" userId="66e84e0c-3181-4519-8e2a-7059c1c30dd7" providerId="ADAL" clId="{337E887D-AD99-4E71-94EF-389F35CB0E82}" dt="2023-07-08T17:55:50.063" v="2167" actId="20577"/>
          <ac:spMkLst>
            <pc:docMk/>
            <pc:sldMk cId="3627642811" sldId="287"/>
            <ac:spMk id="2" creationId="{40CCD4DB-337C-7BA9-7CCE-869C277BD2A6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57:09.971" v="2435" actId="20577"/>
          <ac:spMkLst>
            <pc:docMk/>
            <pc:sldMk cId="3627642811" sldId="287"/>
            <ac:spMk id="3" creationId="{935DC74F-85C7-080A-4AB9-CF62DD71773D}"/>
          </ac:spMkLst>
        </pc:spChg>
      </pc:sldChg>
      <pc:sldChg chg="addSp delSp modSp new mod">
        <pc:chgData name="박정환[ 학부재학 / 사이버국방학과 ]" userId="66e84e0c-3181-4519-8e2a-7059c1c30dd7" providerId="ADAL" clId="{337E887D-AD99-4E71-94EF-389F35CB0E82}" dt="2023-07-08T18:17:16.865" v="3044" actId="6549"/>
        <pc:sldMkLst>
          <pc:docMk/>
          <pc:sldMk cId="2752691397" sldId="288"/>
        </pc:sldMkLst>
        <pc:spChg chg="mod">
          <ac:chgData name="박정환[ 학부재학 / 사이버국방학과 ]" userId="66e84e0c-3181-4519-8e2a-7059c1c30dd7" providerId="ADAL" clId="{337E887D-AD99-4E71-94EF-389F35CB0E82}" dt="2023-07-08T17:59:32.103" v="2484" actId="20577"/>
          <ac:spMkLst>
            <pc:docMk/>
            <pc:sldMk cId="2752691397" sldId="288"/>
            <ac:spMk id="2" creationId="{92290E46-7CAF-0F39-97E7-7A30EA9C6A56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17:16.865" v="3044" actId="6549"/>
          <ac:spMkLst>
            <pc:docMk/>
            <pc:sldMk cId="2752691397" sldId="288"/>
            <ac:spMk id="3" creationId="{199DE014-847C-9CC6-EE73-8F05A98DF865}"/>
          </ac:spMkLst>
        </pc:spChg>
        <pc:picChg chg="add mod">
          <ac:chgData name="박정환[ 학부재학 / 사이버국방학과 ]" userId="66e84e0c-3181-4519-8e2a-7059c1c30dd7" providerId="ADAL" clId="{337E887D-AD99-4E71-94EF-389F35CB0E82}" dt="2023-07-08T18:17:13.113" v="3034" actId="1076"/>
          <ac:picMkLst>
            <pc:docMk/>
            <pc:sldMk cId="2752691397" sldId="288"/>
            <ac:picMk id="5" creationId="{456F9041-C7BE-73F6-4A3E-8DEF05958F91}"/>
          </ac:picMkLst>
        </pc:picChg>
        <pc:picChg chg="add del mod">
          <ac:chgData name="박정환[ 학부재학 / 사이버국방학과 ]" userId="66e84e0c-3181-4519-8e2a-7059c1c30dd7" providerId="ADAL" clId="{337E887D-AD99-4E71-94EF-389F35CB0E82}" dt="2023-07-08T18:01:40.515" v="2570" actId="478"/>
          <ac:picMkLst>
            <pc:docMk/>
            <pc:sldMk cId="2752691397" sldId="288"/>
            <ac:picMk id="2050" creationId="{28E06E91-51DC-3255-26A0-90C24457C591}"/>
          </ac:picMkLst>
        </pc:picChg>
      </pc:sldChg>
      <pc:sldChg chg="modSp new mod">
        <pc:chgData name="박정환[ 학부재학 / 사이버국방학과 ]" userId="66e84e0c-3181-4519-8e2a-7059c1c30dd7" providerId="ADAL" clId="{337E887D-AD99-4E71-94EF-389F35CB0E82}" dt="2023-07-08T18:14:47.478" v="2973" actId="20577"/>
        <pc:sldMkLst>
          <pc:docMk/>
          <pc:sldMk cId="1798034831" sldId="289"/>
        </pc:sldMkLst>
        <pc:spChg chg="mod">
          <ac:chgData name="박정환[ 학부재학 / 사이버국방학과 ]" userId="66e84e0c-3181-4519-8e2a-7059c1c30dd7" providerId="ADAL" clId="{337E887D-AD99-4E71-94EF-389F35CB0E82}" dt="2023-07-08T18:12:40.518" v="2700" actId="20577"/>
          <ac:spMkLst>
            <pc:docMk/>
            <pc:sldMk cId="1798034831" sldId="289"/>
            <ac:spMk id="2" creationId="{0C93A460-1353-E248-003D-F7A3A911187B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14:47.478" v="2973" actId="20577"/>
          <ac:spMkLst>
            <pc:docMk/>
            <pc:sldMk cId="1798034831" sldId="289"/>
            <ac:spMk id="3" creationId="{B1902988-E364-20E2-9E9E-BC33DFF95EC1}"/>
          </ac:spMkLst>
        </pc:spChg>
      </pc:sldChg>
      <pc:sldChg chg="addSp delSp modSp add mod">
        <pc:chgData name="박정환[ 학부재학 / 사이버국방학과 ]" userId="66e84e0c-3181-4519-8e2a-7059c1c30dd7" providerId="ADAL" clId="{337E887D-AD99-4E71-94EF-389F35CB0E82}" dt="2023-07-08T18:16:48.305" v="2985" actId="1076"/>
        <pc:sldMkLst>
          <pc:docMk/>
          <pc:sldMk cId="4115005486" sldId="290"/>
        </pc:sldMkLst>
        <pc:spChg chg="del">
          <ac:chgData name="박정환[ 학부재학 / 사이버국방학과 ]" userId="66e84e0c-3181-4519-8e2a-7059c1c30dd7" providerId="ADAL" clId="{337E887D-AD99-4E71-94EF-389F35CB0E82}" dt="2023-07-08T18:16:20.330" v="2975" actId="478"/>
          <ac:spMkLst>
            <pc:docMk/>
            <pc:sldMk cId="4115005486" sldId="290"/>
            <ac:spMk id="8" creationId="{B89F05A8-3F2A-D977-F2FC-339C7EDAD493}"/>
          </ac:spMkLst>
        </pc:spChg>
        <pc:spChg chg="add del">
          <ac:chgData name="박정환[ 학부재학 / 사이버국방학과 ]" userId="66e84e0c-3181-4519-8e2a-7059c1c30dd7" providerId="ADAL" clId="{337E887D-AD99-4E71-94EF-389F35CB0E82}" dt="2023-07-08T18:16:27.530" v="2980" actId="478"/>
          <ac:spMkLst>
            <pc:docMk/>
            <pc:sldMk cId="4115005486" sldId="290"/>
            <ac:spMk id="9" creationId="{09ED3678-CA85-D304-824A-510202BB98EE}"/>
          </ac:spMkLst>
        </pc:spChg>
        <pc:grpChg chg="del">
          <ac:chgData name="박정환[ 학부재학 / 사이버국방학과 ]" userId="66e84e0c-3181-4519-8e2a-7059c1c30dd7" providerId="ADAL" clId="{337E887D-AD99-4E71-94EF-389F35CB0E82}" dt="2023-07-08T18:16:20.330" v="2975" actId="478"/>
          <ac:grpSpMkLst>
            <pc:docMk/>
            <pc:sldMk cId="4115005486" sldId="290"/>
            <ac:grpSpMk id="6" creationId="{31802DF6-CEF4-2FCE-5DFB-8EF30D528C9E}"/>
          </ac:grpSpMkLst>
        </pc:grpChg>
        <pc:picChg chg="add mod">
          <ac:chgData name="박정환[ 학부재학 / 사이버국방학과 ]" userId="66e84e0c-3181-4519-8e2a-7059c1c30dd7" providerId="ADAL" clId="{337E887D-AD99-4E71-94EF-389F35CB0E82}" dt="2023-07-08T18:16:48.305" v="2985" actId="1076"/>
          <ac:picMkLst>
            <pc:docMk/>
            <pc:sldMk cId="4115005486" sldId="290"/>
            <ac:picMk id="10" creationId="{E92D250A-23EA-9935-0DC0-1A38C178B382}"/>
          </ac:picMkLst>
        </pc:picChg>
      </pc:sldChg>
      <pc:sldChg chg="add del">
        <pc:chgData name="박정환[ 학부재학 / 사이버국방학과 ]" userId="66e84e0c-3181-4519-8e2a-7059c1c30dd7" providerId="ADAL" clId="{337E887D-AD99-4E71-94EF-389F35CB0E82}" dt="2023-07-08T18:16:22.832" v="2978"/>
        <pc:sldMkLst>
          <pc:docMk/>
          <pc:sldMk cId="720094715" sldId="291"/>
        </pc:sldMkLst>
      </pc:sldChg>
      <pc:sldChg chg="modSp add mod">
        <pc:chgData name="박정환[ 학부재학 / 사이버국방학과 ]" userId="66e84e0c-3181-4519-8e2a-7059c1c30dd7" providerId="ADAL" clId="{337E887D-AD99-4E71-94EF-389F35CB0E82}" dt="2023-07-08T18:18:40.898" v="3291" actId="20577"/>
        <pc:sldMkLst>
          <pc:docMk/>
          <pc:sldMk cId="3247033755" sldId="291"/>
        </pc:sldMkLst>
        <pc:spChg chg="mod">
          <ac:chgData name="박정환[ 학부재학 / 사이버국방학과 ]" userId="66e84e0c-3181-4519-8e2a-7059c1c30dd7" providerId="ADAL" clId="{337E887D-AD99-4E71-94EF-389F35CB0E82}" dt="2023-07-08T18:17:40.508" v="3066" actId="20577"/>
          <ac:spMkLst>
            <pc:docMk/>
            <pc:sldMk cId="3247033755" sldId="291"/>
            <ac:spMk id="2" creationId="{0C93A460-1353-E248-003D-F7A3A911187B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18:40.898" v="3291" actId="20577"/>
          <ac:spMkLst>
            <pc:docMk/>
            <pc:sldMk cId="3247033755" sldId="291"/>
            <ac:spMk id="3" creationId="{B1902988-E364-20E2-9E9E-BC33DFF95EC1}"/>
          </ac:spMkLst>
        </pc:spChg>
      </pc:sldChg>
      <pc:sldChg chg="modSp new mod">
        <pc:chgData name="박정환[ 학부재학 / 사이버국방학과 ]" userId="66e84e0c-3181-4519-8e2a-7059c1c30dd7" providerId="ADAL" clId="{337E887D-AD99-4E71-94EF-389F35CB0E82}" dt="2023-07-08T18:22:16.036" v="3447" actId="20577"/>
        <pc:sldMkLst>
          <pc:docMk/>
          <pc:sldMk cId="2409258462" sldId="292"/>
        </pc:sldMkLst>
        <pc:spChg chg="mod">
          <ac:chgData name="박정환[ 학부재학 / 사이버국방학과 ]" userId="66e84e0c-3181-4519-8e2a-7059c1c30dd7" providerId="ADAL" clId="{337E887D-AD99-4E71-94EF-389F35CB0E82}" dt="2023-07-08T18:21:32.849" v="3297" actId="20577"/>
          <ac:spMkLst>
            <pc:docMk/>
            <pc:sldMk cId="2409258462" sldId="292"/>
            <ac:spMk id="2" creationId="{418F8374-AB11-B3A3-DACC-690A7EB4C1F1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22:16.036" v="3447" actId="20577"/>
          <ac:spMkLst>
            <pc:docMk/>
            <pc:sldMk cId="2409258462" sldId="292"/>
            <ac:spMk id="3" creationId="{7C1FFF57-440F-599A-9CA1-DEF23995C3BE}"/>
          </ac:spMkLst>
        </pc:spChg>
      </pc:sldChg>
      <pc:sldChg chg="addSp modSp new mod">
        <pc:chgData name="박정환[ 학부재학 / 사이버국방학과 ]" userId="66e84e0c-3181-4519-8e2a-7059c1c30dd7" providerId="ADAL" clId="{337E887D-AD99-4E71-94EF-389F35CB0E82}" dt="2023-07-08T18:24:21.860" v="3640" actId="1076"/>
        <pc:sldMkLst>
          <pc:docMk/>
          <pc:sldMk cId="2611608214" sldId="293"/>
        </pc:sldMkLst>
        <pc:spChg chg="mod">
          <ac:chgData name="박정환[ 학부재학 / 사이버국방학과 ]" userId="66e84e0c-3181-4519-8e2a-7059c1c30dd7" providerId="ADAL" clId="{337E887D-AD99-4E71-94EF-389F35CB0E82}" dt="2023-07-08T18:22:34.273" v="3463" actId="20577"/>
          <ac:spMkLst>
            <pc:docMk/>
            <pc:sldMk cId="2611608214" sldId="293"/>
            <ac:spMk id="2" creationId="{E2C8BCE8-2C5C-A7F5-C3E8-EFF4B089D8A7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22:41.708" v="3508" actId="20577"/>
          <ac:spMkLst>
            <pc:docMk/>
            <pc:sldMk cId="2611608214" sldId="293"/>
            <ac:spMk id="3" creationId="{313CCA9E-0A78-1CDF-2AFF-089584BC7307}"/>
          </ac:spMkLst>
        </pc:spChg>
        <pc:picChg chg="add mod">
          <ac:chgData name="박정환[ 학부재학 / 사이버국방학과 ]" userId="66e84e0c-3181-4519-8e2a-7059c1c30dd7" providerId="ADAL" clId="{337E887D-AD99-4E71-94EF-389F35CB0E82}" dt="2023-07-08T18:24:21.860" v="3640" actId="1076"/>
          <ac:picMkLst>
            <pc:docMk/>
            <pc:sldMk cId="2611608214" sldId="293"/>
            <ac:picMk id="5" creationId="{D52D2D4A-3D64-18B4-C0F7-1561ABA022FA}"/>
          </ac:picMkLst>
        </pc:picChg>
      </pc:sldChg>
      <pc:sldChg chg="addSp modSp add mod">
        <pc:chgData name="박정환[ 학부재학 / 사이버국방학과 ]" userId="66e84e0c-3181-4519-8e2a-7059c1c30dd7" providerId="ADAL" clId="{337E887D-AD99-4E71-94EF-389F35CB0E82}" dt="2023-07-08T18:25:37.356" v="3754" actId="20577"/>
        <pc:sldMkLst>
          <pc:docMk/>
          <pc:sldMk cId="1409290812" sldId="294"/>
        </pc:sldMkLst>
        <pc:spChg chg="mod">
          <ac:chgData name="박정환[ 학부재학 / 사이버국방학과 ]" userId="66e84e0c-3181-4519-8e2a-7059c1c30dd7" providerId="ADAL" clId="{337E887D-AD99-4E71-94EF-389F35CB0E82}" dt="2023-07-08T18:25:37.356" v="3754" actId="20577"/>
          <ac:spMkLst>
            <pc:docMk/>
            <pc:sldMk cId="1409290812" sldId="294"/>
            <ac:spMk id="2" creationId="{E2C8BCE8-2C5C-A7F5-C3E8-EFF4B089D8A7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23:17.584" v="3607" actId="20577"/>
          <ac:spMkLst>
            <pc:docMk/>
            <pc:sldMk cId="1409290812" sldId="294"/>
            <ac:spMk id="3" creationId="{313CCA9E-0A78-1CDF-2AFF-089584BC7307}"/>
          </ac:spMkLst>
        </pc:spChg>
        <pc:picChg chg="add mod">
          <ac:chgData name="박정환[ 학부재학 / 사이버국방학과 ]" userId="66e84e0c-3181-4519-8e2a-7059c1c30dd7" providerId="ADAL" clId="{337E887D-AD99-4E71-94EF-389F35CB0E82}" dt="2023-07-08T18:24:35.467" v="3643" actId="14100"/>
          <ac:picMkLst>
            <pc:docMk/>
            <pc:sldMk cId="1409290812" sldId="294"/>
            <ac:picMk id="5" creationId="{EEE1B49C-DAE3-741F-09C5-389354E5F5F9}"/>
          </ac:picMkLst>
        </pc:picChg>
      </pc:sldChg>
      <pc:sldChg chg="add del">
        <pc:chgData name="박정환[ 학부재학 / 사이버국방학과 ]" userId="66e84e0c-3181-4519-8e2a-7059c1c30dd7" providerId="ADAL" clId="{337E887D-AD99-4E71-94EF-389F35CB0E82}" dt="2023-07-08T18:22:43.121" v="3510"/>
        <pc:sldMkLst>
          <pc:docMk/>
          <pc:sldMk cId="2804375379" sldId="294"/>
        </pc:sldMkLst>
      </pc:sldChg>
      <pc:sldChg chg="modSp new del mod">
        <pc:chgData name="박정환[ 학부재학 / 사이버국방학과 ]" userId="66e84e0c-3181-4519-8e2a-7059c1c30dd7" providerId="ADAL" clId="{337E887D-AD99-4E71-94EF-389F35CB0E82}" dt="2023-07-08T18:24:02.919" v="3631" actId="680"/>
        <pc:sldMkLst>
          <pc:docMk/>
          <pc:sldMk cId="1450053873" sldId="295"/>
        </pc:sldMkLst>
        <pc:spChg chg="mod">
          <ac:chgData name="박정환[ 학부재학 / 사이버국방학과 ]" userId="66e84e0c-3181-4519-8e2a-7059c1c30dd7" providerId="ADAL" clId="{337E887D-AD99-4E71-94EF-389F35CB0E82}" dt="2023-07-08T18:24:02.755" v="3630" actId="20577"/>
          <ac:spMkLst>
            <pc:docMk/>
            <pc:sldMk cId="1450053873" sldId="295"/>
            <ac:spMk id="2" creationId="{01D5716D-2D51-FF92-0661-8D9EB1557096}"/>
          </ac:spMkLst>
        </pc:spChg>
      </pc:sldChg>
      <pc:sldChg chg="addSp modSp add mod">
        <pc:chgData name="박정환[ 학부재학 / 사이버국방학과 ]" userId="66e84e0c-3181-4519-8e2a-7059c1c30dd7" providerId="ADAL" clId="{337E887D-AD99-4E71-94EF-389F35CB0E82}" dt="2023-07-08T18:25:53.131" v="3789" actId="20577"/>
        <pc:sldMkLst>
          <pc:docMk/>
          <pc:sldMk cId="2929658644" sldId="295"/>
        </pc:sldMkLst>
        <pc:spChg chg="mod">
          <ac:chgData name="박정환[ 학부재학 / 사이버국방학과 ]" userId="66e84e0c-3181-4519-8e2a-7059c1c30dd7" providerId="ADAL" clId="{337E887D-AD99-4E71-94EF-389F35CB0E82}" dt="2023-07-08T18:25:41.503" v="3759" actId="20577"/>
          <ac:spMkLst>
            <pc:docMk/>
            <pc:sldMk cId="2929658644" sldId="295"/>
            <ac:spMk id="2" creationId="{E2C8BCE8-2C5C-A7F5-C3E8-EFF4B089D8A7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25:53.131" v="3789" actId="20577"/>
          <ac:spMkLst>
            <pc:docMk/>
            <pc:sldMk cId="2929658644" sldId="295"/>
            <ac:spMk id="3" creationId="{313CCA9E-0A78-1CDF-2AFF-089584BC7307}"/>
          </ac:spMkLst>
        </pc:spChg>
        <pc:picChg chg="add mod">
          <ac:chgData name="박정환[ 학부재학 / 사이버국방학과 ]" userId="66e84e0c-3181-4519-8e2a-7059c1c30dd7" providerId="ADAL" clId="{337E887D-AD99-4E71-94EF-389F35CB0E82}" dt="2023-07-08T18:24:55.254" v="3647" actId="1076"/>
          <ac:picMkLst>
            <pc:docMk/>
            <pc:sldMk cId="2929658644" sldId="295"/>
            <ac:picMk id="5" creationId="{C29A4083-2555-CB5B-1A95-E4F686E33530}"/>
          </ac:picMkLst>
        </pc:picChg>
      </pc:sldChg>
      <pc:sldChg chg="addSp delSp modSp add mod">
        <pc:chgData name="박정환[ 학부재학 / 사이버국방학과 ]" userId="66e84e0c-3181-4519-8e2a-7059c1c30dd7" providerId="ADAL" clId="{337E887D-AD99-4E71-94EF-389F35CB0E82}" dt="2023-07-08T18:27:01.593" v="3995" actId="22"/>
        <pc:sldMkLst>
          <pc:docMk/>
          <pc:sldMk cId="286649650" sldId="296"/>
        </pc:sldMkLst>
        <pc:spChg chg="mod">
          <ac:chgData name="박정환[ 학부재학 / 사이버국방학과 ]" userId="66e84e0c-3181-4519-8e2a-7059c1c30dd7" providerId="ADAL" clId="{337E887D-AD99-4E71-94EF-389F35CB0E82}" dt="2023-07-08T18:25:59.861" v="3808" actId="20577"/>
          <ac:spMkLst>
            <pc:docMk/>
            <pc:sldMk cId="286649650" sldId="296"/>
            <ac:spMk id="2" creationId="{E2C8BCE8-2C5C-A7F5-C3E8-EFF4B089D8A7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26:56.411" v="3993" actId="20577"/>
          <ac:spMkLst>
            <pc:docMk/>
            <pc:sldMk cId="286649650" sldId="296"/>
            <ac:spMk id="3" creationId="{313CCA9E-0A78-1CDF-2AFF-089584BC7307}"/>
          </ac:spMkLst>
        </pc:spChg>
        <pc:picChg chg="del">
          <ac:chgData name="박정환[ 학부재학 / 사이버국방학과 ]" userId="66e84e0c-3181-4519-8e2a-7059c1c30dd7" providerId="ADAL" clId="{337E887D-AD99-4E71-94EF-389F35CB0E82}" dt="2023-07-08T18:26:31.195" v="3931" actId="478"/>
          <ac:picMkLst>
            <pc:docMk/>
            <pc:sldMk cId="286649650" sldId="296"/>
            <ac:picMk id="5" creationId="{C29A4083-2555-CB5B-1A95-E4F686E33530}"/>
          </ac:picMkLst>
        </pc:picChg>
        <pc:picChg chg="add mod">
          <ac:chgData name="박정환[ 학부재학 / 사이버국방학과 ]" userId="66e84e0c-3181-4519-8e2a-7059c1c30dd7" providerId="ADAL" clId="{337E887D-AD99-4E71-94EF-389F35CB0E82}" dt="2023-07-08T18:26:45" v="3937" actId="1076"/>
          <ac:picMkLst>
            <pc:docMk/>
            <pc:sldMk cId="286649650" sldId="296"/>
            <ac:picMk id="6" creationId="{22120268-6DA1-DDE4-4D6C-28CFDA4E97EE}"/>
          </ac:picMkLst>
        </pc:picChg>
        <pc:picChg chg="add del">
          <ac:chgData name="박정환[ 학부재학 / 사이버국방학과 ]" userId="66e84e0c-3181-4519-8e2a-7059c1c30dd7" providerId="ADAL" clId="{337E887D-AD99-4E71-94EF-389F35CB0E82}" dt="2023-07-08T18:27:01.593" v="3995" actId="22"/>
          <ac:picMkLst>
            <pc:docMk/>
            <pc:sldMk cId="286649650" sldId="296"/>
            <ac:picMk id="8" creationId="{FC0E964C-148F-EE03-CD02-80263214283A}"/>
          </ac:picMkLst>
        </pc:picChg>
      </pc:sldChg>
      <pc:sldChg chg="addSp delSp modSp add mod">
        <pc:chgData name="박정환[ 학부재학 / 사이버국방학과 ]" userId="66e84e0c-3181-4519-8e2a-7059c1c30dd7" providerId="ADAL" clId="{337E887D-AD99-4E71-94EF-389F35CB0E82}" dt="2023-07-08T18:27:54.722" v="4122" actId="14100"/>
        <pc:sldMkLst>
          <pc:docMk/>
          <pc:sldMk cId="3484911049" sldId="297"/>
        </pc:sldMkLst>
        <pc:spChg chg="mod">
          <ac:chgData name="박정환[ 학부재학 / 사이버국방학과 ]" userId="66e84e0c-3181-4519-8e2a-7059c1c30dd7" providerId="ADAL" clId="{337E887D-AD99-4E71-94EF-389F35CB0E82}" dt="2023-07-08T18:27:06.191" v="4002" actId="20577"/>
          <ac:spMkLst>
            <pc:docMk/>
            <pc:sldMk cId="3484911049" sldId="297"/>
            <ac:spMk id="2" creationId="{E2C8BCE8-2C5C-A7F5-C3E8-EFF4B089D8A7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27:41.061" v="4118" actId="20577"/>
          <ac:spMkLst>
            <pc:docMk/>
            <pc:sldMk cId="3484911049" sldId="297"/>
            <ac:spMk id="3" creationId="{313CCA9E-0A78-1CDF-2AFF-089584BC7307}"/>
          </ac:spMkLst>
        </pc:spChg>
        <pc:picChg chg="add mod">
          <ac:chgData name="박정환[ 학부재학 / 사이버국방학과 ]" userId="66e84e0c-3181-4519-8e2a-7059c1c30dd7" providerId="ADAL" clId="{337E887D-AD99-4E71-94EF-389F35CB0E82}" dt="2023-07-08T18:27:54.722" v="4122" actId="14100"/>
          <ac:picMkLst>
            <pc:docMk/>
            <pc:sldMk cId="3484911049" sldId="297"/>
            <ac:picMk id="5" creationId="{53B32AA6-4D3E-1998-C0F4-8B1F0E9C205B}"/>
          </ac:picMkLst>
        </pc:picChg>
        <pc:picChg chg="del">
          <ac:chgData name="박정환[ 학부재학 / 사이버국방학과 ]" userId="66e84e0c-3181-4519-8e2a-7059c1c30dd7" providerId="ADAL" clId="{337E887D-AD99-4E71-94EF-389F35CB0E82}" dt="2023-07-08T18:27:15.657" v="4051" actId="478"/>
          <ac:picMkLst>
            <pc:docMk/>
            <pc:sldMk cId="3484911049" sldId="297"/>
            <ac:picMk id="6" creationId="{22120268-6DA1-DDE4-4D6C-28CFDA4E97EE}"/>
          </ac:picMkLst>
        </pc:picChg>
      </pc:sldChg>
      <pc:sldChg chg="addSp delSp modSp add mod">
        <pc:chgData name="박정환[ 학부재학 / 사이버국방학과 ]" userId="66e84e0c-3181-4519-8e2a-7059c1c30dd7" providerId="ADAL" clId="{337E887D-AD99-4E71-94EF-389F35CB0E82}" dt="2023-07-08T18:28:30.307" v="4230" actId="14100"/>
        <pc:sldMkLst>
          <pc:docMk/>
          <pc:sldMk cId="2794429908" sldId="298"/>
        </pc:sldMkLst>
        <pc:spChg chg="mod">
          <ac:chgData name="박정환[ 학부재학 / 사이버국방학과 ]" userId="66e84e0c-3181-4519-8e2a-7059c1c30dd7" providerId="ADAL" clId="{337E887D-AD99-4E71-94EF-389F35CB0E82}" dt="2023-07-08T18:28:04.712" v="4136" actId="20577"/>
          <ac:spMkLst>
            <pc:docMk/>
            <pc:sldMk cId="2794429908" sldId="298"/>
            <ac:spMk id="2" creationId="{E2C8BCE8-2C5C-A7F5-C3E8-EFF4B089D8A7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28:19.246" v="4227" actId="20577"/>
          <ac:spMkLst>
            <pc:docMk/>
            <pc:sldMk cId="2794429908" sldId="298"/>
            <ac:spMk id="3" creationId="{313CCA9E-0A78-1CDF-2AFF-089584BC7307}"/>
          </ac:spMkLst>
        </pc:spChg>
        <pc:picChg chg="del">
          <ac:chgData name="박정환[ 학부재학 / 사이버국방학과 ]" userId="66e84e0c-3181-4519-8e2a-7059c1c30dd7" providerId="ADAL" clId="{337E887D-AD99-4E71-94EF-389F35CB0E82}" dt="2023-07-08T18:28:07.258" v="4137" actId="478"/>
          <ac:picMkLst>
            <pc:docMk/>
            <pc:sldMk cId="2794429908" sldId="298"/>
            <ac:picMk id="5" creationId="{53B32AA6-4D3E-1998-C0F4-8B1F0E9C205B}"/>
          </ac:picMkLst>
        </pc:picChg>
        <pc:picChg chg="add mod">
          <ac:chgData name="박정환[ 학부재학 / 사이버국방학과 ]" userId="66e84e0c-3181-4519-8e2a-7059c1c30dd7" providerId="ADAL" clId="{337E887D-AD99-4E71-94EF-389F35CB0E82}" dt="2023-07-08T18:28:30.307" v="4230" actId="14100"/>
          <ac:picMkLst>
            <pc:docMk/>
            <pc:sldMk cId="2794429908" sldId="298"/>
            <ac:picMk id="6" creationId="{AB8B2743-1160-8EB3-3AE9-C8B4C40490FC}"/>
          </ac:picMkLst>
        </pc:picChg>
      </pc:sldChg>
      <pc:sldChg chg="addSp delSp modSp add mod">
        <pc:chgData name="박정환[ 학부재학 / 사이버국방학과 ]" userId="66e84e0c-3181-4519-8e2a-7059c1c30dd7" providerId="ADAL" clId="{337E887D-AD99-4E71-94EF-389F35CB0E82}" dt="2023-07-08T18:29:11.333" v="4301" actId="14100"/>
        <pc:sldMkLst>
          <pc:docMk/>
          <pc:sldMk cId="951283326" sldId="299"/>
        </pc:sldMkLst>
        <pc:spChg chg="mod">
          <ac:chgData name="박정환[ 학부재학 / 사이버국방학과 ]" userId="66e84e0c-3181-4519-8e2a-7059c1c30dd7" providerId="ADAL" clId="{337E887D-AD99-4E71-94EF-389F35CB0E82}" dt="2023-07-08T18:28:47.217" v="4239" actId="20577"/>
          <ac:spMkLst>
            <pc:docMk/>
            <pc:sldMk cId="951283326" sldId="299"/>
            <ac:spMk id="2" creationId="{E2C8BCE8-2C5C-A7F5-C3E8-EFF4B089D8A7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28:59.383" v="4297" actId="20577"/>
          <ac:spMkLst>
            <pc:docMk/>
            <pc:sldMk cId="951283326" sldId="299"/>
            <ac:spMk id="3" creationId="{313CCA9E-0A78-1CDF-2AFF-089584BC7307}"/>
          </ac:spMkLst>
        </pc:spChg>
        <pc:picChg chg="add mod">
          <ac:chgData name="박정환[ 학부재학 / 사이버국방학과 ]" userId="66e84e0c-3181-4519-8e2a-7059c1c30dd7" providerId="ADAL" clId="{337E887D-AD99-4E71-94EF-389F35CB0E82}" dt="2023-07-08T18:29:11.333" v="4301" actId="14100"/>
          <ac:picMkLst>
            <pc:docMk/>
            <pc:sldMk cId="951283326" sldId="299"/>
            <ac:picMk id="5" creationId="{312DDB8D-6924-DA51-CEF7-677E27C4B841}"/>
          </ac:picMkLst>
        </pc:picChg>
        <pc:picChg chg="del">
          <ac:chgData name="박정환[ 학부재학 / 사이버국방학과 ]" userId="66e84e0c-3181-4519-8e2a-7059c1c30dd7" providerId="ADAL" clId="{337E887D-AD99-4E71-94EF-389F35CB0E82}" dt="2023-07-08T18:29:00.047" v="4298" actId="478"/>
          <ac:picMkLst>
            <pc:docMk/>
            <pc:sldMk cId="951283326" sldId="299"/>
            <ac:picMk id="6" creationId="{AB8B2743-1160-8EB3-3AE9-C8B4C40490FC}"/>
          </ac:picMkLst>
        </pc:picChg>
      </pc:sldChg>
      <pc:sldChg chg="addSp delSp modSp add mod">
        <pc:chgData name="박정환[ 학부재학 / 사이버국방학과 ]" userId="66e84e0c-3181-4519-8e2a-7059c1c30dd7" providerId="ADAL" clId="{337E887D-AD99-4E71-94EF-389F35CB0E82}" dt="2023-07-08T18:30:19.710" v="4418" actId="14100"/>
        <pc:sldMkLst>
          <pc:docMk/>
          <pc:sldMk cId="1355938683" sldId="300"/>
        </pc:sldMkLst>
        <pc:spChg chg="mod">
          <ac:chgData name="박정환[ 학부재학 / 사이버국방학과 ]" userId="66e84e0c-3181-4519-8e2a-7059c1c30dd7" providerId="ADAL" clId="{337E887D-AD99-4E71-94EF-389F35CB0E82}" dt="2023-07-08T18:29:47.274" v="4314" actId="20577"/>
          <ac:spMkLst>
            <pc:docMk/>
            <pc:sldMk cId="1355938683" sldId="300"/>
            <ac:spMk id="2" creationId="{E2C8BCE8-2C5C-A7F5-C3E8-EFF4B089D8A7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30:04.328" v="4412" actId="20577"/>
          <ac:spMkLst>
            <pc:docMk/>
            <pc:sldMk cId="1355938683" sldId="300"/>
            <ac:spMk id="3" creationId="{313CCA9E-0A78-1CDF-2AFF-089584BC7307}"/>
          </ac:spMkLst>
        </pc:spChg>
        <pc:picChg chg="del">
          <ac:chgData name="박정환[ 학부재학 / 사이버국방학과 ]" userId="66e84e0c-3181-4519-8e2a-7059c1c30dd7" providerId="ADAL" clId="{337E887D-AD99-4E71-94EF-389F35CB0E82}" dt="2023-07-08T18:30:04.950" v="4413" actId="478"/>
          <ac:picMkLst>
            <pc:docMk/>
            <pc:sldMk cId="1355938683" sldId="300"/>
            <ac:picMk id="5" creationId="{312DDB8D-6924-DA51-CEF7-677E27C4B841}"/>
          </ac:picMkLst>
        </pc:picChg>
        <pc:picChg chg="add mod">
          <ac:chgData name="박정환[ 학부재학 / 사이버국방학과 ]" userId="66e84e0c-3181-4519-8e2a-7059c1c30dd7" providerId="ADAL" clId="{337E887D-AD99-4E71-94EF-389F35CB0E82}" dt="2023-07-08T18:30:19.710" v="4418" actId="14100"/>
          <ac:picMkLst>
            <pc:docMk/>
            <pc:sldMk cId="1355938683" sldId="300"/>
            <ac:picMk id="6" creationId="{1CE0E503-4F70-2016-BDFC-25EEBB3F0EEF}"/>
          </ac:picMkLst>
        </pc:picChg>
      </pc:sldChg>
      <pc:sldChg chg="modSp new mod">
        <pc:chgData name="박정환[ 학부재학 / 사이버국방학과 ]" userId="66e84e0c-3181-4519-8e2a-7059c1c30dd7" providerId="ADAL" clId="{337E887D-AD99-4E71-94EF-389F35CB0E82}" dt="2023-07-08T18:34:31.957" v="4578" actId="20577"/>
        <pc:sldMkLst>
          <pc:docMk/>
          <pc:sldMk cId="1877736024" sldId="301"/>
        </pc:sldMkLst>
        <pc:spChg chg="mod">
          <ac:chgData name="박정환[ 학부재학 / 사이버국방학과 ]" userId="66e84e0c-3181-4519-8e2a-7059c1c30dd7" providerId="ADAL" clId="{337E887D-AD99-4E71-94EF-389F35CB0E82}" dt="2023-07-08T18:30:32.691" v="4488" actId="20577"/>
          <ac:spMkLst>
            <pc:docMk/>
            <pc:sldMk cId="1877736024" sldId="301"/>
            <ac:spMk id="2" creationId="{BC4048AA-E60D-22D7-A388-C9FD5C6DAE87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34:31.957" v="4578" actId="20577"/>
          <ac:spMkLst>
            <pc:docMk/>
            <pc:sldMk cId="1877736024" sldId="301"/>
            <ac:spMk id="3" creationId="{C4FC6A14-7468-02D5-B3CF-77BCD8133FEB}"/>
          </ac:spMkLst>
        </pc:spChg>
      </pc:sldChg>
      <pc:sldChg chg="modSp new mod">
        <pc:chgData name="박정환[ 학부재학 / 사이버국방학과 ]" userId="66e84e0c-3181-4519-8e2a-7059c1c30dd7" providerId="ADAL" clId="{337E887D-AD99-4E71-94EF-389F35CB0E82}" dt="2023-07-08T18:51:52.104" v="4909" actId="20577"/>
        <pc:sldMkLst>
          <pc:docMk/>
          <pc:sldMk cId="4064074884" sldId="302"/>
        </pc:sldMkLst>
        <pc:spChg chg="mod">
          <ac:chgData name="박정환[ 학부재학 / 사이버국방학과 ]" userId="66e84e0c-3181-4519-8e2a-7059c1c30dd7" providerId="ADAL" clId="{337E887D-AD99-4E71-94EF-389F35CB0E82}" dt="2023-07-08T18:37:10.710" v="4591" actId="20577"/>
          <ac:spMkLst>
            <pc:docMk/>
            <pc:sldMk cId="4064074884" sldId="302"/>
            <ac:spMk id="2" creationId="{811B09F0-F72B-71E7-302B-DB49C60CE016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51:52.104" v="4909" actId="20577"/>
          <ac:spMkLst>
            <pc:docMk/>
            <pc:sldMk cId="4064074884" sldId="302"/>
            <ac:spMk id="3" creationId="{48F12C03-06E6-9C5B-2BCD-8DFA78FDFE87}"/>
          </ac:spMkLst>
        </pc:spChg>
      </pc:sldChg>
      <pc:sldChg chg="addSp delSp modSp add mod">
        <pc:chgData name="박정환[ 학부재학 / 사이버국방학과 ]" userId="66e84e0c-3181-4519-8e2a-7059c1c30dd7" providerId="ADAL" clId="{337E887D-AD99-4E71-94EF-389F35CB0E82}" dt="2023-07-08T18:53:32.193" v="4951" actId="478"/>
        <pc:sldMkLst>
          <pc:docMk/>
          <pc:sldMk cId="1905336340" sldId="303"/>
        </pc:sldMkLst>
        <pc:spChg chg="add del mod">
          <ac:chgData name="박정환[ 학부재학 / 사이버국방학과 ]" userId="66e84e0c-3181-4519-8e2a-7059c1c30dd7" providerId="ADAL" clId="{337E887D-AD99-4E71-94EF-389F35CB0E82}" dt="2023-07-08T18:53:17.260" v="4944" actId="27636"/>
          <ac:spMkLst>
            <pc:docMk/>
            <pc:sldMk cId="1905336340" sldId="303"/>
            <ac:spMk id="3" creationId="{48F12C03-06E6-9C5B-2BCD-8DFA78FDFE87}"/>
          </ac:spMkLst>
        </pc:spChg>
        <pc:picChg chg="add del mod ord">
          <ac:chgData name="박정환[ 학부재학 / 사이버국방학과 ]" userId="66e84e0c-3181-4519-8e2a-7059c1c30dd7" providerId="ADAL" clId="{337E887D-AD99-4E71-94EF-389F35CB0E82}" dt="2023-07-08T18:52:18.225" v="4920" actId="22"/>
          <ac:picMkLst>
            <pc:docMk/>
            <pc:sldMk cId="1905336340" sldId="303"/>
            <ac:picMk id="5" creationId="{BEF015E5-13AB-C64D-D05C-5B2A772E5F98}"/>
          </ac:picMkLst>
        </pc:picChg>
        <pc:picChg chg="add del mod">
          <ac:chgData name="박정환[ 학부재학 / 사이버국방학과 ]" userId="66e84e0c-3181-4519-8e2a-7059c1c30dd7" providerId="ADAL" clId="{337E887D-AD99-4E71-94EF-389F35CB0E82}" dt="2023-07-08T18:53:32.193" v="4951" actId="478"/>
          <ac:picMkLst>
            <pc:docMk/>
            <pc:sldMk cId="1905336340" sldId="303"/>
            <ac:picMk id="7" creationId="{AD5F8DDB-0B3E-4434-330C-74448B1BDA1C}"/>
          </ac:picMkLst>
        </pc:picChg>
      </pc:sldChg>
      <pc:sldChg chg="new del">
        <pc:chgData name="박정환[ 학부재학 / 사이버국방학과 ]" userId="66e84e0c-3181-4519-8e2a-7059c1c30dd7" providerId="ADAL" clId="{337E887D-AD99-4E71-94EF-389F35CB0E82}" dt="2023-07-08T18:52:04.540" v="4911" actId="680"/>
        <pc:sldMkLst>
          <pc:docMk/>
          <pc:sldMk cId="2973483183" sldId="303"/>
        </pc:sldMkLst>
      </pc:sldChg>
      <pc:sldChg chg="add del">
        <pc:chgData name="박정환[ 학부재학 / 사이버국방학과 ]" userId="66e84e0c-3181-4519-8e2a-7059c1c30dd7" providerId="ADAL" clId="{337E887D-AD99-4E71-94EF-389F35CB0E82}" dt="2023-07-08T18:52:10.688" v="4914"/>
        <pc:sldMkLst>
          <pc:docMk/>
          <pc:sldMk cId="42370603" sldId="304"/>
        </pc:sldMkLst>
      </pc:sldChg>
      <pc:sldChg chg="modSp add mod">
        <pc:chgData name="박정환[ 학부재학 / 사이버국방학과 ]" userId="66e84e0c-3181-4519-8e2a-7059c1c30dd7" providerId="ADAL" clId="{337E887D-AD99-4E71-94EF-389F35CB0E82}" dt="2023-07-08T18:55:09.289" v="5224" actId="20577"/>
        <pc:sldMkLst>
          <pc:docMk/>
          <pc:sldMk cId="1928973858" sldId="304"/>
        </pc:sldMkLst>
        <pc:spChg chg="mod">
          <ac:chgData name="박정환[ 학부재학 / 사이버국방학과 ]" userId="66e84e0c-3181-4519-8e2a-7059c1c30dd7" providerId="ADAL" clId="{337E887D-AD99-4E71-94EF-389F35CB0E82}" dt="2023-07-08T18:55:09.289" v="5224" actId="20577"/>
          <ac:spMkLst>
            <pc:docMk/>
            <pc:sldMk cId="1928973858" sldId="304"/>
            <ac:spMk id="3" creationId="{48F12C03-06E6-9C5B-2BCD-8DFA78FDFE87}"/>
          </ac:spMkLst>
        </pc:spChg>
      </pc:sldChg>
      <pc:sldChg chg="modSp add mod">
        <pc:chgData name="박정환[ 학부재학 / 사이버국방학과 ]" userId="66e84e0c-3181-4519-8e2a-7059c1c30dd7" providerId="ADAL" clId="{337E887D-AD99-4E71-94EF-389F35CB0E82}" dt="2023-07-08T18:53:27.661" v="4950" actId="1076"/>
        <pc:sldMkLst>
          <pc:docMk/>
          <pc:sldMk cId="1259220551" sldId="305"/>
        </pc:sldMkLst>
        <pc:spChg chg="mod">
          <ac:chgData name="박정환[ 학부재학 / 사이버국방학과 ]" userId="66e84e0c-3181-4519-8e2a-7059c1c30dd7" providerId="ADAL" clId="{337E887D-AD99-4E71-94EF-389F35CB0E82}" dt="2023-07-08T18:53:17.241" v="4943" actId="27636"/>
          <ac:spMkLst>
            <pc:docMk/>
            <pc:sldMk cId="1259220551" sldId="305"/>
            <ac:spMk id="3" creationId="{48F12C03-06E6-9C5B-2BCD-8DFA78FDFE87}"/>
          </ac:spMkLst>
        </pc:spChg>
        <pc:picChg chg="mod">
          <ac:chgData name="박정환[ 학부재학 / 사이버국방학과 ]" userId="66e84e0c-3181-4519-8e2a-7059c1c30dd7" providerId="ADAL" clId="{337E887D-AD99-4E71-94EF-389F35CB0E82}" dt="2023-07-08T18:53:27.661" v="4950" actId="1076"/>
          <ac:picMkLst>
            <pc:docMk/>
            <pc:sldMk cId="1259220551" sldId="305"/>
            <ac:picMk id="7" creationId="{AD5F8DDB-0B3E-4434-330C-74448B1BDA1C}"/>
          </ac:picMkLst>
        </pc:picChg>
      </pc:sldChg>
      <pc:sldChg chg="addSp delSp modSp new mod">
        <pc:chgData name="박정환[ 학부재학 / 사이버국방학과 ]" userId="66e84e0c-3181-4519-8e2a-7059c1c30dd7" providerId="ADAL" clId="{337E887D-AD99-4E71-94EF-389F35CB0E82}" dt="2023-07-08T18:55:30.797" v="5249" actId="14100"/>
        <pc:sldMkLst>
          <pc:docMk/>
          <pc:sldMk cId="559840200" sldId="306"/>
        </pc:sldMkLst>
        <pc:spChg chg="mod">
          <ac:chgData name="박정환[ 학부재학 / 사이버국방학과 ]" userId="66e84e0c-3181-4519-8e2a-7059c1c30dd7" providerId="ADAL" clId="{337E887D-AD99-4E71-94EF-389F35CB0E82}" dt="2023-07-08T18:55:24.311" v="5246" actId="20577"/>
          <ac:spMkLst>
            <pc:docMk/>
            <pc:sldMk cId="559840200" sldId="306"/>
            <ac:spMk id="2" creationId="{9050DD6F-61D4-E9B4-9464-5C5D61BF9A54}"/>
          </ac:spMkLst>
        </pc:spChg>
        <pc:spChg chg="del">
          <ac:chgData name="박정환[ 학부재학 / 사이버국방학과 ]" userId="66e84e0c-3181-4519-8e2a-7059c1c30dd7" providerId="ADAL" clId="{337E887D-AD99-4E71-94EF-389F35CB0E82}" dt="2023-07-08T18:55:26.514" v="5247" actId="22"/>
          <ac:spMkLst>
            <pc:docMk/>
            <pc:sldMk cId="559840200" sldId="306"/>
            <ac:spMk id="3" creationId="{D454572D-DFC0-8033-D86D-21BCF445378E}"/>
          </ac:spMkLst>
        </pc:spChg>
        <pc:picChg chg="add mod ord">
          <ac:chgData name="박정환[ 학부재학 / 사이버국방학과 ]" userId="66e84e0c-3181-4519-8e2a-7059c1c30dd7" providerId="ADAL" clId="{337E887D-AD99-4E71-94EF-389F35CB0E82}" dt="2023-07-08T18:55:30.797" v="5249" actId="14100"/>
          <ac:picMkLst>
            <pc:docMk/>
            <pc:sldMk cId="559840200" sldId="306"/>
            <ac:picMk id="5" creationId="{E1BA35AC-DCE9-B62B-FEDF-A30B7CF241AD}"/>
          </ac:picMkLst>
        </pc:picChg>
      </pc:sldChg>
      <pc:sldChg chg="addSp modSp new mod">
        <pc:chgData name="박정환[ 학부재학 / 사이버국방학과 ]" userId="66e84e0c-3181-4519-8e2a-7059c1c30dd7" providerId="ADAL" clId="{337E887D-AD99-4E71-94EF-389F35CB0E82}" dt="2023-07-08T18:57:43.568" v="5316" actId="207"/>
        <pc:sldMkLst>
          <pc:docMk/>
          <pc:sldMk cId="2229179055" sldId="307"/>
        </pc:sldMkLst>
        <pc:spChg chg="mod">
          <ac:chgData name="박정환[ 학부재학 / 사이버국방학과 ]" userId="66e84e0c-3181-4519-8e2a-7059c1c30dd7" providerId="ADAL" clId="{337E887D-AD99-4E71-94EF-389F35CB0E82}" dt="2023-07-08T18:55:39.287" v="5289" actId="20577"/>
          <ac:spMkLst>
            <pc:docMk/>
            <pc:sldMk cId="2229179055" sldId="307"/>
            <ac:spMk id="2" creationId="{3334E7E6-F7F0-8887-077D-42D1881716ED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8:57:07.511" v="5306" actId="14100"/>
          <ac:spMkLst>
            <pc:docMk/>
            <pc:sldMk cId="2229179055" sldId="307"/>
            <ac:spMk id="4" creationId="{2B37F6EF-37FC-CAF1-6480-FA391BCFA910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8:56:49.792" v="5296" actId="1076"/>
          <ac:spMkLst>
            <pc:docMk/>
            <pc:sldMk cId="2229179055" sldId="307"/>
            <ac:spMk id="5" creationId="{7DE10D05-C5F8-B192-CEA4-F82E505B5E27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8:56:55.923" v="5299" actId="207"/>
          <ac:spMkLst>
            <pc:docMk/>
            <pc:sldMk cId="2229179055" sldId="307"/>
            <ac:spMk id="6" creationId="{E2828850-C683-A47D-796A-E9831BDFEE7B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8:57:14.943" v="5307" actId="2085"/>
          <ac:spMkLst>
            <pc:docMk/>
            <pc:sldMk cId="2229179055" sldId="307"/>
            <ac:spMk id="7" creationId="{47DD00B2-7BE0-C2A9-0190-0B240B8CAC71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8:57:17.353" v="5308" actId="2085"/>
          <ac:spMkLst>
            <pc:docMk/>
            <pc:sldMk cId="2229179055" sldId="307"/>
            <ac:spMk id="8" creationId="{C1F1FE2F-B9AD-DAD6-82B0-BE7637ACD6E4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8:57:32.102" v="5312" actId="207"/>
          <ac:spMkLst>
            <pc:docMk/>
            <pc:sldMk cId="2229179055" sldId="307"/>
            <ac:spMk id="9" creationId="{C91F5937-AB74-0747-A49C-3833EF84ED9B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8:57:43.568" v="5316" actId="207"/>
          <ac:spMkLst>
            <pc:docMk/>
            <pc:sldMk cId="2229179055" sldId="307"/>
            <ac:spMk id="10" creationId="{D57AE62C-88FB-34CE-D4CE-E4E72E7DCA88}"/>
          </ac:spMkLst>
        </pc:spChg>
      </pc:sldChg>
      <pc:sldChg chg="addSp delSp modSp new mod">
        <pc:chgData name="박정환[ 학부재학 / 사이버국방학과 ]" userId="66e84e0c-3181-4519-8e2a-7059c1c30dd7" providerId="ADAL" clId="{337E887D-AD99-4E71-94EF-389F35CB0E82}" dt="2023-07-08T18:58:40.427" v="5495" actId="1076"/>
        <pc:sldMkLst>
          <pc:docMk/>
          <pc:sldMk cId="36787079" sldId="308"/>
        </pc:sldMkLst>
        <pc:spChg chg="mod">
          <ac:chgData name="박정환[ 학부재학 / 사이버국방학과 ]" userId="66e84e0c-3181-4519-8e2a-7059c1c30dd7" providerId="ADAL" clId="{337E887D-AD99-4E71-94EF-389F35CB0E82}" dt="2023-07-08T18:57:52.671" v="5338" actId="20577"/>
          <ac:spMkLst>
            <pc:docMk/>
            <pc:sldMk cId="36787079" sldId="308"/>
            <ac:spMk id="2" creationId="{DE9A237F-3238-09B8-AC25-A1BABE5C4881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58:33.236" v="5489" actId="20577"/>
          <ac:spMkLst>
            <pc:docMk/>
            <pc:sldMk cId="36787079" sldId="308"/>
            <ac:spMk id="3" creationId="{34DDCAE4-53D7-FBE6-8781-4EFB8DED03B1}"/>
          </ac:spMkLst>
        </pc:spChg>
        <pc:picChg chg="add del mod">
          <ac:chgData name="박정환[ 학부재학 / 사이버국방학과 ]" userId="66e84e0c-3181-4519-8e2a-7059c1c30dd7" providerId="ADAL" clId="{337E887D-AD99-4E71-94EF-389F35CB0E82}" dt="2023-07-08T18:58:09.666" v="5345"/>
          <ac:picMkLst>
            <pc:docMk/>
            <pc:sldMk cId="36787079" sldId="308"/>
            <ac:picMk id="4" creationId="{F03194A2-0EC9-D10E-7971-208EF6D07174}"/>
          </ac:picMkLst>
        </pc:picChg>
        <pc:picChg chg="add mod">
          <ac:chgData name="박정환[ 학부재학 / 사이버국방학과 ]" userId="66e84e0c-3181-4519-8e2a-7059c1c30dd7" providerId="ADAL" clId="{337E887D-AD99-4E71-94EF-389F35CB0E82}" dt="2023-07-08T18:58:40.427" v="5495" actId="1076"/>
          <ac:picMkLst>
            <pc:docMk/>
            <pc:sldMk cId="36787079" sldId="308"/>
            <ac:picMk id="5" creationId="{F9BCE00D-F6E9-1CC7-E595-8681312A0FE3}"/>
          </ac:picMkLst>
        </pc:picChg>
      </pc:sldChg>
    </pc:docChg>
  </pc:docChgLst>
  <pc:docChgLst>
    <pc:chgData name="박정환[ 학부재학 / 사이버국방학과 ]" userId="66e84e0c-3181-4519-8e2a-7059c1c30dd7" providerId="ADAL" clId="{4D1194C9-14AE-4C99-9E42-7F5B5AC3593B}"/>
    <pc:docChg chg="undo custSel addSld delSld modSld sldOrd addSection delSection modSection">
      <pc:chgData name="박정환[ 학부재학 / 사이버국방학과 ]" userId="66e84e0c-3181-4519-8e2a-7059c1c30dd7" providerId="ADAL" clId="{4D1194C9-14AE-4C99-9E42-7F5B5AC3593B}" dt="2023-07-21T17:51:32.951" v="5302" actId="20577"/>
      <pc:docMkLst>
        <pc:docMk/>
      </pc:docMkLst>
      <pc:sldChg chg="modSp add del mod">
        <pc:chgData name="박정환[ 학부재학 / 사이버국방학과 ]" userId="66e84e0c-3181-4519-8e2a-7059c1c30dd7" providerId="ADAL" clId="{4D1194C9-14AE-4C99-9E42-7F5B5AC3593B}" dt="2023-07-21T15:30:49.487" v="39" actId="20577"/>
        <pc:sldMkLst>
          <pc:docMk/>
          <pc:sldMk cId="3547294829" sldId="256"/>
        </pc:sldMkLst>
        <pc:spChg chg="mod">
          <ac:chgData name="박정환[ 학부재학 / 사이버국방학과 ]" userId="66e84e0c-3181-4519-8e2a-7059c1c30dd7" providerId="ADAL" clId="{4D1194C9-14AE-4C99-9E42-7F5B5AC3593B}" dt="2023-07-21T15:30:45.796" v="26"/>
          <ac:spMkLst>
            <pc:docMk/>
            <pc:sldMk cId="3547294829" sldId="256"/>
            <ac:spMk id="2" creationId="{DE167D0D-1060-AB45-E75E-A89982F9489A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5:30:49.487" v="39" actId="20577"/>
          <ac:spMkLst>
            <pc:docMk/>
            <pc:sldMk cId="3547294829" sldId="256"/>
            <ac:spMk id="3" creationId="{D2486960-A3D0-06C6-512F-36BFD82EB049}"/>
          </ac:spMkLst>
        </pc:sp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970189690" sldId="257"/>
        </pc:sldMkLst>
      </pc:sldChg>
      <pc:sldChg chg="addSp modSp new mod">
        <pc:chgData name="박정환[ 학부재학 / 사이버국방학과 ]" userId="66e84e0c-3181-4519-8e2a-7059c1c30dd7" providerId="ADAL" clId="{4D1194C9-14AE-4C99-9E42-7F5B5AC3593B}" dt="2023-07-21T15:32:18.788" v="328" actId="20577"/>
        <pc:sldMkLst>
          <pc:docMk/>
          <pc:sldMk cId="4071493660" sldId="257"/>
        </pc:sldMkLst>
        <pc:spChg chg="mod">
          <ac:chgData name="박정환[ 학부재학 / 사이버국방학과 ]" userId="66e84e0c-3181-4519-8e2a-7059c1c30dd7" providerId="ADAL" clId="{4D1194C9-14AE-4C99-9E42-7F5B5AC3593B}" dt="2023-07-21T15:31:15.001" v="122" actId="20577"/>
          <ac:spMkLst>
            <pc:docMk/>
            <pc:sldMk cId="4071493660" sldId="257"/>
            <ac:spMk id="2" creationId="{69FE819D-A8BF-97B8-E067-3FD44B2B3731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5:32:18.788" v="328" actId="20577"/>
          <ac:spMkLst>
            <pc:docMk/>
            <pc:sldMk cId="4071493660" sldId="257"/>
            <ac:spMk id="3" creationId="{F5336079-A7CD-5F92-645C-EC83EE1C1330}"/>
          </ac:spMkLst>
        </pc:spChg>
        <pc:picChg chg="add mod">
          <ac:chgData name="박정환[ 학부재학 / 사이버국방학과 ]" userId="66e84e0c-3181-4519-8e2a-7059c1c30dd7" providerId="ADAL" clId="{4D1194C9-14AE-4C99-9E42-7F5B5AC3593B}" dt="2023-07-21T15:31:36.591" v="124" actId="1076"/>
          <ac:picMkLst>
            <pc:docMk/>
            <pc:sldMk cId="4071493660" sldId="257"/>
            <ac:picMk id="5" creationId="{E40ECE41-D16F-BA6B-D530-3920CAEDE877}"/>
          </ac:picMkLst>
        </pc:picChg>
      </pc:sldChg>
      <pc:sldChg chg="addSp delSp modSp new mod">
        <pc:chgData name="박정환[ 학부재학 / 사이버국방학과 ]" userId="66e84e0c-3181-4519-8e2a-7059c1c30dd7" providerId="ADAL" clId="{4D1194C9-14AE-4C99-9E42-7F5B5AC3593B}" dt="2023-07-21T15:33:52.658" v="584" actId="20577"/>
        <pc:sldMkLst>
          <pc:docMk/>
          <pc:sldMk cId="1333465043" sldId="258"/>
        </pc:sldMkLst>
        <pc:spChg chg="mod">
          <ac:chgData name="박정환[ 학부재학 / 사이버국방학과 ]" userId="66e84e0c-3181-4519-8e2a-7059c1c30dd7" providerId="ADAL" clId="{4D1194C9-14AE-4C99-9E42-7F5B5AC3593B}" dt="2023-07-21T15:32:33.034" v="347" actId="20577"/>
          <ac:spMkLst>
            <pc:docMk/>
            <pc:sldMk cId="1333465043" sldId="258"/>
            <ac:spMk id="2" creationId="{D4769AEF-EE86-1E29-1438-9A3FB99967DE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5:33:52.658" v="584" actId="20577"/>
          <ac:spMkLst>
            <pc:docMk/>
            <pc:sldMk cId="1333465043" sldId="258"/>
            <ac:spMk id="3" creationId="{8E3CD084-09C4-1B26-852D-B0917FA36D17}"/>
          </ac:spMkLst>
        </pc:spChg>
        <pc:picChg chg="add mod">
          <ac:chgData name="박정환[ 학부재학 / 사이버국방학과 ]" userId="66e84e0c-3181-4519-8e2a-7059c1c30dd7" providerId="ADAL" clId="{4D1194C9-14AE-4C99-9E42-7F5B5AC3593B}" dt="2023-07-21T15:33:17.781" v="357" actId="1076"/>
          <ac:picMkLst>
            <pc:docMk/>
            <pc:sldMk cId="1333465043" sldId="258"/>
            <ac:picMk id="5" creationId="{64B259D1-9481-C9A4-3BA4-BF32FE531E7F}"/>
          </ac:picMkLst>
        </pc:picChg>
        <pc:picChg chg="add del mod">
          <ac:chgData name="박정환[ 학부재학 / 사이버국방학과 ]" userId="66e84e0c-3181-4519-8e2a-7059c1c30dd7" providerId="ADAL" clId="{4D1194C9-14AE-4C99-9E42-7F5B5AC3593B}" dt="2023-07-21T15:33:04.858" v="353" actId="478"/>
          <ac:picMkLst>
            <pc:docMk/>
            <pc:sldMk cId="1333465043" sldId="258"/>
            <ac:picMk id="7" creationId="{FB1F3EE0-A970-CA65-2DC9-6FB7EF0EB08E}"/>
          </ac:picMkLst>
        </pc:picChg>
        <pc:picChg chg="add mod">
          <ac:chgData name="박정환[ 학부재학 / 사이버국방학과 ]" userId="66e84e0c-3181-4519-8e2a-7059c1c30dd7" providerId="ADAL" clId="{4D1194C9-14AE-4C99-9E42-7F5B5AC3593B}" dt="2023-07-21T15:33:15.274" v="355" actId="1076"/>
          <ac:picMkLst>
            <pc:docMk/>
            <pc:sldMk cId="1333465043" sldId="258"/>
            <ac:picMk id="9" creationId="{87B28E42-BCA1-F7C4-F929-E204784C2F79}"/>
          </ac:picMkLst>
        </pc:pic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840602589" sldId="258"/>
        </pc:sldMkLst>
      </pc:sldChg>
      <pc:sldChg chg="addSp modSp new mod">
        <pc:chgData name="박정환[ 학부재학 / 사이버국방학과 ]" userId="66e84e0c-3181-4519-8e2a-7059c1c30dd7" providerId="ADAL" clId="{4D1194C9-14AE-4C99-9E42-7F5B5AC3593B}" dt="2023-07-21T15:36:39.819" v="822" actId="20577"/>
        <pc:sldMkLst>
          <pc:docMk/>
          <pc:sldMk cId="7452505" sldId="259"/>
        </pc:sldMkLst>
        <pc:spChg chg="mod">
          <ac:chgData name="박정환[ 학부재학 / 사이버국방학과 ]" userId="66e84e0c-3181-4519-8e2a-7059c1c30dd7" providerId="ADAL" clId="{4D1194C9-14AE-4C99-9E42-7F5B5AC3593B}" dt="2023-07-21T15:34:13.258" v="599" actId="20577"/>
          <ac:spMkLst>
            <pc:docMk/>
            <pc:sldMk cId="7452505" sldId="259"/>
            <ac:spMk id="2" creationId="{F1BC68DF-9859-CFE3-CEBB-F4C0161B68D0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5:36:39.819" v="822" actId="20577"/>
          <ac:spMkLst>
            <pc:docMk/>
            <pc:sldMk cId="7452505" sldId="259"/>
            <ac:spMk id="3" creationId="{0F36FF6F-3990-C20A-2DDC-72EC8C4D13EF}"/>
          </ac:spMkLst>
        </pc:spChg>
        <pc:picChg chg="add mod">
          <ac:chgData name="박정환[ 학부재학 / 사이버국방학과 ]" userId="66e84e0c-3181-4519-8e2a-7059c1c30dd7" providerId="ADAL" clId="{4D1194C9-14AE-4C99-9E42-7F5B5AC3593B}" dt="2023-07-21T15:36:32.064" v="762" actId="1076"/>
          <ac:picMkLst>
            <pc:docMk/>
            <pc:sldMk cId="7452505" sldId="259"/>
            <ac:picMk id="5" creationId="{4C467D75-EE33-DA7C-66DD-634F346D94AA}"/>
          </ac:picMkLst>
        </pc:pic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735449581" sldId="259"/>
        </pc:sldMkLst>
      </pc:sldChg>
      <pc:sldChg chg="addSp modSp new mod">
        <pc:chgData name="박정환[ 학부재학 / 사이버국방학과 ]" userId="66e84e0c-3181-4519-8e2a-7059c1c30dd7" providerId="ADAL" clId="{4D1194C9-14AE-4C99-9E42-7F5B5AC3593B}" dt="2023-07-21T15:38:55.853" v="1178" actId="1076"/>
        <pc:sldMkLst>
          <pc:docMk/>
          <pc:sldMk cId="92569778" sldId="260"/>
        </pc:sldMkLst>
        <pc:spChg chg="mod">
          <ac:chgData name="박정환[ 학부재학 / 사이버국방학과 ]" userId="66e84e0c-3181-4519-8e2a-7059c1c30dd7" providerId="ADAL" clId="{4D1194C9-14AE-4C99-9E42-7F5B5AC3593B}" dt="2023-07-21T15:37:03.984" v="840" actId="20577"/>
          <ac:spMkLst>
            <pc:docMk/>
            <pc:sldMk cId="92569778" sldId="260"/>
            <ac:spMk id="2" creationId="{D00C1216-A1A8-F415-1F28-0F608A0EAAE2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5:38:38.473" v="1173" actId="20577"/>
          <ac:spMkLst>
            <pc:docMk/>
            <pc:sldMk cId="92569778" sldId="260"/>
            <ac:spMk id="3" creationId="{234A0360-999D-3C53-7B4C-113CA80C44EB}"/>
          </ac:spMkLst>
        </pc:spChg>
        <pc:picChg chg="add mod">
          <ac:chgData name="박정환[ 학부재학 / 사이버국방학과 ]" userId="66e84e0c-3181-4519-8e2a-7059c1c30dd7" providerId="ADAL" clId="{4D1194C9-14AE-4C99-9E42-7F5B5AC3593B}" dt="2023-07-21T15:38:55.853" v="1178" actId="1076"/>
          <ac:picMkLst>
            <pc:docMk/>
            <pc:sldMk cId="92569778" sldId="260"/>
            <ac:picMk id="5" creationId="{9769075A-2729-6EC4-AD58-52F49A9591C0}"/>
          </ac:picMkLst>
        </pc:pic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015454529" sldId="260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004017609" sldId="261"/>
        </pc:sldMkLst>
      </pc:sldChg>
      <pc:sldChg chg="addSp modSp new mod modAnim">
        <pc:chgData name="박정환[ 학부재학 / 사이버국방학과 ]" userId="66e84e0c-3181-4519-8e2a-7059c1c30dd7" providerId="ADAL" clId="{4D1194C9-14AE-4C99-9E42-7F5B5AC3593B}" dt="2023-07-21T17:29:01.683" v="3364" actId="20577"/>
        <pc:sldMkLst>
          <pc:docMk/>
          <pc:sldMk cId="3503734664" sldId="261"/>
        </pc:sldMkLst>
        <pc:spChg chg="mod">
          <ac:chgData name="박정환[ 학부재학 / 사이버국방학과 ]" userId="66e84e0c-3181-4519-8e2a-7059c1c30dd7" providerId="ADAL" clId="{4D1194C9-14AE-4C99-9E42-7F5B5AC3593B}" dt="2023-07-21T17:29:01.683" v="3364" actId="20577"/>
          <ac:spMkLst>
            <pc:docMk/>
            <pc:sldMk cId="3503734664" sldId="261"/>
            <ac:spMk id="2" creationId="{AB211C30-EB5A-32B7-EAD6-115238368B26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5:40:22.210" v="1373" actId="20577"/>
          <ac:spMkLst>
            <pc:docMk/>
            <pc:sldMk cId="3503734664" sldId="261"/>
            <ac:spMk id="3" creationId="{8D8E82ED-995A-5678-7D34-A3B32147C020}"/>
          </ac:spMkLst>
        </pc:spChg>
        <pc:picChg chg="add mod">
          <ac:chgData name="박정환[ 학부재학 / 사이버국방학과 ]" userId="66e84e0c-3181-4519-8e2a-7059c1c30dd7" providerId="ADAL" clId="{4D1194C9-14AE-4C99-9E42-7F5B5AC3593B}" dt="2023-07-21T15:39:51.886" v="1269" actId="1076"/>
          <ac:picMkLst>
            <pc:docMk/>
            <pc:sldMk cId="3503734664" sldId="261"/>
            <ac:picMk id="5" creationId="{668DB527-602D-3C1D-B20A-A431108525E8}"/>
          </ac:picMkLst>
        </pc:pic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69514255" sldId="262"/>
        </pc:sldMkLst>
      </pc:sldChg>
      <pc:sldChg chg="addSp modSp new mod">
        <pc:chgData name="박정환[ 학부재학 / 사이버국방학과 ]" userId="66e84e0c-3181-4519-8e2a-7059c1c30dd7" providerId="ADAL" clId="{4D1194C9-14AE-4C99-9E42-7F5B5AC3593B}" dt="2023-07-21T15:57:09.115" v="1672" actId="20577"/>
        <pc:sldMkLst>
          <pc:docMk/>
          <pc:sldMk cId="836179297" sldId="262"/>
        </pc:sldMkLst>
        <pc:spChg chg="mod">
          <ac:chgData name="박정환[ 학부재학 / 사이버국방학과 ]" userId="66e84e0c-3181-4519-8e2a-7059c1c30dd7" providerId="ADAL" clId="{4D1194C9-14AE-4C99-9E42-7F5B5AC3593B}" dt="2023-07-21T15:53:51.829" v="1557" actId="20577"/>
          <ac:spMkLst>
            <pc:docMk/>
            <pc:sldMk cId="836179297" sldId="262"/>
            <ac:spMk id="2" creationId="{5AAA21FD-BACB-1EFE-AFF8-519F47A71416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5:57:09.115" v="1672" actId="20577"/>
          <ac:spMkLst>
            <pc:docMk/>
            <pc:sldMk cId="836179297" sldId="262"/>
            <ac:spMk id="3" creationId="{F8F667EA-C8B2-B587-E8B1-C7D74236F49D}"/>
          </ac:spMkLst>
        </pc:spChg>
        <pc:picChg chg="add mod">
          <ac:chgData name="박정환[ 학부재학 / 사이버국방학과 ]" userId="66e84e0c-3181-4519-8e2a-7059c1c30dd7" providerId="ADAL" clId="{4D1194C9-14AE-4C99-9E42-7F5B5AC3593B}" dt="2023-07-21T15:55:12.556" v="1592" actId="1076"/>
          <ac:picMkLst>
            <pc:docMk/>
            <pc:sldMk cId="836179297" sldId="262"/>
            <ac:picMk id="5" creationId="{497F80E7-4C48-E699-1C17-BC4CC437F83A}"/>
          </ac:picMkLst>
        </pc:pic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715179446" sldId="263"/>
        </pc:sldMkLst>
      </pc:sldChg>
      <pc:sldChg chg="addSp delSp modSp add mod">
        <pc:chgData name="박정환[ 학부재학 / 사이버국방학과 ]" userId="66e84e0c-3181-4519-8e2a-7059c1c30dd7" providerId="ADAL" clId="{4D1194C9-14AE-4C99-9E42-7F5B5AC3593B}" dt="2023-07-21T16:02:07.153" v="1707" actId="14100"/>
        <pc:sldMkLst>
          <pc:docMk/>
          <pc:sldMk cId="4055721560" sldId="263"/>
        </pc:sldMkLst>
        <pc:spChg chg="mod">
          <ac:chgData name="박정환[ 학부재학 / 사이버국방학과 ]" userId="66e84e0c-3181-4519-8e2a-7059c1c30dd7" providerId="ADAL" clId="{4D1194C9-14AE-4C99-9E42-7F5B5AC3593B}" dt="2023-07-21T15:58:57.512" v="1702" actId="20577"/>
          <ac:spMkLst>
            <pc:docMk/>
            <pc:sldMk cId="4055721560" sldId="263"/>
            <ac:spMk id="3" creationId="{F8F667EA-C8B2-B587-E8B1-C7D74236F49D}"/>
          </ac:spMkLst>
        </pc:spChg>
        <pc:picChg chg="del">
          <ac:chgData name="박정환[ 학부재학 / 사이버국방학과 ]" userId="66e84e0c-3181-4519-8e2a-7059c1c30dd7" providerId="ADAL" clId="{4D1194C9-14AE-4C99-9E42-7F5B5AC3593B}" dt="2023-07-21T16:02:03.415" v="1705" actId="478"/>
          <ac:picMkLst>
            <pc:docMk/>
            <pc:sldMk cId="4055721560" sldId="263"/>
            <ac:picMk id="5" creationId="{497F80E7-4C48-E699-1C17-BC4CC437F83A}"/>
          </ac:picMkLst>
        </pc:picChg>
        <pc:picChg chg="add mod">
          <ac:chgData name="박정환[ 학부재학 / 사이버국방학과 ]" userId="66e84e0c-3181-4519-8e2a-7059c1c30dd7" providerId="ADAL" clId="{4D1194C9-14AE-4C99-9E42-7F5B5AC3593B}" dt="2023-07-21T16:02:07.153" v="1707" actId="14100"/>
          <ac:picMkLst>
            <pc:docMk/>
            <pc:sldMk cId="4055721560" sldId="263"/>
            <ac:picMk id="6" creationId="{C6225095-C5F5-261D-8961-D9AB3C8F9E0B}"/>
          </ac:picMkLst>
        </pc:pic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14672019" sldId="264"/>
        </pc:sldMkLst>
      </pc:sldChg>
      <pc:sldChg chg="addSp delSp modSp new mod">
        <pc:chgData name="박정환[ 학부재학 / 사이버국방학과 ]" userId="66e84e0c-3181-4519-8e2a-7059c1c30dd7" providerId="ADAL" clId="{4D1194C9-14AE-4C99-9E42-7F5B5AC3593B}" dt="2023-07-21T16:18:33.760" v="1894" actId="20577"/>
        <pc:sldMkLst>
          <pc:docMk/>
          <pc:sldMk cId="2482470544" sldId="264"/>
        </pc:sldMkLst>
        <pc:spChg chg="mod">
          <ac:chgData name="박정환[ 학부재학 / 사이버국방학과 ]" userId="66e84e0c-3181-4519-8e2a-7059c1c30dd7" providerId="ADAL" clId="{4D1194C9-14AE-4C99-9E42-7F5B5AC3593B}" dt="2023-07-21T16:16:36.487" v="1743" actId="20577"/>
          <ac:spMkLst>
            <pc:docMk/>
            <pc:sldMk cId="2482470544" sldId="264"/>
            <ac:spMk id="2" creationId="{7F910682-6A5F-05A1-00AA-C9EE9779D11E}"/>
          </ac:spMkLst>
        </pc:spChg>
        <pc:spChg chg="add del mod">
          <ac:chgData name="박정환[ 학부재학 / 사이버국방학과 ]" userId="66e84e0c-3181-4519-8e2a-7059c1c30dd7" providerId="ADAL" clId="{4D1194C9-14AE-4C99-9E42-7F5B5AC3593B}" dt="2023-07-21T16:18:33.760" v="1894" actId="20577"/>
          <ac:spMkLst>
            <pc:docMk/>
            <pc:sldMk cId="2482470544" sldId="264"/>
            <ac:spMk id="3" creationId="{DEF3C1CE-077B-518A-FF4B-AB6F1F685822}"/>
          </ac:spMkLst>
        </pc:spChg>
        <pc:picChg chg="add mod">
          <ac:chgData name="박정환[ 학부재학 / 사이버국방학과 ]" userId="66e84e0c-3181-4519-8e2a-7059c1c30dd7" providerId="ADAL" clId="{4D1194C9-14AE-4C99-9E42-7F5B5AC3593B}" dt="2023-07-21T16:17:18.514" v="1755" actId="1076"/>
          <ac:picMkLst>
            <pc:docMk/>
            <pc:sldMk cId="2482470544" sldId="264"/>
            <ac:picMk id="5" creationId="{2898841B-655B-D7B1-CF5A-393902849199}"/>
          </ac:picMkLst>
        </pc:picChg>
        <pc:picChg chg="add del mod ord">
          <ac:chgData name="박정환[ 학부재학 / 사이버국방학과 ]" userId="66e84e0c-3181-4519-8e2a-7059c1c30dd7" providerId="ADAL" clId="{4D1194C9-14AE-4C99-9E42-7F5B5AC3593B}" dt="2023-07-21T16:17:11.822" v="1749" actId="22"/>
          <ac:picMkLst>
            <pc:docMk/>
            <pc:sldMk cId="2482470544" sldId="264"/>
            <ac:picMk id="7" creationId="{4F162F94-045D-394F-7E9E-7ECA0A33A5E1}"/>
          </ac:picMkLst>
        </pc:picChg>
        <pc:picChg chg="add mod">
          <ac:chgData name="박정환[ 학부재학 / 사이버국방학과 ]" userId="66e84e0c-3181-4519-8e2a-7059c1c30dd7" providerId="ADAL" clId="{4D1194C9-14AE-4C99-9E42-7F5B5AC3593B}" dt="2023-07-21T16:17:27.067" v="1759" actId="14100"/>
          <ac:picMkLst>
            <pc:docMk/>
            <pc:sldMk cId="2482470544" sldId="264"/>
            <ac:picMk id="9" creationId="{B16C9556-487D-6858-6EE0-797937D8E53C}"/>
          </ac:picMkLst>
        </pc:picChg>
      </pc:sldChg>
      <pc:sldChg chg="addSp delSp modSp new mod">
        <pc:chgData name="박정환[ 학부재학 / 사이버국방학과 ]" userId="66e84e0c-3181-4519-8e2a-7059c1c30dd7" providerId="ADAL" clId="{4D1194C9-14AE-4C99-9E42-7F5B5AC3593B}" dt="2023-07-21T17:20:00.101" v="2766" actId="11529"/>
        <pc:sldMkLst>
          <pc:docMk/>
          <pc:sldMk cId="802408305" sldId="265"/>
        </pc:sldMkLst>
        <pc:spChg chg="mod">
          <ac:chgData name="박정환[ 학부재학 / 사이버국방학과 ]" userId="66e84e0c-3181-4519-8e2a-7059c1c30dd7" providerId="ADAL" clId="{4D1194C9-14AE-4C99-9E42-7F5B5AC3593B}" dt="2023-07-21T17:16:13.211" v="2211" actId="20577"/>
          <ac:spMkLst>
            <pc:docMk/>
            <pc:sldMk cId="802408305" sldId="265"/>
            <ac:spMk id="2" creationId="{82A20D9D-0762-5C80-62C1-9F3AE07EE262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7:19:14.551" v="2760" actId="20577"/>
          <ac:spMkLst>
            <pc:docMk/>
            <pc:sldMk cId="802408305" sldId="265"/>
            <ac:spMk id="3" creationId="{FDF320C8-C51D-F18C-C443-967313F33387}"/>
          </ac:spMkLst>
        </pc:spChg>
        <pc:picChg chg="add del mod">
          <ac:chgData name="박정환[ 학부재학 / 사이버국방학과 ]" userId="66e84e0c-3181-4519-8e2a-7059c1c30dd7" providerId="ADAL" clId="{4D1194C9-14AE-4C99-9E42-7F5B5AC3593B}" dt="2023-07-21T17:16:43.036" v="2228" actId="478"/>
          <ac:picMkLst>
            <pc:docMk/>
            <pc:sldMk cId="802408305" sldId="265"/>
            <ac:picMk id="5" creationId="{378274F0-8090-BA56-649B-01E43BCD6C5E}"/>
          </ac:picMkLst>
        </pc:picChg>
        <pc:picChg chg="add del mod">
          <ac:chgData name="박정환[ 학부재학 / 사이버국방학과 ]" userId="66e84e0c-3181-4519-8e2a-7059c1c30dd7" providerId="ADAL" clId="{4D1194C9-14AE-4C99-9E42-7F5B5AC3593B}" dt="2023-07-21T17:16:43.036" v="2228" actId="478"/>
          <ac:picMkLst>
            <pc:docMk/>
            <pc:sldMk cId="802408305" sldId="265"/>
            <ac:picMk id="7" creationId="{2C0E95D1-7E8F-A895-D177-893FF6035010}"/>
          </ac:picMkLst>
        </pc:picChg>
        <pc:picChg chg="add del mod">
          <ac:chgData name="박정환[ 학부재학 / 사이버국방학과 ]" userId="66e84e0c-3181-4519-8e2a-7059c1c30dd7" providerId="ADAL" clId="{4D1194C9-14AE-4C99-9E42-7F5B5AC3593B}" dt="2023-07-21T17:16:43.036" v="2228" actId="478"/>
          <ac:picMkLst>
            <pc:docMk/>
            <pc:sldMk cId="802408305" sldId="265"/>
            <ac:picMk id="9" creationId="{6750485D-11D4-7126-C2D6-70445CFA8C55}"/>
          </ac:picMkLst>
        </pc:picChg>
        <pc:picChg chg="add del mod">
          <ac:chgData name="박정환[ 학부재학 / 사이버국방학과 ]" userId="66e84e0c-3181-4519-8e2a-7059c1c30dd7" providerId="ADAL" clId="{4D1194C9-14AE-4C99-9E42-7F5B5AC3593B}" dt="2023-07-21T17:16:43.036" v="2228" actId="478"/>
          <ac:picMkLst>
            <pc:docMk/>
            <pc:sldMk cId="802408305" sldId="265"/>
            <ac:picMk id="11" creationId="{8D6B5FE5-8524-A706-1792-68998C77F5E6}"/>
          </ac:picMkLst>
        </pc:picChg>
        <pc:picChg chg="add del mod">
          <ac:chgData name="박정환[ 학부재학 / 사이버국방학과 ]" userId="66e84e0c-3181-4519-8e2a-7059c1c30dd7" providerId="ADAL" clId="{4D1194C9-14AE-4C99-9E42-7F5B5AC3593B}" dt="2023-07-21T17:16:39.767" v="2226" actId="478"/>
          <ac:picMkLst>
            <pc:docMk/>
            <pc:sldMk cId="802408305" sldId="265"/>
            <ac:picMk id="12" creationId="{CE76BB1B-C074-3D21-3417-B42D324EBB1C}"/>
          </ac:picMkLst>
        </pc:picChg>
        <pc:picChg chg="add del mod">
          <ac:chgData name="박정환[ 학부재학 / 사이버국방학과 ]" userId="66e84e0c-3181-4519-8e2a-7059c1c30dd7" providerId="ADAL" clId="{4D1194C9-14AE-4C99-9E42-7F5B5AC3593B}" dt="2023-07-21T17:16:39.767" v="2226" actId="478"/>
          <ac:picMkLst>
            <pc:docMk/>
            <pc:sldMk cId="802408305" sldId="265"/>
            <ac:picMk id="13" creationId="{9FD6CABB-BCBC-19DE-AF5E-AF1D7E59C73E}"/>
          </ac:picMkLst>
        </pc:picChg>
        <pc:picChg chg="add del mod">
          <ac:chgData name="박정환[ 학부재학 / 사이버국방학과 ]" userId="66e84e0c-3181-4519-8e2a-7059c1c30dd7" providerId="ADAL" clId="{4D1194C9-14AE-4C99-9E42-7F5B5AC3593B}" dt="2023-07-21T17:16:39.767" v="2226" actId="478"/>
          <ac:picMkLst>
            <pc:docMk/>
            <pc:sldMk cId="802408305" sldId="265"/>
            <ac:picMk id="14" creationId="{9A03A3AC-4AF8-151D-DE82-4C9F6789A30E}"/>
          </ac:picMkLst>
        </pc:picChg>
        <pc:picChg chg="add del mod">
          <ac:chgData name="박정환[ 학부재학 / 사이버국방학과 ]" userId="66e84e0c-3181-4519-8e2a-7059c1c30dd7" providerId="ADAL" clId="{4D1194C9-14AE-4C99-9E42-7F5B5AC3593B}" dt="2023-07-21T17:16:39.767" v="2226" actId="478"/>
          <ac:picMkLst>
            <pc:docMk/>
            <pc:sldMk cId="802408305" sldId="265"/>
            <ac:picMk id="15" creationId="{D463C894-95A2-6F00-C9D3-311F76B01D44}"/>
          </ac:picMkLst>
        </pc:picChg>
        <pc:picChg chg="add mod">
          <ac:chgData name="박정환[ 학부재학 / 사이버국방학과 ]" userId="66e84e0c-3181-4519-8e2a-7059c1c30dd7" providerId="ADAL" clId="{4D1194C9-14AE-4C99-9E42-7F5B5AC3593B}" dt="2023-07-21T17:16:46.349" v="2231" actId="1076"/>
          <ac:picMkLst>
            <pc:docMk/>
            <pc:sldMk cId="802408305" sldId="265"/>
            <ac:picMk id="17" creationId="{236FD92F-E094-0EFE-0615-467A0ACE8F76}"/>
          </ac:picMkLst>
        </pc:picChg>
        <pc:picChg chg="add mod">
          <ac:chgData name="박정환[ 학부재학 / 사이버국방학과 ]" userId="66e84e0c-3181-4519-8e2a-7059c1c30dd7" providerId="ADAL" clId="{4D1194C9-14AE-4C99-9E42-7F5B5AC3593B}" dt="2023-07-21T17:19:52.186" v="2765" actId="1076"/>
          <ac:picMkLst>
            <pc:docMk/>
            <pc:sldMk cId="802408305" sldId="265"/>
            <ac:picMk id="19" creationId="{B912E1C4-9A19-0BA7-3416-664DD205E970}"/>
          </ac:picMkLst>
        </pc:picChg>
        <pc:cxnChg chg="add">
          <ac:chgData name="박정환[ 학부재학 / 사이버국방학과 ]" userId="66e84e0c-3181-4519-8e2a-7059c1c30dd7" providerId="ADAL" clId="{4D1194C9-14AE-4C99-9E42-7F5B5AC3593B}" dt="2023-07-21T17:20:00.101" v="2766" actId="11529"/>
          <ac:cxnSpMkLst>
            <pc:docMk/>
            <pc:sldMk cId="802408305" sldId="265"/>
            <ac:cxnSpMk id="21" creationId="{1994DAF5-175D-D183-B017-4E20E219ED79}"/>
          </ac:cxnSpMkLst>
        </pc:cxn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767169246" sldId="265"/>
        </pc:sldMkLst>
      </pc:sldChg>
      <pc:sldChg chg="modSp new mod">
        <pc:chgData name="박정환[ 학부재학 / 사이버국방학과 ]" userId="66e84e0c-3181-4519-8e2a-7059c1c30dd7" providerId="ADAL" clId="{4D1194C9-14AE-4C99-9E42-7F5B5AC3593B}" dt="2023-07-21T17:18:29.937" v="2618" actId="20577"/>
        <pc:sldMkLst>
          <pc:docMk/>
          <pc:sldMk cId="511105059" sldId="266"/>
        </pc:sldMkLst>
        <pc:spChg chg="mod">
          <ac:chgData name="박정환[ 학부재학 / 사이버국방학과 ]" userId="66e84e0c-3181-4519-8e2a-7059c1c30dd7" providerId="ADAL" clId="{4D1194C9-14AE-4C99-9E42-7F5B5AC3593B}" dt="2023-07-21T17:12:29.660" v="2140" actId="20577"/>
          <ac:spMkLst>
            <pc:docMk/>
            <pc:sldMk cId="511105059" sldId="266"/>
            <ac:spMk id="2" creationId="{767DBBAB-8020-EEC4-636D-5FAF5FED88D2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7:18:29.937" v="2618" actId="20577"/>
          <ac:spMkLst>
            <pc:docMk/>
            <pc:sldMk cId="511105059" sldId="266"/>
            <ac:spMk id="3" creationId="{8308C2C9-EF7F-63FC-A5FA-576211A79DDA}"/>
          </ac:spMkLst>
        </pc:sp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730496267" sldId="266"/>
        </pc:sldMkLst>
      </pc:sldChg>
      <pc:sldChg chg="modSp add mod ord">
        <pc:chgData name="박정환[ 학부재학 / 사이버국방학과 ]" userId="66e84e0c-3181-4519-8e2a-7059c1c30dd7" providerId="ADAL" clId="{4D1194C9-14AE-4C99-9E42-7F5B5AC3593B}" dt="2023-07-21T17:20:46.968" v="2770" actId="20577"/>
        <pc:sldMkLst>
          <pc:docMk/>
          <pc:sldMk cId="1832086287" sldId="267"/>
        </pc:sldMkLst>
        <pc:spChg chg="mod">
          <ac:chgData name="박정환[ 학부재학 / 사이버국방학과 ]" userId="66e84e0c-3181-4519-8e2a-7059c1c30dd7" providerId="ADAL" clId="{4D1194C9-14AE-4C99-9E42-7F5B5AC3593B}" dt="2023-07-21T17:20:46.968" v="2770" actId="20577"/>
          <ac:spMkLst>
            <pc:docMk/>
            <pc:sldMk cId="1832086287" sldId="267"/>
            <ac:spMk id="2" creationId="{82A20D9D-0762-5C80-62C1-9F3AE07EE262}"/>
          </ac:spMkLst>
        </pc:sp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830038003" sldId="267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425296831" sldId="268"/>
        </pc:sldMkLst>
      </pc:sldChg>
      <pc:sldChg chg="modSp new mod">
        <pc:chgData name="박정환[ 학부재학 / 사이버국방학과 ]" userId="66e84e0c-3181-4519-8e2a-7059c1c30dd7" providerId="ADAL" clId="{4D1194C9-14AE-4C99-9E42-7F5B5AC3593B}" dt="2023-07-21T17:22:19.398" v="3057" actId="404"/>
        <pc:sldMkLst>
          <pc:docMk/>
          <pc:sldMk cId="2023868882" sldId="268"/>
        </pc:sldMkLst>
        <pc:spChg chg="mod">
          <ac:chgData name="박정환[ 학부재학 / 사이버국방학과 ]" userId="66e84e0c-3181-4519-8e2a-7059c1c30dd7" providerId="ADAL" clId="{4D1194C9-14AE-4C99-9E42-7F5B5AC3593B}" dt="2023-07-21T17:20:52.790" v="2793" actId="20577"/>
          <ac:spMkLst>
            <pc:docMk/>
            <pc:sldMk cId="2023868882" sldId="268"/>
            <ac:spMk id="2" creationId="{DD36C977-EFD4-ED44-9846-6EAA2A3D053C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7:22:19.398" v="3057" actId="404"/>
          <ac:spMkLst>
            <pc:docMk/>
            <pc:sldMk cId="2023868882" sldId="268"/>
            <ac:spMk id="3" creationId="{002C92B8-2421-B161-51C7-762FDF5512BE}"/>
          </ac:spMkLst>
        </pc:sp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621006353" sldId="269"/>
        </pc:sldMkLst>
      </pc:sldChg>
      <pc:sldChg chg="addSp modSp new mod">
        <pc:chgData name="박정환[ 학부재학 / 사이버국방학과 ]" userId="66e84e0c-3181-4519-8e2a-7059c1c30dd7" providerId="ADAL" clId="{4D1194C9-14AE-4C99-9E42-7F5B5AC3593B}" dt="2023-07-21T17:28:41.231" v="3348" actId="20577"/>
        <pc:sldMkLst>
          <pc:docMk/>
          <pc:sldMk cId="708839076" sldId="269"/>
        </pc:sldMkLst>
        <pc:spChg chg="mod">
          <ac:chgData name="박정환[ 학부재학 / 사이버국방학과 ]" userId="66e84e0c-3181-4519-8e2a-7059c1c30dd7" providerId="ADAL" clId="{4D1194C9-14AE-4C99-9E42-7F5B5AC3593B}" dt="2023-07-21T17:23:38.530" v="3100" actId="20577"/>
          <ac:spMkLst>
            <pc:docMk/>
            <pc:sldMk cId="708839076" sldId="269"/>
            <ac:spMk id="2" creationId="{F7C8DE92-9840-EC88-3053-E578D463BB8E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7:28:41.231" v="3348" actId="20577"/>
          <ac:spMkLst>
            <pc:docMk/>
            <pc:sldMk cId="708839076" sldId="269"/>
            <ac:spMk id="3" creationId="{B37AB795-A325-F869-2B74-06462B4802F0}"/>
          </ac:spMkLst>
        </pc:spChg>
        <pc:picChg chg="add mod">
          <ac:chgData name="박정환[ 학부재학 / 사이버국방학과 ]" userId="66e84e0c-3181-4519-8e2a-7059c1c30dd7" providerId="ADAL" clId="{4D1194C9-14AE-4C99-9E42-7F5B5AC3593B}" dt="2023-07-21T17:28:21.455" v="3269" actId="1076"/>
          <ac:picMkLst>
            <pc:docMk/>
            <pc:sldMk cId="708839076" sldId="269"/>
            <ac:picMk id="5" creationId="{FDAB4D14-5FB3-B1B2-3BC9-12766D71DA1A}"/>
          </ac:picMkLst>
        </pc:pic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659328271" sldId="270"/>
        </pc:sldMkLst>
      </pc:sldChg>
      <pc:sldChg chg="delSp modSp add mod modAnim">
        <pc:chgData name="박정환[ 학부재학 / 사이버국방학과 ]" userId="66e84e0c-3181-4519-8e2a-7059c1c30dd7" providerId="ADAL" clId="{4D1194C9-14AE-4C99-9E42-7F5B5AC3593B}" dt="2023-07-21T17:32:42.143" v="3753" actId="20577"/>
        <pc:sldMkLst>
          <pc:docMk/>
          <pc:sldMk cId="2024479940" sldId="270"/>
        </pc:sldMkLst>
        <pc:spChg chg="mod">
          <ac:chgData name="박정환[ 학부재학 / 사이버국방학과 ]" userId="66e84e0c-3181-4519-8e2a-7059c1c30dd7" providerId="ADAL" clId="{4D1194C9-14AE-4C99-9E42-7F5B5AC3593B}" dt="2023-07-21T17:32:42.143" v="3753" actId="20577"/>
          <ac:spMkLst>
            <pc:docMk/>
            <pc:sldMk cId="2024479940" sldId="270"/>
            <ac:spMk id="3" creationId="{8D8E82ED-995A-5678-7D34-A3B32147C020}"/>
          </ac:spMkLst>
        </pc:spChg>
        <pc:picChg chg="del">
          <ac:chgData name="박정환[ 학부재학 / 사이버국방학과 ]" userId="66e84e0c-3181-4519-8e2a-7059c1c30dd7" providerId="ADAL" clId="{4D1194C9-14AE-4C99-9E42-7F5B5AC3593B}" dt="2023-07-21T17:29:52.156" v="3499" actId="478"/>
          <ac:picMkLst>
            <pc:docMk/>
            <pc:sldMk cId="2024479940" sldId="270"/>
            <ac:picMk id="5" creationId="{668DB527-602D-3C1D-B20A-A431108525E8}"/>
          </ac:picMkLst>
        </pc:pic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53736244" sldId="271"/>
        </pc:sldMkLst>
      </pc:sldChg>
      <pc:sldChg chg="modSp new mod modAnim">
        <pc:chgData name="박정환[ 학부재학 / 사이버국방학과 ]" userId="66e84e0c-3181-4519-8e2a-7059c1c30dd7" providerId="ADAL" clId="{4D1194C9-14AE-4C99-9E42-7F5B5AC3593B}" dt="2023-07-21T17:37:41.238" v="4287"/>
        <pc:sldMkLst>
          <pc:docMk/>
          <pc:sldMk cId="2281322414" sldId="271"/>
        </pc:sldMkLst>
        <pc:spChg chg="mod">
          <ac:chgData name="박정환[ 학부재학 / 사이버국방학과 ]" userId="66e84e0c-3181-4519-8e2a-7059c1c30dd7" providerId="ADAL" clId="{4D1194C9-14AE-4C99-9E42-7F5B5AC3593B}" dt="2023-07-21T17:33:31.508" v="3779" actId="20577"/>
          <ac:spMkLst>
            <pc:docMk/>
            <pc:sldMk cId="2281322414" sldId="271"/>
            <ac:spMk id="2" creationId="{FD6A60C5-4B8F-2A11-E698-0579AE1442B4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7:37:38.803" v="4286" actId="20577"/>
          <ac:spMkLst>
            <pc:docMk/>
            <pc:sldMk cId="2281322414" sldId="271"/>
            <ac:spMk id="3" creationId="{73C211D7-201D-9995-9FEE-C6E1CF8091F7}"/>
          </ac:spMkLst>
        </pc:spChg>
      </pc:sldChg>
      <pc:sldChg chg="addSp modSp new mod">
        <pc:chgData name="박정환[ 학부재학 / 사이버국방학과 ]" userId="66e84e0c-3181-4519-8e2a-7059c1c30dd7" providerId="ADAL" clId="{4D1194C9-14AE-4C99-9E42-7F5B5AC3593B}" dt="2023-07-21T17:49:37.632" v="5103" actId="20577"/>
        <pc:sldMkLst>
          <pc:docMk/>
          <pc:sldMk cId="3736125538" sldId="272"/>
        </pc:sldMkLst>
        <pc:spChg chg="mod">
          <ac:chgData name="박정환[ 학부재학 / 사이버국방학과 ]" userId="66e84e0c-3181-4519-8e2a-7059c1c30dd7" providerId="ADAL" clId="{4D1194C9-14AE-4C99-9E42-7F5B5AC3593B}" dt="2023-07-21T17:38:31.281" v="4343" actId="20577"/>
          <ac:spMkLst>
            <pc:docMk/>
            <pc:sldMk cId="3736125538" sldId="272"/>
            <ac:spMk id="2" creationId="{2D8BE472-5683-1BF4-9D2E-B361F7ABC4DB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7:49:37.632" v="5103" actId="20577"/>
          <ac:spMkLst>
            <pc:docMk/>
            <pc:sldMk cId="3736125538" sldId="272"/>
            <ac:spMk id="3" creationId="{61F5DF00-B93E-C71C-3B85-979ED3347993}"/>
          </ac:spMkLst>
        </pc:spChg>
        <pc:picChg chg="add mod">
          <ac:chgData name="박정환[ 학부재학 / 사이버국방학과 ]" userId="66e84e0c-3181-4519-8e2a-7059c1c30dd7" providerId="ADAL" clId="{4D1194C9-14AE-4C99-9E42-7F5B5AC3593B}" dt="2023-07-21T17:49:26.840" v="5034" actId="1076"/>
          <ac:picMkLst>
            <pc:docMk/>
            <pc:sldMk cId="3736125538" sldId="272"/>
            <ac:picMk id="5" creationId="{98A2FC69-050F-5ADE-0079-1AE63DF2D530}"/>
          </ac:picMkLst>
        </pc:pic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4162987312" sldId="272"/>
        </pc:sldMkLst>
      </pc:sldChg>
      <pc:sldChg chg="modSp add mod ord">
        <pc:chgData name="박정환[ 학부재학 / 사이버국방학과 ]" userId="66e84e0c-3181-4519-8e2a-7059c1c30dd7" providerId="ADAL" clId="{4D1194C9-14AE-4C99-9E42-7F5B5AC3593B}" dt="2023-07-21T17:51:32.951" v="5302" actId="20577"/>
        <pc:sldMkLst>
          <pc:docMk/>
          <pc:sldMk cId="227040389" sldId="273"/>
        </pc:sldMkLst>
        <pc:spChg chg="mod">
          <ac:chgData name="박정환[ 학부재학 / 사이버국방학과 ]" userId="66e84e0c-3181-4519-8e2a-7059c1c30dd7" providerId="ADAL" clId="{4D1194C9-14AE-4C99-9E42-7F5B5AC3593B}" dt="2023-07-21T17:51:17.461" v="5155" actId="20577"/>
          <ac:spMkLst>
            <pc:docMk/>
            <pc:sldMk cId="227040389" sldId="273"/>
            <ac:spMk id="2" creationId="{82A20D9D-0762-5C80-62C1-9F3AE07EE262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7:51:32.951" v="5302" actId="20577"/>
          <ac:spMkLst>
            <pc:docMk/>
            <pc:sldMk cId="227040389" sldId="273"/>
            <ac:spMk id="3" creationId="{FDF320C8-C51D-F18C-C443-967313F33387}"/>
          </ac:spMkLst>
        </pc:sp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005029403" sldId="274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12226766" sldId="275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317078557" sldId="276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473918246" sldId="277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84607944" sldId="278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708780425" sldId="279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652999687" sldId="280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622912322" sldId="281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611199030" sldId="282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24479079" sldId="283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300256515" sldId="284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603126011" sldId="285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852209010" sldId="286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627642811" sldId="287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752691397" sldId="288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798034831" sldId="289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4115005486" sldId="290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247033755" sldId="291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409258462" sldId="292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611608214" sldId="293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409290812" sldId="294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929658644" sldId="295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86649650" sldId="296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484911049" sldId="297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794429908" sldId="298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951283326" sldId="299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355938683" sldId="300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877736024" sldId="301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4064074884" sldId="302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905336340" sldId="303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928973858" sldId="304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259220551" sldId="305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559840200" sldId="306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229179055" sldId="307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6787079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D3577-B551-4648-A40A-DC09CC92CC2B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6DFDC-B37B-48FA-A7BA-FED1CA907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6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DFDC-B37B-48FA-A7BA-FED1CA907E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09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DFDC-B37B-48FA-A7BA-FED1CA907E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5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E1092-AAD4-9267-A626-75A16C008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05E9F2-3A57-1A92-88B3-7F4D5C27D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50A44-7DC6-F583-CA37-EE82B5F7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2ED7B-4A04-AFCF-4888-A0F39900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FCA69-DABC-98D5-E802-AC2F85A9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1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FFC2A-9F0A-E2FE-7415-9F46CAC8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D851F-27EE-1DE6-8D75-05086271F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10452-93E0-E9AF-661D-FE708675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37353-89C0-3546-FA9B-CE4D97DF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70B28-FCF0-032C-773B-7FB62A47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296726-3324-9534-FF46-B549FC1F6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B1EB7-2BA2-D44F-7A9D-5ECA94B0D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77B95-7485-0FA1-1A1E-6A8A4251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53F19-E560-2BA6-16AF-16EFDFC6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D925E-980E-1BB9-67C2-9BC81FD3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7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0BE96-5773-D4A0-D1F5-B61109EF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74E39-90EE-2099-F184-EA2751B8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8A854-98AB-A0D1-087F-6C18A086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0A0A2-D5CB-D0F3-90D9-AE1EAB6A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0523A-117C-126D-2CA1-D29AFD97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3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16E86-B7F1-5354-9102-25BA2354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250A10-F88B-CD29-1C88-7FD157628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8C9EA-7C4A-5896-C40B-48A307F1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78BD1-04AE-0D7B-A9EB-0BD8384C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51D94-4CC7-A864-CA2F-28EFB9C8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2F7CF-6DC3-9D9D-D35B-EB30EB66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C163B-0EE5-72F5-4577-BDE71198F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8E89A9-9DD2-5C41-ADC4-15E51F336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2597CB-13B4-03E7-3F90-7DF2B25A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C2425-0624-4E51-EE99-2B6F41DB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17F00-C649-1DA4-583A-B420B193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1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DB9FD-BE0C-0892-2AD9-444B8963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9511E-3797-02C9-46BA-644B2FAA6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4AB112-C9CA-1632-45CD-F166AF903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FE7066-AD6B-AEDA-416D-9215317AE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15ED4C-0EC1-420A-B3F7-82895150F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BB4D0-6278-27EE-0953-C0D06E02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B8A21A-4D36-D703-878E-9E1AFA37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64E14B-9ED9-780D-77F2-33821BAB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6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1E5AC-8023-E333-06FD-12B1C046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785BDC-AAE8-FC62-2D63-A0F93843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152725-FEDC-A3AF-BEA7-9A504DB8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F16A94-B0BA-CE90-0778-4BF3F257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78FA1A-12AE-F65C-EB91-EA89C0D4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119DBC-FCAE-6B74-F183-307A2157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03DD69-8975-A285-2EEE-362054DC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8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09C0B-FD02-3D81-DD9C-D76DFF7B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652A4-2EC9-A62A-2B67-6AFF2FA04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151510-F1D0-BD5F-AE99-DC43464AB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F7A90-1A85-00A7-596F-1E570A08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04D20-33D6-3A78-EEED-E6A05206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9EC691-EBC2-3C4B-8F08-524D82C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B641D-9643-2685-0117-04855B6E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912594-70F3-34A6-EC5C-D2E72E961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4F0E5-6260-ADB1-65E4-F66C2801C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7AFE3-0244-F490-5CC0-A1CD74A3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71C3E-8893-6200-2481-133EEFE0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D8DC4-AC00-3CE5-CA16-B42044CC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86F80-E7B3-BDC8-AC93-92FB8DF0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2B90B-8588-5DE4-8162-E8581C14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79C17-8DD0-36DB-3180-16E619F27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3B38B-B043-4B47-AB4D-59DCD0A6562A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9A11E-FD82-EEF9-E8B6-A90D61DCC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C44C4-935F-69F3-AAC9-71B66E29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7D0D-1060-AB45-E75E-A89982F94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HTML/CSS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86960-A3D0-06C6-512F-36BFD82EB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29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10682-6A5F-05A1-00AA-C9EE9779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table </a:t>
            </a:r>
            <a:r>
              <a:rPr lang="ko-KR" altLang="en-US" dirty="0"/>
              <a:t>꾸미기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3C1CE-077B-518A-FF4B-AB6F1F68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table</a:t>
            </a:r>
            <a:r>
              <a:rPr lang="ko-KR" altLang="en-US" sz="2000" dirty="0"/>
              <a:t>에는 </a:t>
            </a:r>
            <a:r>
              <a:rPr lang="en-US" altLang="ko-KR" sz="2000" dirty="0"/>
              <a:t>table &gt; tr &gt; td </a:t>
            </a:r>
            <a:r>
              <a:rPr lang="ko-KR" altLang="en-US" sz="2000" dirty="0"/>
              <a:t>순으로 상속</a:t>
            </a:r>
            <a:endParaRPr lang="en-US" altLang="ko-KR" sz="2000" dirty="0"/>
          </a:p>
          <a:p>
            <a:r>
              <a:rPr lang="ko-KR" altLang="en-US" sz="2000" dirty="0"/>
              <a:t>테두리는 </a:t>
            </a:r>
            <a:r>
              <a:rPr lang="en-US" altLang="ko-KR" sz="2000" dirty="0"/>
              <a:t>border</a:t>
            </a:r>
          </a:p>
          <a:p>
            <a:r>
              <a:rPr lang="en-US" altLang="ko-KR" sz="2000" dirty="0"/>
              <a:t>border</a:t>
            </a:r>
            <a:r>
              <a:rPr lang="ko-KR" altLang="en-US" sz="2000" dirty="0"/>
              <a:t>가 이중으로 되지 않으려면</a:t>
            </a:r>
            <a:r>
              <a:rPr lang="en-US" altLang="ko-KR" sz="2000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98841B-655B-D7B1-CF5A-393902849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75" y="3820117"/>
            <a:ext cx="4082716" cy="27690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6C9556-487D-6858-6EE0-797937D8E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16" y="3820117"/>
            <a:ext cx="3858384" cy="28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7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20D9D-0762-5C80-62C1-9F3AE07E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form </a:t>
            </a:r>
            <a:r>
              <a:rPr lang="ko-KR" altLang="en-US" dirty="0"/>
              <a:t>만들기 </a:t>
            </a:r>
            <a:r>
              <a:rPr lang="en-US" altLang="ko-KR" dirty="0"/>
              <a:t>- </a:t>
            </a:r>
            <a:r>
              <a:rPr lang="ko-KR" altLang="en-US" dirty="0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320C8-C51D-F18C-C443-967313F3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form</a:t>
            </a:r>
            <a:r>
              <a:rPr lang="ko-KR" altLang="en-US" sz="2000" dirty="0"/>
              <a:t>에서 가장 많이 쓰이는 </a:t>
            </a:r>
            <a:r>
              <a:rPr lang="en-US" altLang="ko-KR" sz="2000" dirty="0"/>
              <a:t>tag </a:t>
            </a:r>
            <a:r>
              <a:rPr lang="ko-KR" altLang="en-US" sz="2000" dirty="0"/>
              <a:t>들 사용해보기</a:t>
            </a:r>
            <a:endParaRPr lang="en-US" altLang="ko-KR" sz="2000" dirty="0"/>
          </a:p>
          <a:p>
            <a:r>
              <a:rPr lang="en-US" altLang="ko-KR" sz="2000" dirty="0"/>
              <a:t>placeholder: </a:t>
            </a:r>
            <a:r>
              <a:rPr lang="ko-KR" altLang="en-US" sz="2000" dirty="0"/>
              <a:t>텍스트 입력 창에 미리보기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36FD92F-E094-0EFE-0615-467A0ACE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86" y="3898812"/>
            <a:ext cx="3675134" cy="10339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912E1C4-9A19-0BA7-3416-664DD205E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715" y="3898812"/>
            <a:ext cx="3933278" cy="103395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994DAF5-175D-D183-B017-4E20E219ED79}"/>
              </a:ext>
            </a:extLst>
          </p:cNvPr>
          <p:cNvCxnSpPr/>
          <p:nvPr/>
        </p:nvCxnSpPr>
        <p:spPr>
          <a:xfrm>
            <a:off x="5161547" y="4415787"/>
            <a:ext cx="991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0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DBBAB-8020-EEC4-636D-5FAF5FED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input &amp; label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8C2C9-EF7F-63FC-A5FA-576211A79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앞선 문제 </a:t>
            </a:r>
            <a:r>
              <a:rPr lang="en-US" altLang="ko-KR" sz="2000" dirty="0"/>
              <a:t>8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풀다보면</a:t>
            </a:r>
            <a:r>
              <a:rPr lang="ko-KR" altLang="en-US" sz="2000" dirty="0"/>
              <a:t> </a:t>
            </a:r>
            <a:r>
              <a:rPr lang="en-US" altLang="ko-KR" sz="2000" dirty="0"/>
              <a:t>input</a:t>
            </a:r>
            <a:r>
              <a:rPr lang="ko-KR" altLang="en-US" sz="2000" dirty="0"/>
              <a:t>에 대해 설명을 </a:t>
            </a:r>
            <a:r>
              <a:rPr lang="ko-KR" altLang="en-US" sz="2000" dirty="0" err="1"/>
              <a:t>적어야함</a:t>
            </a:r>
            <a:endParaRPr lang="en-US" altLang="ko-KR" sz="2000" dirty="0"/>
          </a:p>
          <a:p>
            <a:r>
              <a:rPr lang="en-US" altLang="ko-KR" sz="2000" dirty="0"/>
              <a:t>p tag</a:t>
            </a:r>
            <a:r>
              <a:rPr lang="ko-KR" altLang="en-US" sz="2000" dirty="0"/>
              <a:t>를 사용해도 동일하게 표현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label</a:t>
            </a:r>
            <a:r>
              <a:rPr lang="ko-KR" altLang="en-US" sz="2000" dirty="0"/>
              <a:t>을 사용하면 장점이 존재</a:t>
            </a:r>
            <a:endParaRPr lang="en-US" altLang="ko-KR" sz="2000" dirty="0"/>
          </a:p>
          <a:p>
            <a:pPr lvl="1"/>
            <a:r>
              <a:rPr lang="ko-KR" altLang="en-US" sz="1600" dirty="0"/>
              <a:t>사용자 친화성 </a:t>
            </a:r>
            <a:r>
              <a:rPr lang="en-US" altLang="ko-KR" sz="1600" dirty="0"/>
              <a:t>: </a:t>
            </a:r>
            <a:r>
              <a:rPr lang="ko-KR" altLang="en-US" sz="1600" dirty="0"/>
              <a:t>텍스트를 클릭해도 폼 </a:t>
            </a:r>
            <a:r>
              <a:rPr lang="en-US" altLang="ko-KR" sz="1600" dirty="0"/>
              <a:t>input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클릭한것과</a:t>
            </a:r>
            <a:r>
              <a:rPr lang="ko-KR" altLang="en-US" sz="1600" dirty="0"/>
              <a:t> 동일</a:t>
            </a:r>
            <a:endParaRPr lang="en-US" altLang="ko-KR" sz="1600" dirty="0"/>
          </a:p>
          <a:p>
            <a:pPr lvl="1"/>
            <a:r>
              <a:rPr lang="ko-KR" altLang="en-US" sz="1600" dirty="0"/>
              <a:t>편리한 사용자 인터페이스</a:t>
            </a:r>
            <a:endParaRPr lang="en-US" altLang="ko-KR" sz="1600" dirty="0"/>
          </a:p>
          <a:p>
            <a:pPr lvl="1"/>
            <a:r>
              <a:rPr lang="ko-KR" altLang="en-US" sz="1600" dirty="0"/>
              <a:t>클릭 가능한 영역 확대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변경 해보고 차이점 분석하기</a:t>
            </a:r>
          </a:p>
        </p:txBody>
      </p:sp>
    </p:spTree>
    <p:extLst>
      <p:ext uri="{BB962C8B-B14F-4D97-AF65-F5344CB8AC3E}">
        <p14:creationId xmlns:p14="http://schemas.microsoft.com/office/powerpoint/2010/main" val="51110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20D9D-0762-5C80-62C1-9F3AE07E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form </a:t>
            </a:r>
            <a:r>
              <a:rPr lang="ko-KR" altLang="en-US" dirty="0"/>
              <a:t>만들기 </a:t>
            </a:r>
            <a:r>
              <a:rPr lang="en-US" altLang="ko-KR" dirty="0"/>
              <a:t>- </a:t>
            </a:r>
            <a:r>
              <a:rPr lang="ko-KR" altLang="en-US" dirty="0"/>
              <a:t>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320C8-C51D-F18C-C443-967313F3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form</a:t>
            </a:r>
            <a:r>
              <a:rPr lang="ko-KR" altLang="en-US" sz="2000" dirty="0"/>
              <a:t>의 여러가지 태그를 이용해 로그인 등등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8274F0-8090-BA56-649B-01E43BCD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9" y="3606884"/>
            <a:ext cx="2379198" cy="25700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0E95D1-7E8F-A895-D177-893FF6035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198" y="3606883"/>
            <a:ext cx="3107095" cy="2450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50485D-11D4-7126-C2D6-70445CFA8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477" y="3587539"/>
            <a:ext cx="2561069" cy="2300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6B5FE5-8524-A706-1792-68998C77F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2730" y="1825625"/>
            <a:ext cx="3193804" cy="47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8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6C977-EFD4-ED44-9846-6EAA2A3D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정렬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C92B8-2421-B161-51C7-762FDF55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문자 자체를 정렬 시키는 속성</a:t>
            </a:r>
            <a:r>
              <a:rPr lang="en-US" altLang="ko-KR" sz="2000" dirty="0"/>
              <a:t>: text-align</a:t>
            </a:r>
          </a:p>
          <a:p>
            <a:endParaRPr lang="en-US" altLang="ko-KR" sz="2000" dirty="0"/>
          </a:p>
          <a:p>
            <a:r>
              <a:rPr lang="en-US" altLang="ko-KR" sz="2000" dirty="0"/>
              <a:t>div (</a:t>
            </a:r>
            <a:r>
              <a:rPr lang="ko-KR" altLang="en-US" sz="2000" dirty="0"/>
              <a:t>주로 컨테이너로 쓸 때</a:t>
            </a:r>
            <a:r>
              <a:rPr lang="en-US" altLang="ko-KR" sz="2000" dirty="0"/>
              <a:t>) </a:t>
            </a:r>
            <a:r>
              <a:rPr lang="ko-KR" altLang="en-US" sz="2000" dirty="0"/>
              <a:t>좌우 </a:t>
            </a:r>
            <a:r>
              <a:rPr lang="en-US" altLang="ko-KR" sz="2000" dirty="0"/>
              <a:t>margin </a:t>
            </a:r>
            <a:r>
              <a:rPr lang="ko-KR" altLang="en-US" sz="2000" dirty="0"/>
              <a:t>으로 중앙 정렬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div (</a:t>
            </a:r>
            <a:r>
              <a:rPr lang="ko-KR" altLang="en-US" sz="2000" dirty="0"/>
              <a:t>컨테이너 내부 요소 배치</a:t>
            </a:r>
            <a:r>
              <a:rPr lang="en-US" altLang="ko-KR" sz="2000" dirty="0"/>
              <a:t>) position </a:t>
            </a:r>
            <a:r>
              <a:rPr lang="ko-KR" altLang="en-US" sz="2000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02386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DE92-9840-EC88-3053-E578D463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ko-KR" altLang="en-US" dirty="0"/>
              <a:t>정렬 </a:t>
            </a:r>
            <a:r>
              <a:rPr lang="en-US" altLang="ko-KR" dirty="0"/>
              <a:t>text-align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AB795-A325-F869-2B74-06462B48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특정 </a:t>
            </a:r>
            <a:r>
              <a:rPr lang="en-US" altLang="ko-KR" sz="2400" dirty="0"/>
              <a:t>box</a:t>
            </a:r>
            <a:r>
              <a:rPr lang="ko-KR" altLang="en-US" sz="2400" dirty="0"/>
              <a:t> 내부에서 텍스트가 어떻게 정렬되는지 설정</a:t>
            </a:r>
            <a:endParaRPr lang="en-US" altLang="ko-KR" sz="2400" dirty="0"/>
          </a:p>
          <a:p>
            <a:r>
              <a:rPr lang="ko-KR" altLang="en-US" sz="2400" dirty="0"/>
              <a:t>가로방향 만 신경 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순서대로 </a:t>
            </a:r>
            <a:r>
              <a:rPr lang="en-US" altLang="ko-KR" sz="2400" dirty="0"/>
              <a:t>left, right, center, justify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AB4D14-5FB3-B1B2-3BC9-12766D71D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921" y="2477508"/>
            <a:ext cx="3844383" cy="40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3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A60C5-4B8F-2A11-E698-0579AE14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ko-KR" altLang="en-US" dirty="0"/>
              <a:t>정렬 </a:t>
            </a:r>
            <a:r>
              <a:rPr lang="en-US" altLang="ko-KR" dirty="0"/>
              <a:t>margin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211D7-201D-9995-9FEE-C6E1CF809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margin</a:t>
            </a:r>
            <a:r>
              <a:rPr lang="ko-KR" altLang="en-US" dirty="0"/>
              <a:t>은 상하좌우 </a:t>
            </a:r>
            <a:r>
              <a:rPr lang="en-US" altLang="ko-KR" dirty="0"/>
              <a:t>4</a:t>
            </a:r>
            <a:r>
              <a:rPr lang="ko-KR" altLang="en-US" dirty="0"/>
              <a:t>개의 값을 가질 수 있음</a:t>
            </a:r>
            <a:endParaRPr lang="en-US" altLang="ko-KR" dirty="0"/>
          </a:p>
          <a:p>
            <a:pPr lvl="1"/>
            <a:r>
              <a:rPr lang="en-US" altLang="ko-KR" dirty="0"/>
              <a:t>margin: 1 1 1 1 (top 1 right 1 bottom 1</a:t>
            </a:r>
            <a:r>
              <a:rPr lang="ko-KR" altLang="en-US" dirty="0"/>
              <a:t> </a:t>
            </a:r>
            <a:r>
              <a:rPr lang="en-US" altLang="ko-KR" dirty="0"/>
              <a:t>left 1)</a:t>
            </a:r>
          </a:p>
          <a:p>
            <a:pPr lvl="1"/>
            <a:r>
              <a:rPr lang="en-US" altLang="ko-KR" dirty="0"/>
              <a:t>margin: 10 5 (top, bottom 10, right, left 5)</a:t>
            </a:r>
          </a:p>
          <a:p>
            <a:pPr lvl="1"/>
            <a:r>
              <a:rPr lang="en-US" altLang="ko-KR" dirty="0"/>
              <a:t>margin: 10 5 25 (top 10, right left 5, bottom 25)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auto</a:t>
            </a:r>
            <a:r>
              <a:rPr lang="ko-KR" altLang="en-US" dirty="0"/>
              <a:t>로 지정할 수 있음 </a:t>
            </a:r>
            <a:r>
              <a:rPr lang="en-US" altLang="ko-KR" dirty="0"/>
              <a:t>(</a:t>
            </a:r>
            <a:r>
              <a:rPr lang="ko-KR" altLang="en-US" dirty="0"/>
              <a:t>자동으로 좌우 </a:t>
            </a:r>
            <a:r>
              <a:rPr lang="en-US" altLang="ko-KR" dirty="0"/>
              <a:t>margin</a:t>
            </a:r>
            <a:r>
              <a:rPr lang="ko-KR" altLang="en-US" dirty="0"/>
              <a:t>을 계산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퀴즈 </a:t>
            </a:r>
            <a:r>
              <a:rPr lang="en-US" altLang="ko-KR" dirty="0"/>
              <a:t>: </a:t>
            </a:r>
            <a:r>
              <a:rPr lang="ko-KR" altLang="en-US" dirty="0"/>
              <a:t>좌우 정렬을 위해서는 </a:t>
            </a:r>
            <a:r>
              <a:rPr lang="en-US" altLang="ko-KR" dirty="0"/>
              <a:t>margin</a:t>
            </a:r>
            <a:r>
              <a:rPr lang="ko-KR" altLang="en-US" dirty="0"/>
              <a:t>을 어떻게 지정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margin: 0, auto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32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BE472-5683-1BF4-9D2E-B361F7AB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 </a:t>
            </a:r>
            <a:r>
              <a:rPr lang="ko-KR" altLang="en-US" dirty="0"/>
              <a:t>정렬 </a:t>
            </a:r>
            <a:r>
              <a:rPr lang="en-US" altLang="ko-KR" dirty="0"/>
              <a:t>position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5DF00-B93E-C71C-3B85-979ED334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position</a:t>
            </a:r>
            <a:r>
              <a:rPr lang="ko-KR" altLang="en-US" sz="2000" dirty="0"/>
              <a:t>을 지정해주기 위해서는</a:t>
            </a:r>
            <a:r>
              <a:rPr lang="en-US" altLang="ko-KR" sz="2000" dirty="0"/>
              <a:t>, </a:t>
            </a:r>
            <a:r>
              <a:rPr lang="ko-KR" altLang="en-US" sz="2000" dirty="0"/>
              <a:t>부모 요소가 </a:t>
            </a:r>
            <a:r>
              <a:rPr lang="ko-KR" altLang="en-US" sz="2000" dirty="0" err="1"/>
              <a:t>존재해야함</a:t>
            </a:r>
            <a:r>
              <a:rPr lang="ko-KR" altLang="en-US" sz="2000" dirty="0"/>
              <a:t> </a:t>
            </a:r>
            <a:r>
              <a:rPr lang="en-US" altLang="ko-KR" sz="2000" dirty="0"/>
              <a:t>(static</a:t>
            </a:r>
            <a:r>
              <a:rPr lang="ko-KR" altLang="en-US" sz="2000" dirty="0"/>
              <a:t>이 아니게 지정된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주로 정렬하고 싶은 </a:t>
            </a:r>
            <a:r>
              <a:rPr lang="en-US" altLang="ko-KR" sz="2000" dirty="0"/>
              <a:t>container</a:t>
            </a:r>
            <a:r>
              <a:rPr lang="ko-KR" altLang="en-US" sz="2000" dirty="0"/>
              <a:t>를 </a:t>
            </a:r>
            <a:r>
              <a:rPr lang="en-US" altLang="ko-KR" sz="2000" dirty="0"/>
              <a:t>related</a:t>
            </a:r>
            <a:r>
              <a:rPr lang="ko-KR" altLang="en-US" sz="2000" dirty="0"/>
              <a:t>로</a:t>
            </a:r>
            <a:r>
              <a:rPr lang="en-US" altLang="ko-KR" sz="2000" dirty="0"/>
              <a:t>, </a:t>
            </a:r>
            <a:r>
              <a:rPr lang="ko-KR" altLang="en-US" sz="2000" dirty="0"/>
              <a:t>해당 요소를 </a:t>
            </a:r>
            <a:r>
              <a:rPr lang="en-US" altLang="ko-KR" sz="2000" dirty="0"/>
              <a:t>absolute</a:t>
            </a:r>
            <a:r>
              <a:rPr lang="ko-KR" altLang="en-US" sz="2000" dirty="0"/>
              <a:t>를 지정 </a:t>
            </a:r>
            <a:r>
              <a:rPr lang="en-US" altLang="ko-KR" sz="2000" dirty="0"/>
              <a:t>-&gt; </a:t>
            </a:r>
            <a:r>
              <a:rPr lang="ko-KR" altLang="en-US" sz="2000" dirty="0"/>
              <a:t>부모 요소의 위치를 기준으로 고정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단순히 </a:t>
            </a:r>
            <a:r>
              <a:rPr lang="en-US" altLang="ko-KR" sz="2000" dirty="0"/>
              <a:t>50% </a:t>
            </a:r>
            <a:r>
              <a:rPr lang="ko-KR" altLang="en-US" sz="2000" dirty="0"/>
              <a:t>하면 부모 요소의 크기의 절반이므로 좌우 정렬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600" dirty="0"/>
              <a:t>자식 요소의 </a:t>
            </a:r>
            <a:r>
              <a:rPr lang="en-US" altLang="ko-KR" sz="1600" dirty="0"/>
              <a:t>left side </a:t>
            </a:r>
            <a:r>
              <a:rPr lang="ko-KR" altLang="en-US" sz="1600" dirty="0"/>
              <a:t>기준이어서 실패</a:t>
            </a:r>
            <a:endParaRPr lang="en-US" altLang="ko-KR" sz="1600" dirty="0"/>
          </a:p>
          <a:p>
            <a:pPr lvl="1"/>
            <a:r>
              <a:rPr lang="en-US" altLang="ko-KR" sz="1600" dirty="0"/>
              <a:t>calc()</a:t>
            </a:r>
            <a:r>
              <a:rPr lang="ko-KR" altLang="en-US" sz="1600" dirty="0"/>
              <a:t>를 통해 간단한 수식을 작성할 수 있다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잘 계산 했는데도 안 된다면</a:t>
            </a:r>
            <a:r>
              <a:rPr lang="en-US" altLang="ko-KR" sz="2000" dirty="0"/>
              <a:t>? padding,</a:t>
            </a:r>
            <a:r>
              <a:rPr lang="ko-KR" altLang="en-US" sz="2000" dirty="0"/>
              <a:t> </a:t>
            </a:r>
            <a:r>
              <a:rPr lang="en-US" altLang="ko-KR" sz="2000" dirty="0"/>
              <a:t>margin </a:t>
            </a:r>
            <a:r>
              <a:rPr lang="ko-KR" altLang="en-US" sz="2000" dirty="0"/>
              <a:t>등을 고려</a:t>
            </a:r>
            <a:endParaRPr lang="en-US" altLang="ko-KR" sz="2000" dirty="0"/>
          </a:p>
          <a:p>
            <a:pPr lvl="1"/>
            <a:r>
              <a:rPr lang="ko-KR" altLang="en-US" sz="1600" dirty="0"/>
              <a:t>위는 자식이 </a:t>
            </a:r>
            <a:r>
              <a:rPr lang="en-US" altLang="ko-KR" sz="1600" dirty="0"/>
              <a:t>p, </a:t>
            </a:r>
            <a:r>
              <a:rPr lang="ko-KR" altLang="en-US" sz="1600" dirty="0"/>
              <a:t>아래는 자식이 그냥 </a:t>
            </a:r>
            <a:r>
              <a:rPr lang="en-US" altLang="ko-KR" sz="1600" dirty="0"/>
              <a:t>txt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A2FC69-050F-5ADE-0079-1AE63DF2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140" y="4321215"/>
            <a:ext cx="2185362" cy="21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25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20D9D-0762-5C80-62C1-9F3AE07E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 </a:t>
            </a:r>
            <a:r>
              <a:rPr lang="ko-KR" altLang="en-US" dirty="0"/>
              <a:t>로그인 페이지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320C8-C51D-F18C-C443-967313F3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앞서 만들었던 페이지 들은 좌우 정렬이 안되어 있어서 매우 불편</a:t>
            </a:r>
            <a:r>
              <a:rPr lang="en-US" altLang="ko-KR" sz="2000" dirty="0"/>
              <a:t>..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개선해보자</a:t>
            </a:r>
            <a:r>
              <a:rPr lang="en-US" altLang="ko-KR" sz="2000"/>
              <a:t>!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8274F0-8090-BA56-649B-01E43BCD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9" y="3606884"/>
            <a:ext cx="2379198" cy="25700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0E95D1-7E8F-A895-D177-893FF6035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198" y="3606883"/>
            <a:ext cx="3107095" cy="2450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50485D-11D4-7126-C2D6-70445CFA8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477" y="3587539"/>
            <a:ext cx="2561069" cy="2300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6B5FE5-8524-A706-1792-68998C77F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2730" y="1825625"/>
            <a:ext cx="3193804" cy="47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E819D-A8BF-97B8-E067-3FD44B2B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hn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36079-A7CD-5F92-645C-EC83EE1C1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html, head, body </a:t>
            </a:r>
            <a:r>
              <a:rPr lang="ko-KR" altLang="en-US" sz="2000" dirty="0"/>
              <a:t>태그 작성 방법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css</a:t>
            </a:r>
            <a:r>
              <a:rPr lang="ko-KR" altLang="en-US" sz="2000" dirty="0"/>
              <a:t>를 넣는 </a:t>
            </a:r>
            <a:r>
              <a:rPr lang="en-US" altLang="ko-KR" sz="2000" dirty="0"/>
              <a:t>3</a:t>
            </a:r>
            <a:r>
              <a:rPr lang="ko-KR" altLang="en-US" sz="2000" dirty="0"/>
              <a:t>가지 방법 연습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0ECE41-D16F-BA6B-D530-3920CAED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64250"/>
            <a:ext cx="5048955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9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69AEF-EE86-1E29-1438-9A3FB999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CD084-09C4-1B26-852D-B0917FA36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순서 있는 리스트와 순서 없는 리스트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마찬가지로 </a:t>
            </a:r>
            <a:r>
              <a:rPr lang="en-US" altLang="ko-KR" sz="2400" dirty="0"/>
              <a:t>color </a:t>
            </a:r>
            <a:r>
              <a:rPr lang="ko-KR" altLang="en-US" sz="2400" dirty="0"/>
              <a:t>지정하기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만약 </a:t>
            </a:r>
            <a:r>
              <a:rPr lang="en-US" altLang="ko-KR" sz="2400" dirty="0"/>
              <a:t>p tag </a:t>
            </a:r>
            <a:r>
              <a:rPr lang="ko-KR" altLang="en-US" sz="2400" dirty="0"/>
              <a:t>여러 개를 이용한다면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만약 </a:t>
            </a:r>
            <a:r>
              <a:rPr lang="en-US" altLang="ko-KR" sz="2400" dirty="0"/>
              <a:t>p tag 1</a:t>
            </a:r>
            <a:r>
              <a:rPr lang="ko-KR" altLang="en-US" sz="2400" dirty="0"/>
              <a:t>개를 이용한다면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B259D1-9481-C9A4-3BA4-BF32FE531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340" y="1839435"/>
            <a:ext cx="1907881" cy="15881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B28E42-BCA1-F7C4-F929-E204784C2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340" y="3427617"/>
            <a:ext cx="1209844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6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C68DF-9859-CFE3-CEBB-F4C0161B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6FF6F-3990-C20A-2DDC-72EC8C4D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이미지를 </a:t>
            </a:r>
            <a:r>
              <a:rPr lang="en-US" altLang="ko-KR" sz="1800" dirty="0"/>
              <a:t>html </a:t>
            </a:r>
            <a:r>
              <a:rPr lang="ko-KR" altLang="en-US" sz="1800" dirty="0"/>
              <a:t>문서에 나타내기</a:t>
            </a:r>
            <a:endParaRPr lang="en-US" altLang="ko-KR" sz="1800" dirty="0"/>
          </a:p>
          <a:p>
            <a:r>
              <a:rPr lang="ko-KR" altLang="en-US" sz="1800" dirty="0"/>
              <a:t>이미지의 사이즈를 조절하기</a:t>
            </a:r>
            <a:r>
              <a:rPr lang="en-US" altLang="ko-KR" sz="1800" dirty="0"/>
              <a:t>?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이미지를 눌렀을 때 위키피디아 문서로 이동하기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467D75-EE33-DA7C-66DD-634F346D9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903" y="2637756"/>
            <a:ext cx="2610214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C1216-A1A8-F415-1F28-0F608A0E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img</a:t>
            </a:r>
            <a:r>
              <a:rPr lang="en-US" altLang="ko-KR" dirty="0"/>
              <a:t> with div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A0360-999D-3C53-7B4C-113CA80C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앞의 이미지들이 마치 이미지 카드 </a:t>
            </a:r>
            <a:r>
              <a:rPr lang="ko-KR" altLang="en-US" sz="2000" dirty="0" err="1"/>
              <a:t>처럼</a:t>
            </a:r>
            <a:r>
              <a:rPr lang="ko-KR" altLang="en-US" sz="2000" dirty="0"/>
              <a:t> 동작하도록 하자</a:t>
            </a:r>
            <a:endParaRPr lang="en-US" altLang="ko-KR" sz="2000" dirty="0"/>
          </a:p>
          <a:p>
            <a:r>
              <a:rPr lang="en-US" altLang="ko-KR" sz="1800" dirty="0"/>
              <a:t>(</a:t>
            </a:r>
            <a:r>
              <a:rPr lang="ko-KR" altLang="en-US" sz="1800" dirty="0"/>
              <a:t>이미지를 </a:t>
            </a:r>
            <a:r>
              <a:rPr lang="en-US" altLang="ko-KR" sz="1800" dirty="0"/>
              <a:t>div</a:t>
            </a:r>
            <a:r>
              <a:rPr lang="ko-KR" altLang="en-US" sz="1800" dirty="0"/>
              <a:t>로 감싸고 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 </a:t>
            </a:r>
            <a:r>
              <a:rPr lang="ko-KR" altLang="en-US" sz="1800" dirty="0"/>
              <a:t>설정하기</a:t>
            </a:r>
            <a:r>
              <a:rPr lang="en-US" altLang="ko-KR" sz="1800" dirty="0"/>
              <a:t>!)</a:t>
            </a:r>
          </a:p>
          <a:p>
            <a:r>
              <a:rPr lang="ko-KR" altLang="en-US" sz="2000" dirty="0"/>
              <a:t>이미지 여러 장을 동시에 띄워보자 </a:t>
            </a:r>
            <a:r>
              <a:rPr lang="en-US" altLang="ko-KR" sz="2000" dirty="0"/>
              <a:t>(</a:t>
            </a:r>
            <a:r>
              <a:rPr lang="ko-KR" altLang="en-US" sz="2000" dirty="0"/>
              <a:t>가로로 배치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9075A-2729-6EC4-AD58-52F49A959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29305"/>
            <a:ext cx="8001197" cy="268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11C30-EB5A-32B7-EAD6-11523836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txt </a:t>
            </a:r>
            <a:r>
              <a:rPr lang="ko-KR" altLang="en-US" dirty="0"/>
              <a:t>꾸미기 </a:t>
            </a:r>
            <a:r>
              <a:rPr lang="en-US" altLang="ko-KR" dirty="0"/>
              <a:t>- font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E82ED-995A-5678-7D34-A3B32147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css</a:t>
            </a:r>
            <a:r>
              <a:rPr lang="en-US" altLang="ko-KR" sz="1800" dirty="0"/>
              <a:t> </a:t>
            </a:r>
            <a:r>
              <a:rPr lang="ko-KR" altLang="en-US" sz="1800" dirty="0"/>
              <a:t>속성을 통해 </a:t>
            </a:r>
            <a:r>
              <a:rPr lang="en-US" altLang="ko-KR" sz="1800" dirty="0"/>
              <a:t>p </a:t>
            </a:r>
            <a:r>
              <a:rPr lang="ko-KR" altLang="en-US" sz="1800" dirty="0"/>
              <a:t>태그의 내부를 꾸며보자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p </a:t>
            </a:r>
            <a:r>
              <a:rPr lang="ko-KR" altLang="en-US" sz="1800" dirty="0"/>
              <a:t>태그 일부만 꾸미려면 </a:t>
            </a:r>
            <a:r>
              <a:rPr lang="en-US" altLang="ko-KR" sz="1800" dirty="0"/>
              <a:t>&lt;???&gt; </a:t>
            </a:r>
            <a:r>
              <a:rPr lang="ko-KR" altLang="en-US" sz="1800" dirty="0"/>
              <a:t>사용하기</a:t>
            </a:r>
            <a:endParaRPr lang="en-US" altLang="ko-KR" sz="1800" dirty="0"/>
          </a:p>
          <a:p>
            <a:r>
              <a:rPr lang="en-US" altLang="ko-KR" sz="1800" dirty="0"/>
              <a:t>&lt;span&gt;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8DB527-602D-3C1D-B20A-A4311085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234" y="2752631"/>
            <a:ext cx="3115110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11C30-EB5A-32B7-EAD6-11523836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txt </a:t>
            </a:r>
            <a:r>
              <a:rPr lang="ko-KR" altLang="en-US" dirty="0"/>
              <a:t>꾸미기 </a:t>
            </a:r>
            <a:r>
              <a:rPr lang="en-US" altLang="ko-KR" dirty="0"/>
              <a:t>- font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E82ED-995A-5678-7D34-A3B32147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font</a:t>
            </a:r>
            <a:r>
              <a:rPr lang="ko-KR" altLang="en-US" sz="1800" dirty="0"/>
              <a:t>의 다양한 값들 바꾸기</a:t>
            </a:r>
            <a:endParaRPr lang="en-US" altLang="ko-KR" sz="1800" dirty="0"/>
          </a:p>
          <a:p>
            <a:r>
              <a:rPr lang="en-US" altLang="ko-KR" sz="1800" dirty="0"/>
              <a:t>font-family : 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 d2 coding (web font </a:t>
            </a:r>
            <a:r>
              <a:rPr lang="ko-KR" altLang="en-US" sz="1800" dirty="0"/>
              <a:t>적용 가능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font-weight : h2 </a:t>
            </a:r>
            <a:r>
              <a:rPr lang="ko-KR" altLang="en-US" sz="1800" dirty="0"/>
              <a:t>처럼 하기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퀴즈 </a:t>
            </a:r>
            <a:r>
              <a:rPr lang="en-US" altLang="ko-KR" sz="1800" dirty="0"/>
              <a:t>: font-family</a:t>
            </a:r>
            <a:r>
              <a:rPr lang="ko-KR" altLang="en-US" sz="1800" dirty="0"/>
              <a:t>를 공통으로 적용하는 제일 효과적인 방법은</a:t>
            </a:r>
            <a:r>
              <a:rPr lang="en-US" altLang="ko-KR" sz="1800" dirty="0"/>
              <a:t>?</a:t>
            </a:r>
          </a:p>
          <a:p>
            <a:r>
              <a:rPr lang="ko-KR" altLang="en-US" sz="1800" dirty="0"/>
              <a:t>답 </a:t>
            </a:r>
            <a:r>
              <a:rPr lang="en-US" altLang="ko-KR" sz="1800" dirty="0"/>
              <a:t>: </a:t>
            </a:r>
            <a:r>
              <a:rPr lang="ko-KR" altLang="en-US" sz="1800" dirty="0"/>
              <a:t>모든 </a:t>
            </a:r>
            <a:r>
              <a:rPr lang="en-US" altLang="ko-KR" sz="1800" dirty="0"/>
              <a:t>html tag</a:t>
            </a:r>
            <a:r>
              <a:rPr lang="ko-KR" altLang="en-US" sz="1800" dirty="0"/>
              <a:t>의 조상인 </a:t>
            </a:r>
            <a:r>
              <a:rPr lang="en-US" altLang="ko-KR" sz="1800" dirty="0"/>
              <a:t>body </a:t>
            </a:r>
            <a:r>
              <a:rPr lang="ko-KR" altLang="en-US" sz="1800" dirty="0"/>
              <a:t>에 </a:t>
            </a:r>
            <a:r>
              <a:rPr lang="en-US" altLang="ko-KR" sz="1800" dirty="0"/>
              <a:t>style </a:t>
            </a:r>
            <a:r>
              <a:rPr lang="ko-KR" altLang="en-US" sz="1800" dirty="0"/>
              <a:t>적용하기</a:t>
            </a: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2447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A21FD-BACB-1EFE-AFF8-519F47A7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속성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667EA-C8B2-B587-E8B1-C7D74236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div</a:t>
            </a:r>
            <a:r>
              <a:rPr lang="ko-KR" altLang="en-US" dirty="0"/>
              <a:t>로 감싸기의 장점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상속 응용하기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공통된 속성을 가진다면 묶기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7F80E7-4C48-E699-1C17-BC4CC437F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23" y="1825625"/>
            <a:ext cx="384863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7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A21FD-BACB-1EFE-AFF8-519F47A7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속성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667EA-C8B2-B587-E8B1-C7D74236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속성이 상속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225095-C5F5-261D-8961-D9AB3C8F9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832743" cy="303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2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541</Words>
  <Application>Microsoft Office PowerPoint</Application>
  <PresentationFormat>와이드스크린</PresentationFormat>
  <Paragraphs>98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HTML/CSS 3일차</vt:lpstr>
      <vt:lpstr>1. hn tag</vt:lpstr>
      <vt:lpstr>2. list</vt:lpstr>
      <vt:lpstr>3. img</vt:lpstr>
      <vt:lpstr>4. img with div</vt:lpstr>
      <vt:lpstr>5. txt 꾸미기 - font</vt:lpstr>
      <vt:lpstr>5. txt 꾸미기 - font</vt:lpstr>
      <vt:lpstr>6. css 속성 상속</vt:lpstr>
      <vt:lpstr>6. css 속성 상속</vt:lpstr>
      <vt:lpstr>7. table 꾸미기</vt:lpstr>
      <vt:lpstr>8. form 만들기 - 기초</vt:lpstr>
      <vt:lpstr>9. input &amp; label</vt:lpstr>
      <vt:lpstr>10. form 만들기 - 응용</vt:lpstr>
      <vt:lpstr>11. 정렬?</vt:lpstr>
      <vt:lpstr>12. 정렬 text-align</vt:lpstr>
      <vt:lpstr>13. 정렬 margin</vt:lpstr>
      <vt:lpstr>14. 정렬 position</vt:lpstr>
      <vt:lpstr>15. 로그인 페이지 정렬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 2주차</dc:title>
  <dc:creator>박정환[ 학부재학 / 사이버국방학과 ]</dc:creator>
  <cp:lastModifiedBy>박정환[ 학부재학 / 사이버국방학과 ]</cp:lastModifiedBy>
  <cp:revision>1</cp:revision>
  <dcterms:created xsi:type="dcterms:W3CDTF">2023-07-08T00:45:30Z</dcterms:created>
  <dcterms:modified xsi:type="dcterms:W3CDTF">2023-07-21T17:51:33Z</dcterms:modified>
</cp:coreProperties>
</file>