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74" r:id="rId5"/>
    <p:sldId id="275" r:id="rId6"/>
    <p:sldId id="276" r:id="rId7"/>
    <p:sldId id="278" r:id="rId8"/>
    <p:sldId id="277" r:id="rId9"/>
    <p:sldId id="279" r:id="rId10"/>
    <p:sldId id="280" r:id="rId11"/>
    <p:sldId id="259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2" r:id="rId23"/>
    <p:sldId id="291" r:id="rId24"/>
    <p:sldId id="294" r:id="rId25"/>
    <p:sldId id="293" r:id="rId26"/>
    <p:sldId id="295" r:id="rId27"/>
    <p:sldId id="296" r:id="rId28"/>
    <p:sldId id="297" r:id="rId29"/>
    <p:sldId id="299" r:id="rId30"/>
    <p:sldId id="298" r:id="rId31"/>
    <p:sldId id="300" r:id="rId32"/>
    <p:sldId id="301" r:id="rId33"/>
    <p:sldId id="302" r:id="rId34"/>
    <p:sldId id="303" r:id="rId35"/>
    <p:sldId id="304" r:id="rId36"/>
    <p:sldId id="305" r:id="rId37"/>
    <p:sldId id="307" r:id="rId38"/>
    <p:sldId id="30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317E020-78B6-437B-BD3A-697EB985065F}">
          <p14:sldIdLst>
            <p14:sldId id="256"/>
            <p14:sldId id="257"/>
            <p14:sldId id="258"/>
            <p14:sldId id="274"/>
          </p14:sldIdLst>
        </p14:section>
        <p14:section name="제목 없는 구역" id="{6377C774-5B89-4271-9FCE-53301888D519}">
          <p14:sldIdLst>
            <p14:sldId id="275"/>
            <p14:sldId id="276"/>
            <p14:sldId id="278"/>
            <p14:sldId id="277"/>
            <p14:sldId id="279"/>
            <p14:sldId id="280"/>
            <p14:sldId id="259"/>
            <p14:sldId id="281"/>
            <p14:sldId id="282"/>
            <p14:sldId id="283"/>
            <p14:sldId id="284"/>
            <p14:sldId id="285"/>
          </p14:sldIdLst>
        </p14:section>
        <p14:section name="시멘틱 태그" id="{251C0F9E-6396-43E6-8C5B-DA14B3CCBE8C}">
          <p14:sldIdLst>
            <p14:sldId id="286"/>
            <p14:sldId id="287"/>
            <p14:sldId id="288"/>
            <p14:sldId id="289"/>
          </p14:sldIdLst>
        </p14:section>
        <p14:section name="iframe" id="{2DD87ADD-D4B0-41F4-96E5-331EE495C9C3}">
          <p14:sldIdLst>
            <p14:sldId id="290"/>
            <p14:sldId id="292"/>
            <p14:sldId id="291"/>
            <p14:sldId id="294"/>
            <p14:sldId id="293"/>
          </p14:sldIdLst>
        </p14:section>
        <p14:section name="css 의사클래스" id="{A73AA104-2448-4FDC-B8B1-6F072DAB308A}">
          <p14:sldIdLst>
            <p14:sldId id="295"/>
            <p14:sldId id="296"/>
            <p14:sldId id="297"/>
            <p14:sldId id="299"/>
            <p14:sldId id="298"/>
          </p14:sldIdLst>
        </p14:section>
        <p14:section name="의사요소" id="{A2ED66BC-22CE-42C3-971C-DF0E6C2A79BF}">
          <p14:sldIdLst>
            <p14:sldId id="300"/>
            <p14:sldId id="301"/>
            <p14:sldId id="302"/>
            <p14:sldId id="303"/>
            <p14:sldId id="304"/>
            <p14:sldId id="305"/>
            <p14:sldId id="307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49C1D-9249-49D5-8D61-FB375A3C2C6C}" v="44" dt="2023-07-22T21:10:44.518"/>
    <p1510:client id="{EDE0DC47-4C23-4EE8-8060-F30457CF98F8}" v="3" dt="2023-07-23T03:11:16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정환[ 학부재학 / 사이버국방학과 ]" userId="66e84e0c-3181-4519-8e2a-7059c1c30dd7" providerId="ADAL" clId="{45A49C1D-9249-49D5-8D61-FB375A3C2C6C}"/>
    <pc:docChg chg="undo redo custSel addSld delSld modSld addSection modSection">
      <pc:chgData name="박정환[ 학부재학 / 사이버국방학과 ]" userId="66e84e0c-3181-4519-8e2a-7059c1c30dd7" providerId="ADAL" clId="{45A49C1D-9249-49D5-8D61-FB375A3C2C6C}" dt="2023-07-22T21:11:06.913" v="5864" actId="1076"/>
      <pc:docMkLst>
        <pc:docMk/>
      </pc:docMkLst>
      <pc:sldChg chg="modSp mod">
        <pc:chgData name="박정환[ 학부재학 / 사이버국방학과 ]" userId="66e84e0c-3181-4519-8e2a-7059c1c30dd7" providerId="ADAL" clId="{45A49C1D-9249-49D5-8D61-FB375A3C2C6C}" dt="2023-07-22T18:37:05.551" v="3" actId="20577"/>
        <pc:sldMkLst>
          <pc:docMk/>
          <pc:sldMk cId="3547294829" sldId="256"/>
        </pc:sldMkLst>
        <pc:spChg chg="mod">
          <ac:chgData name="박정환[ 학부재학 / 사이버국방학과 ]" userId="66e84e0c-3181-4519-8e2a-7059c1c30dd7" providerId="ADAL" clId="{45A49C1D-9249-49D5-8D61-FB375A3C2C6C}" dt="2023-07-22T18:37:05.551" v="3" actId="20577"/>
          <ac:spMkLst>
            <pc:docMk/>
            <pc:sldMk cId="3547294829" sldId="256"/>
            <ac:spMk id="2" creationId="{DE167D0D-1060-AB45-E75E-A89982F9489A}"/>
          </ac:spMkLst>
        </pc:spChg>
      </pc:sldChg>
      <pc:sldChg chg="addSp delSp modSp mod">
        <pc:chgData name="박정환[ 학부재학 / 사이버국방학과 ]" userId="66e84e0c-3181-4519-8e2a-7059c1c30dd7" providerId="ADAL" clId="{45A49C1D-9249-49D5-8D61-FB375A3C2C6C}" dt="2023-07-22T19:52:43.513" v="478" actId="20577"/>
        <pc:sldMkLst>
          <pc:docMk/>
          <pc:sldMk cId="4071493660" sldId="257"/>
        </pc:sldMkLst>
        <pc:spChg chg="mod">
          <ac:chgData name="박정환[ 학부재학 / 사이버국방학과 ]" userId="66e84e0c-3181-4519-8e2a-7059c1c30dd7" providerId="ADAL" clId="{45A49C1D-9249-49D5-8D61-FB375A3C2C6C}" dt="2023-07-22T19:52:43.513" v="478" actId="20577"/>
          <ac:spMkLst>
            <pc:docMk/>
            <pc:sldMk cId="4071493660" sldId="257"/>
            <ac:spMk id="2" creationId="{69FE819D-A8BF-97B8-E067-3FD44B2B3731}"/>
          </ac:spMkLst>
        </pc:spChg>
        <pc:spChg chg="mod">
          <ac:chgData name="박정환[ 학부재학 / 사이버국방학과 ]" userId="66e84e0c-3181-4519-8e2a-7059c1c30dd7" providerId="ADAL" clId="{45A49C1D-9249-49D5-8D61-FB375A3C2C6C}" dt="2023-07-22T18:51:34.631" v="243" actId="207"/>
          <ac:spMkLst>
            <pc:docMk/>
            <pc:sldMk cId="4071493660" sldId="257"/>
            <ac:spMk id="3" creationId="{F5336079-A7CD-5F92-645C-EC83EE1C1330}"/>
          </ac:spMkLst>
        </pc:spChg>
        <pc:picChg chg="del">
          <ac:chgData name="박정환[ 학부재학 / 사이버국방학과 ]" userId="66e84e0c-3181-4519-8e2a-7059c1c30dd7" providerId="ADAL" clId="{45A49C1D-9249-49D5-8D61-FB375A3C2C6C}" dt="2023-07-22T18:47:31.612" v="77" actId="478"/>
          <ac:picMkLst>
            <pc:docMk/>
            <pc:sldMk cId="4071493660" sldId="257"/>
            <ac:picMk id="5" creationId="{E40ECE41-D16F-BA6B-D530-3920CAEDE877}"/>
          </ac:picMkLst>
        </pc:picChg>
        <pc:picChg chg="add mod">
          <ac:chgData name="박정환[ 학부재학 / 사이버국방학과 ]" userId="66e84e0c-3181-4519-8e2a-7059c1c30dd7" providerId="ADAL" clId="{45A49C1D-9249-49D5-8D61-FB375A3C2C6C}" dt="2023-07-22T18:50:03.489" v="175" actId="1076"/>
          <ac:picMkLst>
            <pc:docMk/>
            <pc:sldMk cId="4071493660" sldId="257"/>
            <ac:picMk id="6" creationId="{FA9D5DDB-0A88-B39F-DEDF-80CB3DF42A82}"/>
          </ac:picMkLst>
        </pc:picChg>
      </pc:sldChg>
      <pc:sldChg chg="addSp delSp modSp mod">
        <pc:chgData name="박정환[ 학부재학 / 사이버국방학과 ]" userId="66e84e0c-3181-4519-8e2a-7059c1c30dd7" providerId="ADAL" clId="{45A49C1D-9249-49D5-8D61-FB375A3C2C6C}" dt="2023-07-22T19:30:53.495" v="398" actId="1076"/>
        <pc:sldMkLst>
          <pc:docMk/>
          <pc:sldMk cId="1333465043" sldId="258"/>
        </pc:sldMkLst>
        <pc:spChg chg="mod">
          <ac:chgData name="박정환[ 학부재학 / 사이버국방학과 ]" userId="66e84e0c-3181-4519-8e2a-7059c1c30dd7" providerId="ADAL" clId="{45A49C1D-9249-49D5-8D61-FB375A3C2C6C}" dt="2023-07-22T19:30:19.169" v="304" actId="20577"/>
          <ac:spMkLst>
            <pc:docMk/>
            <pc:sldMk cId="1333465043" sldId="258"/>
            <ac:spMk id="2" creationId="{D4769AEF-EE86-1E29-1438-9A3FB99967DE}"/>
          </ac:spMkLst>
        </pc:spChg>
        <pc:spChg chg="mod">
          <ac:chgData name="박정환[ 학부재학 / 사이버국방학과 ]" userId="66e84e0c-3181-4519-8e2a-7059c1c30dd7" providerId="ADAL" clId="{45A49C1D-9249-49D5-8D61-FB375A3C2C6C}" dt="2023-07-22T19:30:52.608" v="397" actId="20577"/>
          <ac:spMkLst>
            <pc:docMk/>
            <pc:sldMk cId="1333465043" sldId="258"/>
            <ac:spMk id="3" creationId="{8E3CD084-09C4-1B26-852D-B0917FA36D17}"/>
          </ac:spMkLst>
        </pc:spChg>
        <pc:picChg chg="del">
          <ac:chgData name="박정환[ 학부재학 / 사이버국방학과 ]" userId="66e84e0c-3181-4519-8e2a-7059c1c30dd7" providerId="ADAL" clId="{45A49C1D-9249-49D5-8D61-FB375A3C2C6C}" dt="2023-07-22T19:30:38.029" v="308" actId="478"/>
          <ac:picMkLst>
            <pc:docMk/>
            <pc:sldMk cId="1333465043" sldId="258"/>
            <ac:picMk id="5" creationId="{64B259D1-9481-C9A4-3BA4-BF32FE531E7F}"/>
          </ac:picMkLst>
        </pc:picChg>
        <pc:picChg chg="add mod">
          <ac:chgData name="박정환[ 학부재학 / 사이버국방학과 ]" userId="66e84e0c-3181-4519-8e2a-7059c1c30dd7" providerId="ADAL" clId="{45A49C1D-9249-49D5-8D61-FB375A3C2C6C}" dt="2023-07-22T19:30:53.495" v="398" actId="1076"/>
          <ac:picMkLst>
            <pc:docMk/>
            <pc:sldMk cId="1333465043" sldId="258"/>
            <ac:picMk id="6" creationId="{45292F49-2666-F555-FC54-B1283EA420BC}"/>
          </ac:picMkLst>
        </pc:picChg>
        <pc:picChg chg="del">
          <ac:chgData name="박정환[ 학부재학 / 사이버국방학과 ]" userId="66e84e0c-3181-4519-8e2a-7059c1c30dd7" providerId="ADAL" clId="{45A49C1D-9249-49D5-8D61-FB375A3C2C6C}" dt="2023-07-22T19:30:38.029" v="308" actId="478"/>
          <ac:picMkLst>
            <pc:docMk/>
            <pc:sldMk cId="1333465043" sldId="258"/>
            <ac:picMk id="9" creationId="{87B28E42-BCA1-F7C4-F929-E204784C2F79}"/>
          </ac:picMkLst>
        </pc:picChg>
      </pc:sldChg>
      <pc:sldChg chg="delSp modSp mod">
        <pc:chgData name="박정환[ 학부재학 / 사이버국방학과 ]" userId="66e84e0c-3181-4519-8e2a-7059c1c30dd7" providerId="ADAL" clId="{45A49C1D-9249-49D5-8D61-FB375A3C2C6C}" dt="2023-07-22T20:15:59.056" v="3028" actId="20577"/>
        <pc:sldMkLst>
          <pc:docMk/>
          <pc:sldMk cId="7452505" sldId="259"/>
        </pc:sldMkLst>
        <pc:spChg chg="mod">
          <ac:chgData name="박정환[ 학부재학 / 사이버국방학과 ]" userId="66e84e0c-3181-4519-8e2a-7059c1c30dd7" providerId="ADAL" clId="{45A49C1D-9249-49D5-8D61-FB375A3C2C6C}" dt="2023-07-22T19:31:00.429" v="416" actId="20577"/>
          <ac:spMkLst>
            <pc:docMk/>
            <pc:sldMk cId="7452505" sldId="259"/>
            <ac:spMk id="2" creationId="{F1BC68DF-9859-CFE3-CEBB-F4C0161B68D0}"/>
          </ac:spMkLst>
        </pc:spChg>
        <pc:spChg chg="mod">
          <ac:chgData name="박정환[ 학부재학 / 사이버국방학과 ]" userId="66e84e0c-3181-4519-8e2a-7059c1c30dd7" providerId="ADAL" clId="{45A49C1D-9249-49D5-8D61-FB375A3C2C6C}" dt="2023-07-22T20:15:59.056" v="3028" actId="20577"/>
          <ac:spMkLst>
            <pc:docMk/>
            <pc:sldMk cId="7452505" sldId="259"/>
            <ac:spMk id="3" creationId="{0F36FF6F-3990-C20A-2DDC-72EC8C4D13EF}"/>
          </ac:spMkLst>
        </pc:spChg>
        <pc:picChg chg="del mod">
          <ac:chgData name="박정환[ 학부재학 / 사이버국방학과 ]" userId="66e84e0c-3181-4519-8e2a-7059c1c30dd7" providerId="ADAL" clId="{45A49C1D-9249-49D5-8D61-FB375A3C2C6C}" dt="2023-07-22T19:53:34.910" v="516" actId="478"/>
          <ac:picMkLst>
            <pc:docMk/>
            <pc:sldMk cId="7452505" sldId="259"/>
            <ac:picMk id="5" creationId="{4C467D75-EE33-DA7C-66DD-634F346D94AA}"/>
          </ac:picMkLst>
        </pc:picChg>
      </pc:sldChg>
      <pc:sldChg chg="delSp modSp del mod">
        <pc:chgData name="박정환[ 학부재학 / 사이버국방학과 ]" userId="66e84e0c-3181-4519-8e2a-7059c1c30dd7" providerId="ADAL" clId="{45A49C1D-9249-49D5-8D61-FB375A3C2C6C}" dt="2023-07-22T20:17:42.733" v="3293" actId="47"/>
        <pc:sldMkLst>
          <pc:docMk/>
          <pc:sldMk cId="92569778" sldId="260"/>
        </pc:sldMkLst>
        <pc:spChg chg="mod">
          <ac:chgData name="박정환[ 학부재학 / 사이버국방학과 ]" userId="66e84e0c-3181-4519-8e2a-7059c1c30dd7" providerId="ADAL" clId="{45A49C1D-9249-49D5-8D61-FB375A3C2C6C}" dt="2023-07-22T19:32:22.118" v="430" actId="20577"/>
          <ac:spMkLst>
            <pc:docMk/>
            <pc:sldMk cId="92569778" sldId="260"/>
            <ac:spMk id="2" creationId="{D00C1216-A1A8-F415-1F28-0F608A0EAAE2}"/>
          </ac:spMkLst>
        </pc:spChg>
        <pc:spChg chg="mod">
          <ac:chgData name="박정환[ 학부재학 / 사이버국방학과 ]" userId="66e84e0c-3181-4519-8e2a-7059c1c30dd7" providerId="ADAL" clId="{45A49C1D-9249-49D5-8D61-FB375A3C2C6C}" dt="2023-07-22T19:32:32.529" v="475" actId="20577"/>
          <ac:spMkLst>
            <pc:docMk/>
            <pc:sldMk cId="92569778" sldId="260"/>
            <ac:spMk id="3" creationId="{234A0360-999D-3C53-7B4C-113CA80C44EB}"/>
          </ac:spMkLst>
        </pc:spChg>
        <pc:picChg chg="del">
          <ac:chgData name="박정환[ 학부재학 / 사이버국방학과 ]" userId="66e84e0c-3181-4519-8e2a-7059c1c30dd7" providerId="ADAL" clId="{45A49C1D-9249-49D5-8D61-FB375A3C2C6C}" dt="2023-07-22T19:32:22.946" v="431" actId="478"/>
          <ac:picMkLst>
            <pc:docMk/>
            <pc:sldMk cId="92569778" sldId="260"/>
            <ac:picMk id="5" creationId="{9769075A-2729-6EC4-AD58-52F49A9591C0}"/>
          </ac:picMkLst>
        </pc:picChg>
      </pc:sldChg>
      <pc:sldChg chg="del">
        <pc:chgData name="박정환[ 학부재학 / 사이버국방학과 ]" userId="66e84e0c-3181-4519-8e2a-7059c1c30dd7" providerId="ADAL" clId="{45A49C1D-9249-49D5-8D61-FB375A3C2C6C}" dt="2023-07-22T20:17:42.733" v="3293" actId="47"/>
        <pc:sldMkLst>
          <pc:docMk/>
          <pc:sldMk cId="3503734664" sldId="261"/>
        </pc:sldMkLst>
      </pc:sldChg>
      <pc:sldChg chg="del">
        <pc:chgData name="박정환[ 학부재학 / 사이버국방학과 ]" userId="66e84e0c-3181-4519-8e2a-7059c1c30dd7" providerId="ADAL" clId="{45A49C1D-9249-49D5-8D61-FB375A3C2C6C}" dt="2023-07-22T20:17:42.733" v="3293" actId="47"/>
        <pc:sldMkLst>
          <pc:docMk/>
          <pc:sldMk cId="836179297" sldId="262"/>
        </pc:sldMkLst>
      </pc:sldChg>
      <pc:sldChg chg="del">
        <pc:chgData name="박정환[ 학부재학 / 사이버국방학과 ]" userId="66e84e0c-3181-4519-8e2a-7059c1c30dd7" providerId="ADAL" clId="{45A49C1D-9249-49D5-8D61-FB375A3C2C6C}" dt="2023-07-22T20:17:42.733" v="3293" actId="47"/>
        <pc:sldMkLst>
          <pc:docMk/>
          <pc:sldMk cId="4055721560" sldId="263"/>
        </pc:sldMkLst>
      </pc:sldChg>
      <pc:sldChg chg="del">
        <pc:chgData name="박정환[ 학부재학 / 사이버국방학과 ]" userId="66e84e0c-3181-4519-8e2a-7059c1c30dd7" providerId="ADAL" clId="{45A49C1D-9249-49D5-8D61-FB375A3C2C6C}" dt="2023-07-22T20:17:42.733" v="3293" actId="47"/>
        <pc:sldMkLst>
          <pc:docMk/>
          <pc:sldMk cId="2482470544" sldId="264"/>
        </pc:sldMkLst>
      </pc:sldChg>
      <pc:sldChg chg="del">
        <pc:chgData name="박정환[ 학부재학 / 사이버국방학과 ]" userId="66e84e0c-3181-4519-8e2a-7059c1c30dd7" providerId="ADAL" clId="{45A49C1D-9249-49D5-8D61-FB375A3C2C6C}" dt="2023-07-22T20:17:42.733" v="3293" actId="47"/>
        <pc:sldMkLst>
          <pc:docMk/>
          <pc:sldMk cId="802408305" sldId="265"/>
        </pc:sldMkLst>
      </pc:sldChg>
      <pc:sldChg chg="del">
        <pc:chgData name="박정환[ 학부재학 / 사이버국방학과 ]" userId="66e84e0c-3181-4519-8e2a-7059c1c30dd7" providerId="ADAL" clId="{45A49C1D-9249-49D5-8D61-FB375A3C2C6C}" dt="2023-07-22T20:17:42.733" v="3293" actId="47"/>
        <pc:sldMkLst>
          <pc:docMk/>
          <pc:sldMk cId="511105059" sldId="266"/>
        </pc:sldMkLst>
      </pc:sldChg>
      <pc:sldChg chg="del">
        <pc:chgData name="박정환[ 학부재학 / 사이버국방학과 ]" userId="66e84e0c-3181-4519-8e2a-7059c1c30dd7" providerId="ADAL" clId="{45A49C1D-9249-49D5-8D61-FB375A3C2C6C}" dt="2023-07-22T20:17:42.733" v="3293" actId="47"/>
        <pc:sldMkLst>
          <pc:docMk/>
          <pc:sldMk cId="1832086287" sldId="267"/>
        </pc:sldMkLst>
      </pc:sldChg>
      <pc:sldChg chg="del">
        <pc:chgData name="박정환[ 학부재학 / 사이버국방학과 ]" userId="66e84e0c-3181-4519-8e2a-7059c1c30dd7" providerId="ADAL" clId="{45A49C1D-9249-49D5-8D61-FB375A3C2C6C}" dt="2023-07-22T20:17:42.733" v="3293" actId="47"/>
        <pc:sldMkLst>
          <pc:docMk/>
          <pc:sldMk cId="2023868882" sldId="268"/>
        </pc:sldMkLst>
      </pc:sldChg>
      <pc:sldChg chg="del">
        <pc:chgData name="박정환[ 학부재학 / 사이버국방학과 ]" userId="66e84e0c-3181-4519-8e2a-7059c1c30dd7" providerId="ADAL" clId="{45A49C1D-9249-49D5-8D61-FB375A3C2C6C}" dt="2023-07-22T20:17:42.733" v="3293" actId="47"/>
        <pc:sldMkLst>
          <pc:docMk/>
          <pc:sldMk cId="708839076" sldId="269"/>
        </pc:sldMkLst>
      </pc:sldChg>
      <pc:sldChg chg="del">
        <pc:chgData name="박정환[ 학부재학 / 사이버국방학과 ]" userId="66e84e0c-3181-4519-8e2a-7059c1c30dd7" providerId="ADAL" clId="{45A49C1D-9249-49D5-8D61-FB375A3C2C6C}" dt="2023-07-22T20:17:42.733" v="3293" actId="47"/>
        <pc:sldMkLst>
          <pc:docMk/>
          <pc:sldMk cId="2024479940" sldId="270"/>
        </pc:sldMkLst>
      </pc:sldChg>
      <pc:sldChg chg="del">
        <pc:chgData name="박정환[ 학부재학 / 사이버국방학과 ]" userId="66e84e0c-3181-4519-8e2a-7059c1c30dd7" providerId="ADAL" clId="{45A49C1D-9249-49D5-8D61-FB375A3C2C6C}" dt="2023-07-22T20:17:42.733" v="3293" actId="47"/>
        <pc:sldMkLst>
          <pc:docMk/>
          <pc:sldMk cId="2281322414" sldId="271"/>
        </pc:sldMkLst>
      </pc:sldChg>
      <pc:sldChg chg="del">
        <pc:chgData name="박정환[ 학부재학 / 사이버국방학과 ]" userId="66e84e0c-3181-4519-8e2a-7059c1c30dd7" providerId="ADAL" clId="{45A49C1D-9249-49D5-8D61-FB375A3C2C6C}" dt="2023-07-22T20:17:42.733" v="3293" actId="47"/>
        <pc:sldMkLst>
          <pc:docMk/>
          <pc:sldMk cId="3736125538" sldId="272"/>
        </pc:sldMkLst>
      </pc:sldChg>
      <pc:sldChg chg="del">
        <pc:chgData name="박정환[ 학부재학 / 사이버국방학과 ]" userId="66e84e0c-3181-4519-8e2a-7059c1c30dd7" providerId="ADAL" clId="{45A49C1D-9249-49D5-8D61-FB375A3C2C6C}" dt="2023-07-22T20:17:42.733" v="3293" actId="47"/>
        <pc:sldMkLst>
          <pc:docMk/>
          <pc:sldMk cId="227040389" sldId="273"/>
        </pc:sldMkLst>
      </pc:sldChg>
      <pc:sldChg chg="addSp modSp new mod">
        <pc:chgData name="박정환[ 학부재학 / 사이버국방학과 ]" userId="66e84e0c-3181-4519-8e2a-7059c1c30dd7" providerId="ADAL" clId="{45A49C1D-9249-49D5-8D61-FB375A3C2C6C}" dt="2023-07-22T20:01:18.424" v="926" actId="20577"/>
        <pc:sldMkLst>
          <pc:docMk/>
          <pc:sldMk cId="2944067569" sldId="274"/>
        </pc:sldMkLst>
        <pc:spChg chg="mod">
          <ac:chgData name="박정환[ 학부재학 / 사이버국방학과 ]" userId="66e84e0c-3181-4519-8e2a-7059c1c30dd7" providerId="ADAL" clId="{45A49C1D-9249-49D5-8D61-FB375A3C2C6C}" dt="2023-07-22T19:59:57.791" v="700" actId="20577"/>
          <ac:spMkLst>
            <pc:docMk/>
            <pc:sldMk cId="2944067569" sldId="274"/>
            <ac:spMk id="2" creationId="{E58B8BB4-8456-0D8E-A116-0CDEB34BD7C6}"/>
          </ac:spMkLst>
        </pc:spChg>
        <pc:spChg chg="mod">
          <ac:chgData name="박정환[ 학부재학 / 사이버국방학과 ]" userId="66e84e0c-3181-4519-8e2a-7059c1c30dd7" providerId="ADAL" clId="{45A49C1D-9249-49D5-8D61-FB375A3C2C6C}" dt="2023-07-22T20:01:18.424" v="926" actId="20577"/>
          <ac:spMkLst>
            <pc:docMk/>
            <pc:sldMk cId="2944067569" sldId="274"/>
            <ac:spMk id="3" creationId="{0FA5475B-6622-D7E3-74E9-B4C24951973D}"/>
          </ac:spMkLst>
        </pc:spChg>
        <pc:picChg chg="add mod">
          <ac:chgData name="박정환[ 학부재학 / 사이버국방학과 ]" userId="66e84e0c-3181-4519-8e2a-7059c1c30dd7" providerId="ADAL" clId="{45A49C1D-9249-49D5-8D61-FB375A3C2C6C}" dt="2023-07-22T20:00:54.267" v="764" actId="14100"/>
          <ac:picMkLst>
            <pc:docMk/>
            <pc:sldMk cId="2944067569" sldId="274"/>
            <ac:picMk id="5" creationId="{848275F6-93F7-ED0D-537C-ED019BA93CC7}"/>
          </ac:picMkLst>
        </pc:picChg>
      </pc:sldChg>
      <pc:sldChg chg="addSp delSp modSp new mod">
        <pc:chgData name="박정환[ 학부재학 / 사이버국방학과 ]" userId="66e84e0c-3181-4519-8e2a-7059c1c30dd7" providerId="ADAL" clId="{45A49C1D-9249-49D5-8D61-FB375A3C2C6C}" dt="2023-07-22T20:05:50.047" v="1601" actId="20577"/>
        <pc:sldMkLst>
          <pc:docMk/>
          <pc:sldMk cId="975863897" sldId="275"/>
        </pc:sldMkLst>
        <pc:spChg chg="mod">
          <ac:chgData name="박정환[ 학부재학 / 사이버국방학과 ]" userId="66e84e0c-3181-4519-8e2a-7059c1c30dd7" providerId="ADAL" clId="{45A49C1D-9249-49D5-8D61-FB375A3C2C6C}" dt="2023-07-22T20:02:40.359" v="942" actId="20577"/>
          <ac:spMkLst>
            <pc:docMk/>
            <pc:sldMk cId="975863897" sldId="275"/>
            <ac:spMk id="2" creationId="{31FF3347-3B49-9F81-5C76-9849D1AC73BA}"/>
          </ac:spMkLst>
        </pc:spChg>
        <pc:spChg chg="mod">
          <ac:chgData name="박정환[ 학부재학 / 사이버국방학과 ]" userId="66e84e0c-3181-4519-8e2a-7059c1c30dd7" providerId="ADAL" clId="{45A49C1D-9249-49D5-8D61-FB375A3C2C6C}" dt="2023-07-22T20:05:50.047" v="1601" actId="20577"/>
          <ac:spMkLst>
            <pc:docMk/>
            <pc:sldMk cId="975863897" sldId="275"/>
            <ac:spMk id="3" creationId="{75AB8D2D-1ABC-64EA-7323-1BDA75F3A4E6}"/>
          </ac:spMkLst>
        </pc:spChg>
        <pc:picChg chg="add del mod">
          <ac:chgData name="박정환[ 학부재학 / 사이버국방학과 ]" userId="66e84e0c-3181-4519-8e2a-7059c1c30dd7" providerId="ADAL" clId="{45A49C1D-9249-49D5-8D61-FB375A3C2C6C}" dt="2023-07-22T20:04:30.619" v="1193"/>
          <ac:picMkLst>
            <pc:docMk/>
            <pc:sldMk cId="975863897" sldId="275"/>
            <ac:picMk id="1026" creationId="{C4FF969F-7704-9547-58B2-FEB586B47DA7}"/>
          </ac:picMkLst>
        </pc:picChg>
        <pc:picChg chg="add mod">
          <ac:chgData name="박정환[ 학부재학 / 사이버국방학과 ]" userId="66e84e0c-3181-4519-8e2a-7059c1c30dd7" providerId="ADAL" clId="{45A49C1D-9249-49D5-8D61-FB375A3C2C6C}" dt="2023-07-22T20:04:33.811" v="1196" actId="1076"/>
          <ac:picMkLst>
            <pc:docMk/>
            <pc:sldMk cId="975863897" sldId="275"/>
            <ac:picMk id="1028" creationId="{096EC5CA-C564-58FD-ECF2-167D5786B93C}"/>
          </ac:picMkLst>
        </pc:picChg>
      </pc:sldChg>
      <pc:sldChg chg="addSp modSp new mod">
        <pc:chgData name="박정환[ 학부재학 / 사이버국방학과 ]" userId="66e84e0c-3181-4519-8e2a-7059c1c30dd7" providerId="ADAL" clId="{45A49C1D-9249-49D5-8D61-FB375A3C2C6C}" dt="2023-07-22T20:08:19.581" v="2044" actId="1076"/>
        <pc:sldMkLst>
          <pc:docMk/>
          <pc:sldMk cId="3603738162" sldId="276"/>
        </pc:sldMkLst>
        <pc:spChg chg="mod">
          <ac:chgData name="박정환[ 학부재학 / 사이버국방학과 ]" userId="66e84e0c-3181-4519-8e2a-7059c1c30dd7" providerId="ADAL" clId="{45A49C1D-9249-49D5-8D61-FB375A3C2C6C}" dt="2023-07-22T20:06:01.008" v="1611" actId="20577"/>
          <ac:spMkLst>
            <pc:docMk/>
            <pc:sldMk cId="3603738162" sldId="276"/>
            <ac:spMk id="2" creationId="{20D05156-C9AF-9E8E-DC4B-317D29459F1C}"/>
          </ac:spMkLst>
        </pc:spChg>
        <pc:spChg chg="mod">
          <ac:chgData name="박정환[ 학부재학 / 사이버국방학과 ]" userId="66e84e0c-3181-4519-8e2a-7059c1c30dd7" providerId="ADAL" clId="{45A49C1D-9249-49D5-8D61-FB375A3C2C6C}" dt="2023-07-22T20:07:37.362" v="2040" actId="20577"/>
          <ac:spMkLst>
            <pc:docMk/>
            <pc:sldMk cId="3603738162" sldId="276"/>
            <ac:spMk id="3" creationId="{58DFC825-3F1A-CB21-0985-8005E8D17EB3}"/>
          </ac:spMkLst>
        </pc:spChg>
        <pc:picChg chg="add mod">
          <ac:chgData name="박정환[ 학부재학 / 사이버국방학과 ]" userId="66e84e0c-3181-4519-8e2a-7059c1c30dd7" providerId="ADAL" clId="{45A49C1D-9249-49D5-8D61-FB375A3C2C6C}" dt="2023-07-22T20:08:19.581" v="2044" actId="1076"/>
          <ac:picMkLst>
            <pc:docMk/>
            <pc:sldMk cId="3603738162" sldId="276"/>
            <ac:picMk id="5" creationId="{0A9CA9FD-D7B5-E1E2-9AD9-A978140F59C0}"/>
          </ac:picMkLst>
        </pc:picChg>
        <pc:picChg chg="add mod">
          <ac:chgData name="박정환[ 학부재학 / 사이버국방학과 ]" userId="66e84e0c-3181-4519-8e2a-7059c1c30dd7" providerId="ADAL" clId="{45A49C1D-9249-49D5-8D61-FB375A3C2C6C}" dt="2023-07-22T20:08:16.869" v="2041" actId="1076"/>
          <ac:picMkLst>
            <pc:docMk/>
            <pc:sldMk cId="3603738162" sldId="276"/>
            <ac:picMk id="2050" creationId="{C264B81B-A73D-49A9-7354-33F0F2929751}"/>
          </ac:picMkLst>
        </pc:picChg>
      </pc:sldChg>
      <pc:sldChg chg="modSp new mod">
        <pc:chgData name="박정환[ 학부재학 / 사이버국방학과 ]" userId="66e84e0c-3181-4519-8e2a-7059c1c30dd7" providerId="ADAL" clId="{45A49C1D-9249-49D5-8D61-FB375A3C2C6C}" dt="2023-07-22T20:09:30.459" v="2389" actId="404"/>
        <pc:sldMkLst>
          <pc:docMk/>
          <pc:sldMk cId="1666972980" sldId="277"/>
        </pc:sldMkLst>
        <pc:spChg chg="mod">
          <ac:chgData name="박정환[ 학부재학 / 사이버국방학과 ]" userId="66e84e0c-3181-4519-8e2a-7059c1c30dd7" providerId="ADAL" clId="{45A49C1D-9249-49D5-8D61-FB375A3C2C6C}" dt="2023-07-22T20:08:29.334" v="2062" actId="20577"/>
          <ac:spMkLst>
            <pc:docMk/>
            <pc:sldMk cId="1666972980" sldId="277"/>
            <ac:spMk id="2" creationId="{A9EC943D-5AE4-59E0-1466-BC2D49B618A6}"/>
          </ac:spMkLst>
        </pc:spChg>
        <pc:spChg chg="mod">
          <ac:chgData name="박정환[ 학부재학 / 사이버국방학과 ]" userId="66e84e0c-3181-4519-8e2a-7059c1c30dd7" providerId="ADAL" clId="{45A49C1D-9249-49D5-8D61-FB375A3C2C6C}" dt="2023-07-22T20:09:30.459" v="2389" actId="404"/>
          <ac:spMkLst>
            <pc:docMk/>
            <pc:sldMk cId="1666972980" sldId="277"/>
            <ac:spMk id="3" creationId="{D8357F1D-B41D-4096-981C-570D2508E52D}"/>
          </ac:spMkLst>
        </pc:spChg>
      </pc:sldChg>
      <pc:sldChg chg="modSp new mod">
        <pc:chgData name="박정환[ 학부재학 / 사이버국방학과 ]" userId="66e84e0c-3181-4519-8e2a-7059c1c30dd7" providerId="ADAL" clId="{45A49C1D-9249-49D5-8D61-FB375A3C2C6C}" dt="2023-07-22T20:10:13.061" v="2578" actId="20577"/>
        <pc:sldMkLst>
          <pc:docMk/>
          <pc:sldMk cId="3639362164" sldId="278"/>
        </pc:sldMkLst>
        <pc:spChg chg="mod">
          <ac:chgData name="박정환[ 학부재학 / 사이버국방학과 ]" userId="66e84e0c-3181-4519-8e2a-7059c1c30dd7" providerId="ADAL" clId="{45A49C1D-9249-49D5-8D61-FB375A3C2C6C}" dt="2023-07-22T20:09:43.264" v="2413" actId="20577"/>
          <ac:spMkLst>
            <pc:docMk/>
            <pc:sldMk cId="3639362164" sldId="278"/>
            <ac:spMk id="2" creationId="{850A71AB-457E-69C5-2192-4901E3BF258A}"/>
          </ac:spMkLst>
        </pc:spChg>
        <pc:spChg chg="mod">
          <ac:chgData name="박정환[ 학부재학 / 사이버국방학과 ]" userId="66e84e0c-3181-4519-8e2a-7059c1c30dd7" providerId="ADAL" clId="{45A49C1D-9249-49D5-8D61-FB375A3C2C6C}" dt="2023-07-22T20:10:13.061" v="2578" actId="20577"/>
          <ac:spMkLst>
            <pc:docMk/>
            <pc:sldMk cId="3639362164" sldId="278"/>
            <ac:spMk id="3" creationId="{055A7A89-8092-F2F6-3885-95E558522BB9}"/>
          </ac:spMkLst>
        </pc:spChg>
      </pc:sldChg>
      <pc:sldChg chg="modSp new mod">
        <pc:chgData name="박정환[ 학부재학 / 사이버국방학과 ]" userId="66e84e0c-3181-4519-8e2a-7059c1c30dd7" providerId="ADAL" clId="{45A49C1D-9249-49D5-8D61-FB375A3C2C6C}" dt="2023-07-22T20:10:59.109" v="2830" actId="20577"/>
        <pc:sldMkLst>
          <pc:docMk/>
          <pc:sldMk cId="2426924760" sldId="279"/>
        </pc:sldMkLst>
        <pc:spChg chg="mod">
          <ac:chgData name="박정환[ 학부재학 / 사이버국방학과 ]" userId="66e84e0c-3181-4519-8e2a-7059c1c30dd7" providerId="ADAL" clId="{45A49C1D-9249-49D5-8D61-FB375A3C2C6C}" dt="2023-07-22T20:10:25.046" v="2600" actId="20577"/>
          <ac:spMkLst>
            <pc:docMk/>
            <pc:sldMk cId="2426924760" sldId="279"/>
            <ac:spMk id="2" creationId="{3387DF1D-AF26-B2B8-993B-81306E918A27}"/>
          </ac:spMkLst>
        </pc:spChg>
        <pc:spChg chg="mod">
          <ac:chgData name="박정환[ 학부재학 / 사이버국방학과 ]" userId="66e84e0c-3181-4519-8e2a-7059c1c30dd7" providerId="ADAL" clId="{45A49C1D-9249-49D5-8D61-FB375A3C2C6C}" dt="2023-07-22T20:10:59.109" v="2830" actId="20577"/>
          <ac:spMkLst>
            <pc:docMk/>
            <pc:sldMk cId="2426924760" sldId="279"/>
            <ac:spMk id="3" creationId="{87D7D521-2A70-B4A4-B7C6-9BE903A3A201}"/>
          </ac:spMkLst>
        </pc:spChg>
      </pc:sldChg>
      <pc:sldChg chg="modSp add mod">
        <pc:chgData name="박정환[ 학부재학 / 사이버국방학과 ]" userId="66e84e0c-3181-4519-8e2a-7059c1c30dd7" providerId="ADAL" clId="{45A49C1D-9249-49D5-8D61-FB375A3C2C6C}" dt="2023-07-22T20:13:12.912" v="2948" actId="20577"/>
        <pc:sldMkLst>
          <pc:docMk/>
          <pc:sldMk cId="3622985637" sldId="280"/>
        </pc:sldMkLst>
        <pc:spChg chg="mod">
          <ac:chgData name="박정환[ 학부재학 / 사이버국방학과 ]" userId="66e84e0c-3181-4519-8e2a-7059c1c30dd7" providerId="ADAL" clId="{45A49C1D-9249-49D5-8D61-FB375A3C2C6C}" dt="2023-07-22T20:11:08.209" v="2837" actId="20577"/>
          <ac:spMkLst>
            <pc:docMk/>
            <pc:sldMk cId="3622985637" sldId="280"/>
            <ac:spMk id="2" creationId="{3387DF1D-AF26-B2B8-993B-81306E918A27}"/>
          </ac:spMkLst>
        </pc:spChg>
        <pc:spChg chg="mod">
          <ac:chgData name="박정환[ 학부재학 / 사이버국방학과 ]" userId="66e84e0c-3181-4519-8e2a-7059c1c30dd7" providerId="ADAL" clId="{45A49C1D-9249-49D5-8D61-FB375A3C2C6C}" dt="2023-07-22T20:13:12.912" v="2948" actId="20577"/>
          <ac:spMkLst>
            <pc:docMk/>
            <pc:sldMk cId="3622985637" sldId="280"/>
            <ac:spMk id="3" creationId="{87D7D521-2A70-B4A4-B7C6-9BE903A3A201}"/>
          </ac:spMkLst>
        </pc:spChg>
      </pc:sldChg>
      <pc:sldChg chg="addSp delSp modSp new mod">
        <pc:chgData name="박정환[ 학부재학 / 사이버국방학과 ]" userId="66e84e0c-3181-4519-8e2a-7059c1c30dd7" providerId="ADAL" clId="{45A49C1D-9249-49D5-8D61-FB375A3C2C6C}" dt="2023-07-22T20:16:48.110" v="3140" actId="478"/>
        <pc:sldMkLst>
          <pc:docMk/>
          <pc:sldMk cId="3323763330" sldId="281"/>
        </pc:sldMkLst>
        <pc:spChg chg="mod">
          <ac:chgData name="박정환[ 학부재학 / 사이버국방학과 ]" userId="66e84e0c-3181-4519-8e2a-7059c1c30dd7" providerId="ADAL" clId="{45A49C1D-9249-49D5-8D61-FB375A3C2C6C}" dt="2023-07-22T20:16:17.153" v="3100" actId="20577"/>
          <ac:spMkLst>
            <pc:docMk/>
            <pc:sldMk cId="3323763330" sldId="281"/>
            <ac:spMk id="2" creationId="{C099AA9C-520C-DF35-0A5F-A8479B86039B}"/>
          </ac:spMkLst>
        </pc:spChg>
        <pc:spChg chg="mod">
          <ac:chgData name="박정환[ 학부재학 / 사이버국방학과 ]" userId="66e84e0c-3181-4519-8e2a-7059c1c30dd7" providerId="ADAL" clId="{45A49C1D-9249-49D5-8D61-FB375A3C2C6C}" dt="2023-07-22T20:16:40.104" v="3137" actId="20577"/>
          <ac:spMkLst>
            <pc:docMk/>
            <pc:sldMk cId="3323763330" sldId="281"/>
            <ac:spMk id="3" creationId="{4A443F41-4715-711F-78CC-EEF704D1D76D}"/>
          </ac:spMkLst>
        </pc:spChg>
        <pc:picChg chg="add mod">
          <ac:chgData name="박정환[ 학부재학 / 사이버국방학과 ]" userId="66e84e0c-3181-4519-8e2a-7059c1c30dd7" providerId="ADAL" clId="{45A49C1D-9249-49D5-8D61-FB375A3C2C6C}" dt="2023-07-22T20:16:40.986" v="3138" actId="1076"/>
          <ac:picMkLst>
            <pc:docMk/>
            <pc:sldMk cId="3323763330" sldId="281"/>
            <ac:picMk id="5" creationId="{DF93AA2D-D063-B8F2-2084-B603BB425F00}"/>
          </ac:picMkLst>
        </pc:picChg>
        <pc:picChg chg="add del mod">
          <ac:chgData name="박정환[ 학부재학 / 사이버국방학과 ]" userId="66e84e0c-3181-4519-8e2a-7059c1c30dd7" providerId="ADAL" clId="{45A49C1D-9249-49D5-8D61-FB375A3C2C6C}" dt="2023-07-22T20:16:48.110" v="3140" actId="478"/>
          <ac:picMkLst>
            <pc:docMk/>
            <pc:sldMk cId="3323763330" sldId="281"/>
            <ac:picMk id="6" creationId="{50D08E36-4E2A-48F6-92A5-DE61C88EBDB1}"/>
          </ac:picMkLst>
        </pc:picChg>
      </pc:sldChg>
      <pc:sldChg chg="modSp add mod">
        <pc:chgData name="박정환[ 학부재학 / 사이버국방학과 ]" userId="66e84e0c-3181-4519-8e2a-7059c1c30dd7" providerId="ADAL" clId="{45A49C1D-9249-49D5-8D61-FB375A3C2C6C}" dt="2023-07-22T20:17:36.278" v="3292" actId="20577"/>
        <pc:sldMkLst>
          <pc:docMk/>
          <pc:sldMk cId="4086499582" sldId="282"/>
        </pc:sldMkLst>
        <pc:spChg chg="mod">
          <ac:chgData name="박정환[ 학부재학 / 사이버국방학과 ]" userId="66e84e0c-3181-4519-8e2a-7059c1c30dd7" providerId="ADAL" clId="{45A49C1D-9249-49D5-8D61-FB375A3C2C6C}" dt="2023-07-22T20:17:36.278" v="3292" actId="20577"/>
          <ac:spMkLst>
            <pc:docMk/>
            <pc:sldMk cId="4086499582" sldId="282"/>
            <ac:spMk id="3" creationId="{4A443F41-4715-711F-78CC-EEF704D1D76D}"/>
          </ac:spMkLst>
        </pc:spChg>
        <pc:picChg chg="mod">
          <ac:chgData name="박정환[ 학부재학 / 사이버국방학과 ]" userId="66e84e0c-3181-4519-8e2a-7059c1c30dd7" providerId="ADAL" clId="{45A49C1D-9249-49D5-8D61-FB375A3C2C6C}" dt="2023-07-22T20:17:15.055" v="3203" actId="1076"/>
          <ac:picMkLst>
            <pc:docMk/>
            <pc:sldMk cId="4086499582" sldId="282"/>
            <ac:picMk id="5" creationId="{DF93AA2D-D063-B8F2-2084-B603BB425F00}"/>
          </ac:picMkLst>
        </pc:picChg>
      </pc:sldChg>
      <pc:sldChg chg="modSp new mod">
        <pc:chgData name="박정환[ 학부재학 / 사이버국방학과 ]" userId="66e84e0c-3181-4519-8e2a-7059c1c30dd7" providerId="ADAL" clId="{45A49C1D-9249-49D5-8D61-FB375A3C2C6C}" dt="2023-07-22T20:18:25.288" v="3495" actId="20577"/>
        <pc:sldMkLst>
          <pc:docMk/>
          <pc:sldMk cId="664919075" sldId="283"/>
        </pc:sldMkLst>
        <pc:spChg chg="mod">
          <ac:chgData name="박정환[ 학부재학 / 사이버국방학과 ]" userId="66e84e0c-3181-4519-8e2a-7059c1c30dd7" providerId="ADAL" clId="{45A49C1D-9249-49D5-8D61-FB375A3C2C6C}" dt="2023-07-22T20:18:25.288" v="3495" actId="20577"/>
          <ac:spMkLst>
            <pc:docMk/>
            <pc:sldMk cId="664919075" sldId="283"/>
            <ac:spMk id="2" creationId="{FA3EF191-C9D9-BAA2-6C4A-C1E0BA01E729}"/>
          </ac:spMkLst>
        </pc:spChg>
        <pc:spChg chg="mod">
          <ac:chgData name="박정환[ 학부재학 / 사이버국방학과 ]" userId="66e84e0c-3181-4519-8e2a-7059c1c30dd7" providerId="ADAL" clId="{45A49C1D-9249-49D5-8D61-FB375A3C2C6C}" dt="2023-07-22T20:18:19.504" v="3492" actId="404"/>
          <ac:spMkLst>
            <pc:docMk/>
            <pc:sldMk cId="664919075" sldId="283"/>
            <ac:spMk id="3" creationId="{9C1616C6-A251-1FE8-B03F-A66780CD77F6}"/>
          </ac:spMkLst>
        </pc:spChg>
      </pc:sldChg>
      <pc:sldChg chg="addSp modSp add mod">
        <pc:chgData name="박정환[ 학부재학 / 사이버국방학과 ]" userId="66e84e0c-3181-4519-8e2a-7059c1c30dd7" providerId="ADAL" clId="{45A49C1D-9249-49D5-8D61-FB375A3C2C6C}" dt="2023-07-22T20:20:41.903" v="3736" actId="20577"/>
        <pc:sldMkLst>
          <pc:docMk/>
          <pc:sldMk cId="3641675066" sldId="284"/>
        </pc:sldMkLst>
        <pc:spChg chg="mod">
          <ac:chgData name="박정환[ 학부재학 / 사이버국방학과 ]" userId="66e84e0c-3181-4519-8e2a-7059c1c30dd7" providerId="ADAL" clId="{45A49C1D-9249-49D5-8D61-FB375A3C2C6C}" dt="2023-07-22T20:20:41.903" v="3736" actId="20577"/>
          <ac:spMkLst>
            <pc:docMk/>
            <pc:sldMk cId="3641675066" sldId="284"/>
            <ac:spMk id="3" creationId="{9C1616C6-A251-1FE8-B03F-A66780CD77F6}"/>
          </ac:spMkLst>
        </pc:spChg>
        <pc:picChg chg="add mod">
          <ac:chgData name="박정환[ 학부재학 / 사이버국방학과 ]" userId="66e84e0c-3181-4519-8e2a-7059c1c30dd7" providerId="ADAL" clId="{45A49C1D-9249-49D5-8D61-FB375A3C2C6C}" dt="2023-07-22T20:20:15.474" v="3661" actId="1076"/>
          <ac:picMkLst>
            <pc:docMk/>
            <pc:sldMk cId="3641675066" sldId="284"/>
            <ac:picMk id="5" creationId="{B04C2980-9626-5E1A-D7F3-291FA444E258}"/>
          </ac:picMkLst>
        </pc:picChg>
      </pc:sldChg>
      <pc:sldChg chg="addSp delSp modSp add mod">
        <pc:chgData name="박정환[ 학부재학 / 사이버국방학과 ]" userId="66e84e0c-3181-4519-8e2a-7059c1c30dd7" providerId="ADAL" clId="{45A49C1D-9249-49D5-8D61-FB375A3C2C6C}" dt="2023-07-22T20:26:23.296" v="4367" actId="1076"/>
        <pc:sldMkLst>
          <pc:docMk/>
          <pc:sldMk cId="471114736" sldId="285"/>
        </pc:sldMkLst>
        <pc:spChg chg="mod">
          <ac:chgData name="박정환[ 학부재학 / 사이버국방학과 ]" userId="66e84e0c-3181-4519-8e2a-7059c1c30dd7" providerId="ADAL" clId="{45A49C1D-9249-49D5-8D61-FB375A3C2C6C}" dt="2023-07-22T20:21:48.473" v="3932" actId="20577"/>
          <ac:spMkLst>
            <pc:docMk/>
            <pc:sldMk cId="471114736" sldId="285"/>
            <ac:spMk id="3" creationId="{9C1616C6-A251-1FE8-B03F-A66780CD77F6}"/>
          </ac:spMkLst>
        </pc:spChg>
        <pc:picChg chg="del">
          <ac:chgData name="박정환[ 학부재학 / 사이버국방학과 ]" userId="66e84e0c-3181-4519-8e2a-7059c1c30dd7" providerId="ADAL" clId="{45A49C1D-9249-49D5-8D61-FB375A3C2C6C}" dt="2023-07-22T20:26:18.388" v="4364" actId="478"/>
          <ac:picMkLst>
            <pc:docMk/>
            <pc:sldMk cId="471114736" sldId="285"/>
            <ac:picMk id="5" creationId="{B04C2980-9626-5E1A-D7F3-291FA444E258}"/>
          </ac:picMkLst>
        </pc:picChg>
        <pc:picChg chg="add mod">
          <ac:chgData name="박정환[ 학부재학 / 사이버국방학과 ]" userId="66e84e0c-3181-4519-8e2a-7059c1c30dd7" providerId="ADAL" clId="{45A49C1D-9249-49D5-8D61-FB375A3C2C6C}" dt="2023-07-22T20:26:23.296" v="4367" actId="1076"/>
          <ac:picMkLst>
            <pc:docMk/>
            <pc:sldMk cId="471114736" sldId="285"/>
            <ac:picMk id="6" creationId="{816C7BB4-7236-DCEE-4485-526662AC3C56}"/>
          </ac:picMkLst>
        </pc:picChg>
      </pc:sldChg>
      <pc:sldChg chg="modSp new mod">
        <pc:chgData name="박정환[ 학부재학 / 사이버국방학과 ]" userId="66e84e0c-3181-4519-8e2a-7059c1c30dd7" providerId="ADAL" clId="{45A49C1D-9249-49D5-8D61-FB375A3C2C6C}" dt="2023-07-22T20:22:19.833" v="4097" actId="20577"/>
        <pc:sldMkLst>
          <pc:docMk/>
          <pc:sldMk cId="3509220661" sldId="286"/>
        </pc:sldMkLst>
        <pc:spChg chg="mod">
          <ac:chgData name="박정환[ 학부재학 / 사이버국방학과 ]" userId="66e84e0c-3181-4519-8e2a-7059c1c30dd7" providerId="ADAL" clId="{45A49C1D-9249-49D5-8D61-FB375A3C2C6C}" dt="2023-07-22T20:22:01.649" v="3949" actId="20577"/>
          <ac:spMkLst>
            <pc:docMk/>
            <pc:sldMk cId="3509220661" sldId="286"/>
            <ac:spMk id="2" creationId="{D62AAF47-326C-7832-8061-3777747D69F6}"/>
          </ac:spMkLst>
        </pc:spChg>
        <pc:spChg chg="mod">
          <ac:chgData name="박정환[ 학부재학 / 사이버국방학과 ]" userId="66e84e0c-3181-4519-8e2a-7059c1c30dd7" providerId="ADAL" clId="{45A49C1D-9249-49D5-8D61-FB375A3C2C6C}" dt="2023-07-22T20:22:19.833" v="4097" actId="20577"/>
          <ac:spMkLst>
            <pc:docMk/>
            <pc:sldMk cId="3509220661" sldId="286"/>
            <ac:spMk id="3" creationId="{11804A21-E62A-D22B-D2A8-746E3B93C559}"/>
          </ac:spMkLst>
        </pc:spChg>
      </pc:sldChg>
      <pc:sldChg chg="delSp modSp add mod">
        <pc:chgData name="박정환[ 학부재학 / 사이버국방학과 ]" userId="66e84e0c-3181-4519-8e2a-7059c1c30dd7" providerId="ADAL" clId="{45A49C1D-9249-49D5-8D61-FB375A3C2C6C}" dt="2023-07-22T20:24:54.236" v="4324" actId="478"/>
        <pc:sldMkLst>
          <pc:docMk/>
          <pc:sldMk cId="171854659" sldId="287"/>
        </pc:sldMkLst>
        <pc:spChg chg="mod">
          <ac:chgData name="박정환[ 학부재학 / 사이버국방학과 ]" userId="66e84e0c-3181-4519-8e2a-7059c1c30dd7" providerId="ADAL" clId="{45A49C1D-9249-49D5-8D61-FB375A3C2C6C}" dt="2023-07-22T20:22:32.060" v="4115" actId="20577"/>
          <ac:spMkLst>
            <pc:docMk/>
            <pc:sldMk cId="171854659" sldId="287"/>
            <ac:spMk id="2" creationId="{FA3EF191-C9D9-BAA2-6C4A-C1E0BA01E729}"/>
          </ac:spMkLst>
        </pc:spChg>
        <pc:spChg chg="mod">
          <ac:chgData name="박정환[ 학부재학 / 사이버국방학과 ]" userId="66e84e0c-3181-4519-8e2a-7059c1c30dd7" providerId="ADAL" clId="{45A49C1D-9249-49D5-8D61-FB375A3C2C6C}" dt="2023-07-22T20:23:38.837" v="4323" actId="20577"/>
          <ac:spMkLst>
            <pc:docMk/>
            <pc:sldMk cId="171854659" sldId="287"/>
            <ac:spMk id="3" creationId="{9C1616C6-A251-1FE8-B03F-A66780CD77F6}"/>
          </ac:spMkLst>
        </pc:spChg>
        <pc:picChg chg="del">
          <ac:chgData name="박정환[ 학부재학 / 사이버국방학과 ]" userId="66e84e0c-3181-4519-8e2a-7059c1c30dd7" providerId="ADAL" clId="{45A49C1D-9249-49D5-8D61-FB375A3C2C6C}" dt="2023-07-22T20:24:54.236" v="4324" actId="478"/>
          <ac:picMkLst>
            <pc:docMk/>
            <pc:sldMk cId="171854659" sldId="287"/>
            <ac:picMk id="5" creationId="{B04C2980-9626-5E1A-D7F3-291FA444E258}"/>
          </ac:picMkLst>
        </pc:picChg>
      </pc:sldChg>
      <pc:sldChg chg="addSp modSp add mod">
        <pc:chgData name="박정환[ 학부재학 / 사이버국방학과 ]" userId="66e84e0c-3181-4519-8e2a-7059c1c30dd7" providerId="ADAL" clId="{45A49C1D-9249-49D5-8D61-FB375A3C2C6C}" dt="2023-07-22T20:25:16.217" v="4328" actId="20577"/>
        <pc:sldMkLst>
          <pc:docMk/>
          <pc:sldMk cId="1148001203" sldId="288"/>
        </pc:sldMkLst>
        <pc:spChg chg="mod">
          <ac:chgData name="박정환[ 학부재학 / 사이버국방학과 ]" userId="66e84e0c-3181-4519-8e2a-7059c1c30dd7" providerId="ADAL" clId="{45A49C1D-9249-49D5-8D61-FB375A3C2C6C}" dt="2023-07-22T20:25:11.386" v="4327"/>
          <ac:spMkLst>
            <pc:docMk/>
            <pc:sldMk cId="1148001203" sldId="288"/>
            <ac:spMk id="3" creationId="{9C1616C6-A251-1FE8-B03F-A66780CD77F6}"/>
          </ac:spMkLst>
        </pc:spChg>
        <pc:spChg chg="add mod">
          <ac:chgData name="박정환[ 학부재학 / 사이버국방학과 ]" userId="66e84e0c-3181-4519-8e2a-7059c1c30dd7" providerId="ADAL" clId="{45A49C1D-9249-49D5-8D61-FB375A3C2C6C}" dt="2023-07-22T20:25:16.217" v="4328" actId="20577"/>
          <ac:spMkLst>
            <pc:docMk/>
            <pc:sldMk cId="1148001203" sldId="288"/>
            <ac:spMk id="4" creationId="{A7BAB342-6594-BCDD-E5A3-7F7AA00DCF09}"/>
          </ac:spMkLst>
        </pc:spChg>
      </pc:sldChg>
      <pc:sldChg chg="addSp delSp modSp new mod">
        <pc:chgData name="박정환[ 학부재학 / 사이버국방학과 ]" userId="66e84e0c-3181-4519-8e2a-7059c1c30dd7" providerId="ADAL" clId="{45A49C1D-9249-49D5-8D61-FB375A3C2C6C}" dt="2023-07-22T20:26:51.308" v="4487" actId="14100"/>
        <pc:sldMkLst>
          <pc:docMk/>
          <pc:sldMk cId="3157103587" sldId="289"/>
        </pc:sldMkLst>
        <pc:spChg chg="mod">
          <ac:chgData name="박정환[ 학부재학 / 사이버국방학과 ]" userId="66e84e0c-3181-4519-8e2a-7059c1c30dd7" providerId="ADAL" clId="{45A49C1D-9249-49D5-8D61-FB375A3C2C6C}" dt="2023-07-22T20:25:45.309" v="4363" actId="20577"/>
          <ac:spMkLst>
            <pc:docMk/>
            <pc:sldMk cId="3157103587" sldId="289"/>
            <ac:spMk id="2" creationId="{071C1CD4-AC6F-1810-57FD-E42E5D442C16}"/>
          </ac:spMkLst>
        </pc:spChg>
        <pc:spChg chg="add del mod">
          <ac:chgData name="박정환[ 학부재학 / 사이버국방학과 ]" userId="66e84e0c-3181-4519-8e2a-7059c1c30dd7" providerId="ADAL" clId="{45A49C1D-9249-49D5-8D61-FB375A3C2C6C}" dt="2023-07-22T20:26:49.764" v="4486" actId="20577"/>
          <ac:spMkLst>
            <pc:docMk/>
            <pc:sldMk cId="3157103587" sldId="289"/>
            <ac:spMk id="3" creationId="{E2D1350F-F503-C679-05F8-161C4A611B73}"/>
          </ac:spMkLst>
        </pc:spChg>
        <pc:picChg chg="add del mod ord">
          <ac:chgData name="박정환[ 학부재학 / 사이버국방학과 ]" userId="66e84e0c-3181-4519-8e2a-7059c1c30dd7" providerId="ADAL" clId="{45A49C1D-9249-49D5-8D61-FB375A3C2C6C}" dt="2023-07-22T20:26:30.729" v="4371" actId="22"/>
          <ac:picMkLst>
            <pc:docMk/>
            <pc:sldMk cId="3157103587" sldId="289"/>
            <ac:picMk id="5" creationId="{5AD95353-B868-9E91-5C70-377B65E83DE5}"/>
          </ac:picMkLst>
        </pc:picChg>
        <pc:picChg chg="add mod">
          <ac:chgData name="박정환[ 학부재학 / 사이버국방학과 ]" userId="66e84e0c-3181-4519-8e2a-7059c1c30dd7" providerId="ADAL" clId="{45A49C1D-9249-49D5-8D61-FB375A3C2C6C}" dt="2023-07-22T20:26:51.308" v="4487" actId="14100"/>
          <ac:picMkLst>
            <pc:docMk/>
            <pc:sldMk cId="3157103587" sldId="289"/>
            <ac:picMk id="7" creationId="{8E961002-20AE-7BDB-FF40-E314F34433C8}"/>
          </ac:picMkLst>
        </pc:picChg>
      </pc:sldChg>
      <pc:sldChg chg="addSp delSp modSp new mod">
        <pc:chgData name="박정환[ 학부재학 / 사이버국방학과 ]" userId="66e84e0c-3181-4519-8e2a-7059c1c30dd7" providerId="ADAL" clId="{45A49C1D-9249-49D5-8D61-FB375A3C2C6C}" dt="2023-07-22T20:42:34.722" v="5033" actId="22"/>
        <pc:sldMkLst>
          <pc:docMk/>
          <pc:sldMk cId="3099261014" sldId="290"/>
        </pc:sldMkLst>
        <pc:spChg chg="mod">
          <ac:chgData name="박정환[ 학부재학 / 사이버국방학과 ]" userId="66e84e0c-3181-4519-8e2a-7059c1c30dd7" providerId="ADAL" clId="{45A49C1D-9249-49D5-8D61-FB375A3C2C6C}" dt="2023-07-22T20:42:17.765" v="5025" actId="20577"/>
          <ac:spMkLst>
            <pc:docMk/>
            <pc:sldMk cId="3099261014" sldId="290"/>
            <ac:spMk id="2" creationId="{05C18B01-667D-55D5-2658-D1B0A7EC7EB5}"/>
          </ac:spMkLst>
        </pc:spChg>
        <pc:spChg chg="mod">
          <ac:chgData name="박정환[ 학부재학 / 사이버국방학과 ]" userId="66e84e0c-3181-4519-8e2a-7059c1c30dd7" providerId="ADAL" clId="{45A49C1D-9249-49D5-8D61-FB375A3C2C6C}" dt="2023-07-22T20:42:24.679" v="5027" actId="21"/>
          <ac:spMkLst>
            <pc:docMk/>
            <pc:sldMk cId="3099261014" sldId="290"/>
            <ac:spMk id="3" creationId="{E368944A-90B5-849C-18E7-D881CDD28465}"/>
          </ac:spMkLst>
        </pc:spChg>
        <pc:picChg chg="add del">
          <ac:chgData name="박정환[ 학부재학 / 사이버국방학과 ]" userId="66e84e0c-3181-4519-8e2a-7059c1c30dd7" providerId="ADAL" clId="{45A49C1D-9249-49D5-8D61-FB375A3C2C6C}" dt="2023-07-22T20:42:34.722" v="5033" actId="22"/>
          <ac:picMkLst>
            <pc:docMk/>
            <pc:sldMk cId="3099261014" sldId="290"/>
            <ac:picMk id="5" creationId="{CF48D1D8-B148-B2EA-369B-C35C8CAC3474}"/>
          </ac:picMkLst>
        </pc:picChg>
      </pc:sldChg>
      <pc:sldChg chg="modSp add mod">
        <pc:chgData name="박정환[ 학부재학 / 사이버국방학과 ]" userId="66e84e0c-3181-4519-8e2a-7059c1c30dd7" providerId="ADAL" clId="{45A49C1D-9249-49D5-8D61-FB375A3C2C6C}" dt="2023-07-22T20:47:05.913" v="5346" actId="20577"/>
        <pc:sldMkLst>
          <pc:docMk/>
          <pc:sldMk cId="1557945933" sldId="291"/>
        </pc:sldMkLst>
        <pc:spChg chg="mod">
          <ac:chgData name="박정환[ 학부재학 / 사이버국방학과 ]" userId="66e84e0c-3181-4519-8e2a-7059c1c30dd7" providerId="ADAL" clId="{45A49C1D-9249-49D5-8D61-FB375A3C2C6C}" dt="2023-07-22T20:42:30.091" v="5031" actId="20577"/>
          <ac:spMkLst>
            <pc:docMk/>
            <pc:sldMk cId="1557945933" sldId="291"/>
            <ac:spMk id="2" creationId="{05C18B01-667D-55D5-2658-D1B0A7EC7EB5}"/>
          </ac:spMkLst>
        </pc:spChg>
        <pc:spChg chg="mod">
          <ac:chgData name="박정환[ 학부재학 / 사이버국방학과 ]" userId="66e84e0c-3181-4519-8e2a-7059c1c30dd7" providerId="ADAL" clId="{45A49C1D-9249-49D5-8D61-FB375A3C2C6C}" dt="2023-07-22T20:47:05.913" v="5346" actId="20577"/>
          <ac:spMkLst>
            <pc:docMk/>
            <pc:sldMk cId="1557945933" sldId="291"/>
            <ac:spMk id="3" creationId="{E368944A-90B5-849C-18E7-D881CDD28465}"/>
          </ac:spMkLst>
        </pc:spChg>
      </pc:sldChg>
      <pc:sldChg chg="addSp modSp new mod">
        <pc:chgData name="박정환[ 학부재학 / 사이버국방학과 ]" userId="66e84e0c-3181-4519-8e2a-7059c1c30dd7" providerId="ADAL" clId="{45A49C1D-9249-49D5-8D61-FB375A3C2C6C}" dt="2023-07-22T20:44:13.491" v="5046" actId="1076"/>
        <pc:sldMkLst>
          <pc:docMk/>
          <pc:sldMk cId="2549299801" sldId="292"/>
        </pc:sldMkLst>
        <pc:spChg chg="mod">
          <ac:chgData name="박정환[ 학부재학 / 사이버국방학과 ]" userId="66e84e0c-3181-4519-8e2a-7059c1c30dd7" providerId="ADAL" clId="{45A49C1D-9249-49D5-8D61-FB375A3C2C6C}" dt="2023-07-22T20:42:38.228" v="5039" actId="20577"/>
          <ac:spMkLst>
            <pc:docMk/>
            <pc:sldMk cId="2549299801" sldId="292"/>
            <ac:spMk id="2" creationId="{454478C8-EAD9-00D6-FEC3-1B70FC53F9F8}"/>
          </ac:spMkLst>
        </pc:spChg>
        <pc:picChg chg="add mod">
          <ac:chgData name="박정환[ 학부재학 / 사이버국방학과 ]" userId="66e84e0c-3181-4519-8e2a-7059c1c30dd7" providerId="ADAL" clId="{45A49C1D-9249-49D5-8D61-FB375A3C2C6C}" dt="2023-07-22T20:44:13.491" v="5046" actId="1076"/>
          <ac:picMkLst>
            <pc:docMk/>
            <pc:sldMk cId="2549299801" sldId="292"/>
            <ac:picMk id="5" creationId="{C849D3B3-3AB8-9432-B848-D06EE127F0D4}"/>
          </ac:picMkLst>
        </pc:picChg>
      </pc:sldChg>
      <pc:sldChg chg="addSp modSp new mod">
        <pc:chgData name="박정환[ 학부재학 / 사이버국방학과 ]" userId="66e84e0c-3181-4519-8e2a-7059c1c30dd7" providerId="ADAL" clId="{45A49C1D-9249-49D5-8D61-FB375A3C2C6C}" dt="2023-07-22T20:57:27.348" v="5561" actId="1076"/>
        <pc:sldMkLst>
          <pc:docMk/>
          <pc:sldMk cId="2010943033" sldId="293"/>
        </pc:sldMkLst>
        <pc:spChg chg="mod">
          <ac:chgData name="박정환[ 학부재학 / 사이버국방학과 ]" userId="66e84e0c-3181-4519-8e2a-7059c1c30dd7" providerId="ADAL" clId="{45A49C1D-9249-49D5-8D61-FB375A3C2C6C}" dt="2023-07-22T20:46:17.484" v="5099" actId="20577"/>
          <ac:spMkLst>
            <pc:docMk/>
            <pc:sldMk cId="2010943033" sldId="293"/>
            <ac:spMk id="2" creationId="{2BE3F26B-3E14-4E33-4695-016086D63DF5}"/>
          </ac:spMkLst>
        </pc:spChg>
        <pc:spChg chg="mod">
          <ac:chgData name="박정환[ 학부재학 / 사이버국방학과 ]" userId="66e84e0c-3181-4519-8e2a-7059c1c30dd7" providerId="ADAL" clId="{45A49C1D-9249-49D5-8D61-FB375A3C2C6C}" dt="2023-07-22T20:53:23.396" v="5559" actId="20577"/>
          <ac:spMkLst>
            <pc:docMk/>
            <pc:sldMk cId="2010943033" sldId="293"/>
            <ac:spMk id="3" creationId="{A9A6B8F1-C43E-709A-9EC3-EE64C428D051}"/>
          </ac:spMkLst>
        </pc:spChg>
        <pc:picChg chg="add mod">
          <ac:chgData name="박정환[ 학부재학 / 사이버국방학과 ]" userId="66e84e0c-3181-4519-8e2a-7059c1c30dd7" providerId="ADAL" clId="{45A49C1D-9249-49D5-8D61-FB375A3C2C6C}" dt="2023-07-22T20:57:27.348" v="5561" actId="1076"/>
          <ac:picMkLst>
            <pc:docMk/>
            <pc:sldMk cId="2010943033" sldId="293"/>
            <ac:picMk id="5" creationId="{E1C454E4-249C-25E8-8DDD-518515767DF4}"/>
          </ac:picMkLst>
        </pc:picChg>
      </pc:sldChg>
      <pc:sldChg chg="addSp delSp modSp add mod">
        <pc:chgData name="박정환[ 학부재학 / 사이버국방학과 ]" userId="66e84e0c-3181-4519-8e2a-7059c1c30dd7" providerId="ADAL" clId="{45A49C1D-9249-49D5-8D61-FB375A3C2C6C}" dt="2023-07-22T20:52:53.238" v="5466" actId="14734"/>
        <pc:sldMkLst>
          <pc:docMk/>
          <pc:sldMk cId="1845257172" sldId="294"/>
        </pc:sldMkLst>
        <pc:spChg chg="del mod">
          <ac:chgData name="박정환[ 학부재학 / 사이버국방학과 ]" userId="66e84e0c-3181-4519-8e2a-7059c1c30dd7" providerId="ADAL" clId="{45A49C1D-9249-49D5-8D61-FB375A3C2C6C}" dt="2023-07-22T20:52:30.465" v="5455" actId="478"/>
          <ac:spMkLst>
            <pc:docMk/>
            <pc:sldMk cId="1845257172" sldId="294"/>
            <ac:spMk id="3" creationId="{E368944A-90B5-849C-18E7-D881CDD28465}"/>
          </ac:spMkLst>
        </pc:spChg>
        <pc:spChg chg="add del">
          <ac:chgData name="박정환[ 학부재학 / 사이버국방학과 ]" userId="66e84e0c-3181-4519-8e2a-7059c1c30dd7" providerId="ADAL" clId="{45A49C1D-9249-49D5-8D61-FB375A3C2C6C}" dt="2023-07-22T20:49:42.865" v="5367"/>
          <ac:spMkLst>
            <pc:docMk/>
            <pc:sldMk cId="1845257172" sldId="294"/>
            <ac:spMk id="4" creationId="{2FA627DB-72A3-572C-146A-01B5893A497B}"/>
          </ac:spMkLst>
        </pc:spChg>
        <pc:spChg chg="add del mod">
          <ac:chgData name="박정환[ 학부재학 / 사이버국방학과 ]" userId="66e84e0c-3181-4519-8e2a-7059c1c30dd7" providerId="ADAL" clId="{45A49C1D-9249-49D5-8D61-FB375A3C2C6C}" dt="2023-07-22T20:50:29.881" v="5375" actId="478"/>
          <ac:spMkLst>
            <pc:docMk/>
            <pc:sldMk cId="1845257172" sldId="294"/>
            <ac:spMk id="5" creationId="{558899E6-56B7-FEC3-152A-02B7C8086C9C}"/>
          </ac:spMkLst>
        </pc:spChg>
        <pc:spChg chg="add del mod">
          <ac:chgData name="박정환[ 학부재학 / 사이버국방학과 ]" userId="66e84e0c-3181-4519-8e2a-7059c1c30dd7" providerId="ADAL" clId="{45A49C1D-9249-49D5-8D61-FB375A3C2C6C}" dt="2023-07-22T20:52:34.318" v="5456"/>
          <ac:spMkLst>
            <pc:docMk/>
            <pc:sldMk cId="1845257172" sldId="294"/>
            <ac:spMk id="7" creationId="{7FDBFC9A-B780-FFEA-0A1E-9DB48837877E}"/>
          </ac:spMkLst>
        </pc:spChg>
        <pc:graphicFrameChg chg="add mod modGraphic">
          <ac:chgData name="박정환[ 학부재학 / 사이버국방학과 ]" userId="66e84e0c-3181-4519-8e2a-7059c1c30dd7" providerId="ADAL" clId="{45A49C1D-9249-49D5-8D61-FB375A3C2C6C}" dt="2023-07-22T20:52:53.238" v="5466" actId="14734"/>
          <ac:graphicFrameMkLst>
            <pc:docMk/>
            <pc:sldMk cId="1845257172" sldId="294"/>
            <ac:graphicFrameMk id="8" creationId="{ADE3E87B-69E6-5C64-A4BB-FCAAAC65CDA2}"/>
          </ac:graphicFrameMkLst>
        </pc:graphicFrameChg>
      </pc:sldChg>
      <pc:sldChg chg="modSp new mod">
        <pc:chgData name="박정환[ 학부재학 / 사이버국방학과 ]" userId="66e84e0c-3181-4519-8e2a-7059c1c30dd7" providerId="ADAL" clId="{45A49C1D-9249-49D5-8D61-FB375A3C2C6C}" dt="2023-07-22T21:05:22.455" v="5604" actId="20577"/>
        <pc:sldMkLst>
          <pc:docMk/>
          <pc:sldMk cId="4104417000" sldId="295"/>
        </pc:sldMkLst>
        <pc:spChg chg="mod">
          <ac:chgData name="박정환[ 학부재학 / 사이버국방학과 ]" userId="66e84e0c-3181-4519-8e2a-7059c1c30dd7" providerId="ADAL" clId="{45A49C1D-9249-49D5-8D61-FB375A3C2C6C}" dt="2023-07-22T21:04:32.610" v="5593" actId="20577"/>
          <ac:spMkLst>
            <pc:docMk/>
            <pc:sldMk cId="4104417000" sldId="295"/>
            <ac:spMk id="2" creationId="{E0C68BEE-7555-B7E5-5BBF-191A59057255}"/>
          </ac:spMkLst>
        </pc:spChg>
        <pc:spChg chg="mod">
          <ac:chgData name="박정환[ 학부재학 / 사이버국방학과 ]" userId="66e84e0c-3181-4519-8e2a-7059c1c30dd7" providerId="ADAL" clId="{45A49C1D-9249-49D5-8D61-FB375A3C2C6C}" dt="2023-07-22T21:05:22.455" v="5604" actId="20577"/>
          <ac:spMkLst>
            <pc:docMk/>
            <pc:sldMk cId="4104417000" sldId="295"/>
            <ac:spMk id="3" creationId="{B8B5CE42-C119-06D8-96DC-EC6F704FD0C8}"/>
          </ac:spMkLst>
        </pc:spChg>
      </pc:sldChg>
      <pc:sldChg chg="addSp delSp modSp new mod">
        <pc:chgData name="박정환[ 학부재학 / 사이버국방학과 ]" userId="66e84e0c-3181-4519-8e2a-7059c1c30dd7" providerId="ADAL" clId="{45A49C1D-9249-49D5-8D61-FB375A3C2C6C}" dt="2023-07-22T21:09:54.560" v="5680" actId="1076"/>
        <pc:sldMkLst>
          <pc:docMk/>
          <pc:sldMk cId="2715105127" sldId="296"/>
        </pc:sldMkLst>
        <pc:spChg chg="mod">
          <ac:chgData name="박정환[ 학부재학 / 사이버국방학과 ]" userId="66e84e0c-3181-4519-8e2a-7059c1c30dd7" providerId="ADAL" clId="{45A49C1D-9249-49D5-8D61-FB375A3C2C6C}" dt="2023-07-22T21:05:33.141" v="5642" actId="20577"/>
          <ac:spMkLst>
            <pc:docMk/>
            <pc:sldMk cId="2715105127" sldId="296"/>
            <ac:spMk id="2" creationId="{2152D0DE-4037-9C49-2124-C9C14951DF62}"/>
          </ac:spMkLst>
        </pc:spChg>
        <pc:spChg chg="add del mod">
          <ac:chgData name="박정환[ 학부재학 / 사이버국방학과 ]" userId="66e84e0c-3181-4519-8e2a-7059c1c30dd7" providerId="ADAL" clId="{45A49C1D-9249-49D5-8D61-FB375A3C2C6C}" dt="2023-07-22T21:09:54.560" v="5680" actId="1076"/>
          <ac:spMkLst>
            <pc:docMk/>
            <pc:sldMk cId="2715105127" sldId="296"/>
            <ac:spMk id="3" creationId="{C71E1133-3A9C-D014-F155-258AC26ACA17}"/>
          </ac:spMkLst>
        </pc:spChg>
        <pc:spChg chg="add del mod">
          <ac:chgData name="박정환[ 학부재학 / 사이버국방학과 ]" userId="66e84e0c-3181-4519-8e2a-7059c1c30dd7" providerId="ADAL" clId="{45A49C1D-9249-49D5-8D61-FB375A3C2C6C}" dt="2023-07-22T21:05:44.702" v="5649"/>
          <ac:spMkLst>
            <pc:docMk/>
            <pc:sldMk cId="2715105127" sldId="296"/>
            <ac:spMk id="4" creationId="{C1AA2F78-C1FB-058D-A14F-22BBA06F69B5}"/>
          </ac:spMkLst>
        </pc:spChg>
        <pc:graphicFrameChg chg="add del mod">
          <ac:chgData name="박정환[ 학부재학 / 사이버국방학과 ]" userId="66e84e0c-3181-4519-8e2a-7059c1c30dd7" providerId="ADAL" clId="{45A49C1D-9249-49D5-8D61-FB375A3C2C6C}" dt="2023-07-22T21:09:49.236" v="5676"/>
          <ac:graphicFrameMkLst>
            <pc:docMk/>
            <pc:sldMk cId="2715105127" sldId="296"/>
            <ac:graphicFrameMk id="5" creationId="{42FA8EF3-10AE-9D96-ED22-1BB9B35AA3DB}"/>
          </ac:graphicFrameMkLst>
        </pc:graphicFrameChg>
      </pc:sldChg>
      <pc:sldChg chg="addSp delSp modSp add mod">
        <pc:chgData name="박정환[ 학부재학 / 사이버국방학과 ]" userId="66e84e0c-3181-4519-8e2a-7059c1c30dd7" providerId="ADAL" clId="{45A49C1D-9249-49D5-8D61-FB375A3C2C6C}" dt="2023-07-22T21:07:35.996" v="5663" actId="22"/>
        <pc:sldMkLst>
          <pc:docMk/>
          <pc:sldMk cId="3928063196" sldId="297"/>
        </pc:sldMkLst>
        <pc:spChg chg="mod">
          <ac:chgData name="박정환[ 학부재학 / 사이버국방학과 ]" userId="66e84e0c-3181-4519-8e2a-7059c1c30dd7" providerId="ADAL" clId="{45A49C1D-9249-49D5-8D61-FB375A3C2C6C}" dt="2023-07-22T21:06:49.867" v="5660" actId="20577"/>
          <ac:spMkLst>
            <pc:docMk/>
            <pc:sldMk cId="3928063196" sldId="297"/>
            <ac:spMk id="2" creationId="{2152D0DE-4037-9C49-2124-C9C14951DF62}"/>
          </ac:spMkLst>
        </pc:spChg>
        <pc:spChg chg="mod">
          <ac:chgData name="박정환[ 학부재학 / 사이버국방학과 ]" userId="66e84e0c-3181-4519-8e2a-7059c1c30dd7" providerId="ADAL" clId="{45A49C1D-9249-49D5-8D61-FB375A3C2C6C}" dt="2023-07-22T21:06:36.744" v="5654" actId="20577"/>
          <ac:spMkLst>
            <pc:docMk/>
            <pc:sldMk cId="3928063196" sldId="297"/>
            <ac:spMk id="3" creationId="{C71E1133-3A9C-D014-F155-258AC26ACA17}"/>
          </ac:spMkLst>
        </pc:spChg>
        <pc:spChg chg="add del">
          <ac:chgData name="박정환[ 학부재학 / 사이버국방학과 ]" userId="66e84e0c-3181-4519-8e2a-7059c1c30dd7" providerId="ADAL" clId="{45A49C1D-9249-49D5-8D61-FB375A3C2C6C}" dt="2023-07-22T21:07:35.996" v="5663" actId="22"/>
          <ac:spMkLst>
            <pc:docMk/>
            <pc:sldMk cId="3928063196" sldId="297"/>
            <ac:spMk id="5" creationId="{A9DE3CE9-631C-3888-9BFC-827277BECB92}"/>
          </ac:spMkLst>
        </pc:spChg>
      </pc:sldChg>
      <pc:sldChg chg="addSp modSp new mod">
        <pc:chgData name="박정환[ 학부재학 / 사이버국방학과 ]" userId="66e84e0c-3181-4519-8e2a-7059c1c30dd7" providerId="ADAL" clId="{45A49C1D-9249-49D5-8D61-FB375A3C2C6C}" dt="2023-07-22T21:11:06.913" v="5864" actId="1076"/>
        <pc:sldMkLst>
          <pc:docMk/>
          <pc:sldMk cId="3819564190" sldId="298"/>
        </pc:sldMkLst>
        <pc:spChg chg="mod">
          <ac:chgData name="박정환[ 학부재학 / 사이버국방학과 ]" userId="66e84e0c-3181-4519-8e2a-7059c1c30dd7" providerId="ADAL" clId="{45A49C1D-9249-49D5-8D61-FB375A3C2C6C}" dt="2023-07-22T21:10:42.778" v="5711" actId="20577"/>
          <ac:spMkLst>
            <pc:docMk/>
            <pc:sldMk cId="3819564190" sldId="298"/>
            <ac:spMk id="2" creationId="{9A96B813-82EE-344B-8D25-C01AE376D0EA}"/>
          </ac:spMkLst>
        </pc:spChg>
        <pc:spChg chg="mod">
          <ac:chgData name="박정환[ 학부재학 / 사이버국방학과 ]" userId="66e84e0c-3181-4519-8e2a-7059c1c30dd7" providerId="ADAL" clId="{45A49C1D-9249-49D5-8D61-FB375A3C2C6C}" dt="2023-07-22T21:11:04.807" v="5863" actId="20577"/>
          <ac:spMkLst>
            <pc:docMk/>
            <pc:sldMk cId="3819564190" sldId="298"/>
            <ac:spMk id="3" creationId="{9ED6BB24-BDA6-4174-AD1F-36A17A25A5E5}"/>
          </ac:spMkLst>
        </pc:spChg>
        <pc:picChg chg="add mod">
          <ac:chgData name="박정환[ 학부재학 / 사이버국방학과 ]" userId="66e84e0c-3181-4519-8e2a-7059c1c30dd7" providerId="ADAL" clId="{45A49C1D-9249-49D5-8D61-FB375A3C2C6C}" dt="2023-07-22T21:11:06.913" v="5864" actId="1076"/>
          <ac:picMkLst>
            <pc:docMk/>
            <pc:sldMk cId="3819564190" sldId="298"/>
            <ac:picMk id="4" creationId="{09D11768-6196-BE96-3D69-3877B2925196}"/>
          </ac:picMkLst>
        </pc:picChg>
      </pc:sldChg>
      <pc:sldChg chg="modSp add mod">
        <pc:chgData name="박정환[ 학부재학 / 사이버국방학과 ]" userId="66e84e0c-3181-4519-8e2a-7059c1c30dd7" providerId="ADAL" clId="{45A49C1D-9249-49D5-8D61-FB375A3C2C6C}" dt="2023-07-22T21:07:46.434" v="5674" actId="20577"/>
        <pc:sldMkLst>
          <pc:docMk/>
          <pc:sldMk cId="748103488" sldId="299"/>
        </pc:sldMkLst>
        <pc:spChg chg="mod">
          <ac:chgData name="박정환[ 학부재학 / 사이버국방학과 ]" userId="66e84e0c-3181-4519-8e2a-7059c1c30dd7" providerId="ADAL" clId="{45A49C1D-9249-49D5-8D61-FB375A3C2C6C}" dt="2023-07-22T21:07:46.434" v="5674" actId="20577"/>
          <ac:spMkLst>
            <pc:docMk/>
            <pc:sldMk cId="748103488" sldId="299"/>
            <ac:spMk id="2" creationId="{2152D0DE-4037-9C49-2124-C9C14951DF62}"/>
          </ac:spMkLst>
        </pc:spChg>
      </pc:sldChg>
    </pc:docChg>
  </pc:docChgLst>
  <pc:docChgLst>
    <pc:chgData name="박정환[ 학부재학 / 사이버국방학과 ]" userId="66e84e0c-3181-4519-8e2a-7059c1c30dd7" providerId="ADAL" clId="{3106743D-DC56-439D-A755-3DFBA67F5A35}"/>
    <pc:docChg chg="undo redo custSel addSld delSld modSld sldOrd addSection modSection">
      <pc:chgData name="박정환[ 학부재학 / 사이버국방학과 ]" userId="66e84e0c-3181-4519-8e2a-7059c1c30dd7" providerId="ADAL" clId="{3106743D-DC56-439D-A755-3DFBA67F5A35}" dt="2023-07-08T04:38:09.530" v="3223" actId="20577"/>
      <pc:docMkLst>
        <pc:docMk/>
      </pc:docMkLst>
      <pc:sldChg chg="modSp new mod">
        <pc:chgData name="박정환[ 학부재학 / 사이버국방학과 ]" userId="66e84e0c-3181-4519-8e2a-7059c1c30dd7" providerId="ADAL" clId="{3106743D-DC56-439D-A755-3DFBA67F5A35}" dt="2023-07-08T00:45:40.743" v="27" actId="20577"/>
        <pc:sldMkLst>
          <pc:docMk/>
          <pc:sldMk cId="3547294829" sldId="256"/>
        </pc:sldMkLst>
        <pc:spChg chg="mod">
          <ac:chgData name="박정환[ 학부재학 / 사이버국방학과 ]" userId="66e84e0c-3181-4519-8e2a-7059c1c30dd7" providerId="ADAL" clId="{3106743D-DC56-439D-A755-3DFBA67F5A35}" dt="2023-07-08T00:45:40.743" v="27" actId="20577"/>
          <ac:spMkLst>
            <pc:docMk/>
            <pc:sldMk cId="3547294829" sldId="256"/>
            <ac:spMk id="2" creationId="{DE167D0D-1060-AB45-E75E-A89982F9489A}"/>
          </ac:spMkLst>
        </pc:spChg>
      </pc:sldChg>
      <pc:sldChg chg="addSp delSp modSp add mod">
        <pc:chgData name="박정환[ 학부재학 / 사이버국방학과 ]" userId="66e84e0c-3181-4519-8e2a-7059c1c30dd7" providerId="ADAL" clId="{3106743D-DC56-439D-A755-3DFBA67F5A35}" dt="2023-07-08T00:58:58.394" v="280" actId="22"/>
        <pc:sldMkLst>
          <pc:docMk/>
          <pc:sldMk cId="2970189690" sldId="257"/>
        </pc:sldMkLst>
        <pc:spChg chg="mod">
          <ac:chgData name="박정환[ 학부재학 / 사이버국방학과 ]" userId="66e84e0c-3181-4519-8e2a-7059c1c30dd7" providerId="ADAL" clId="{3106743D-DC56-439D-A755-3DFBA67F5A35}" dt="2023-07-08T00:46:49.889" v="70" actId="20577"/>
          <ac:spMkLst>
            <pc:docMk/>
            <pc:sldMk cId="2970189690" sldId="257"/>
            <ac:spMk id="2" creationId="{E5494345-17D4-105B-0845-3E6A7B2D0C74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0:58:57.304" v="278" actId="20577"/>
          <ac:spMkLst>
            <pc:docMk/>
            <pc:sldMk cId="2970189690" sldId="257"/>
            <ac:spMk id="3" creationId="{FFB08FD9-B0C4-B549-F180-52BA77092486}"/>
          </ac:spMkLst>
        </pc:spChg>
        <pc:picChg chg="add del">
          <ac:chgData name="박정환[ 학부재학 / 사이버국방학과 ]" userId="66e84e0c-3181-4519-8e2a-7059c1c30dd7" providerId="ADAL" clId="{3106743D-DC56-439D-A755-3DFBA67F5A35}" dt="2023-07-08T00:58:58.394" v="280" actId="22"/>
          <ac:picMkLst>
            <pc:docMk/>
            <pc:sldMk cId="2970189690" sldId="257"/>
            <ac:picMk id="5" creationId="{842D292B-65F7-A897-29BC-35F057CF9047}"/>
          </ac:picMkLst>
        </pc:picChg>
      </pc:sldChg>
      <pc:sldChg chg="addSp delSp modSp add mod">
        <pc:chgData name="박정환[ 학부재학 / 사이버국방학과 ]" userId="66e84e0c-3181-4519-8e2a-7059c1c30dd7" providerId="ADAL" clId="{3106743D-DC56-439D-A755-3DFBA67F5A35}" dt="2023-07-08T00:59:56.549" v="291" actId="1076"/>
        <pc:sldMkLst>
          <pc:docMk/>
          <pc:sldMk cId="3840602589" sldId="258"/>
        </pc:sldMkLst>
        <pc:spChg chg="add del mod">
          <ac:chgData name="박정환[ 학부재학 / 사이버국방학과 ]" userId="66e84e0c-3181-4519-8e2a-7059c1c30dd7" providerId="ADAL" clId="{3106743D-DC56-439D-A755-3DFBA67F5A35}" dt="2023-07-08T00:59:31.309" v="286" actId="22"/>
          <ac:spMkLst>
            <pc:docMk/>
            <pc:sldMk cId="3840602589" sldId="258"/>
            <ac:spMk id="3" creationId="{FFB08FD9-B0C4-B549-F180-52BA77092486}"/>
          </ac:spMkLst>
        </pc:spChg>
        <pc:picChg chg="add del mod ord">
          <ac:chgData name="박정환[ 학부재학 / 사이버국방학과 ]" userId="66e84e0c-3181-4519-8e2a-7059c1c30dd7" providerId="ADAL" clId="{3106743D-DC56-439D-A755-3DFBA67F5A35}" dt="2023-07-08T00:59:31.309" v="286" actId="22"/>
          <ac:picMkLst>
            <pc:docMk/>
            <pc:sldMk cId="3840602589" sldId="258"/>
            <ac:picMk id="5" creationId="{3EECDD64-5EFD-519E-E2BA-126F29CD822D}"/>
          </ac:picMkLst>
        </pc:picChg>
        <pc:picChg chg="add mod">
          <ac:chgData name="박정환[ 학부재학 / 사이버국방학과 ]" userId="66e84e0c-3181-4519-8e2a-7059c1c30dd7" providerId="ADAL" clId="{3106743D-DC56-439D-A755-3DFBA67F5A35}" dt="2023-07-08T00:59:48.362" v="289" actId="1076"/>
          <ac:picMkLst>
            <pc:docMk/>
            <pc:sldMk cId="3840602589" sldId="258"/>
            <ac:picMk id="7" creationId="{C4E11821-A78A-3046-9457-AD19BAC5FE27}"/>
          </ac:picMkLst>
        </pc:picChg>
        <pc:picChg chg="add mod">
          <ac:chgData name="박정환[ 학부재학 / 사이버국방학과 ]" userId="66e84e0c-3181-4519-8e2a-7059c1c30dd7" providerId="ADAL" clId="{3106743D-DC56-439D-A755-3DFBA67F5A35}" dt="2023-07-08T00:59:56.549" v="291" actId="1076"/>
          <ac:picMkLst>
            <pc:docMk/>
            <pc:sldMk cId="3840602589" sldId="258"/>
            <ac:picMk id="9" creationId="{10F4AD55-D8C2-C3DB-E028-F297E3BD33CF}"/>
          </ac:picMkLst>
        </pc:picChg>
      </pc:sldChg>
      <pc:sldChg chg="delSp modSp add mod">
        <pc:chgData name="박정환[ 학부재학 / 사이버국방학과 ]" userId="66e84e0c-3181-4519-8e2a-7059c1c30dd7" providerId="ADAL" clId="{3106743D-DC56-439D-A755-3DFBA67F5A35}" dt="2023-07-08T01:13:47.074" v="672" actId="20577"/>
        <pc:sldMkLst>
          <pc:docMk/>
          <pc:sldMk cId="1735449581" sldId="259"/>
        </pc:sldMkLst>
        <pc:spChg chg="mod">
          <ac:chgData name="박정환[ 학부재학 / 사이버국방학과 ]" userId="66e84e0c-3181-4519-8e2a-7059c1c30dd7" providerId="ADAL" clId="{3106743D-DC56-439D-A755-3DFBA67F5A35}" dt="2023-07-08T01:13:47.074" v="672" actId="20577"/>
          <ac:spMkLst>
            <pc:docMk/>
            <pc:sldMk cId="1735449581" sldId="259"/>
            <ac:spMk id="2" creationId="{E5494345-17D4-105B-0845-3E6A7B2D0C74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1:13:34.566" v="666" actId="20577"/>
          <ac:spMkLst>
            <pc:docMk/>
            <pc:sldMk cId="1735449581" sldId="259"/>
            <ac:spMk id="3" creationId="{FFB08FD9-B0C4-B549-F180-52BA77092486}"/>
          </ac:spMkLst>
        </pc:spChg>
        <pc:picChg chg="del">
          <ac:chgData name="박정환[ 학부재학 / 사이버국방학과 ]" userId="66e84e0c-3181-4519-8e2a-7059c1c30dd7" providerId="ADAL" clId="{3106743D-DC56-439D-A755-3DFBA67F5A35}" dt="2023-07-08T01:12:29.563" v="295" actId="478"/>
          <ac:picMkLst>
            <pc:docMk/>
            <pc:sldMk cId="1735449581" sldId="259"/>
            <ac:picMk id="7" creationId="{C4E11821-A78A-3046-9457-AD19BAC5FE27}"/>
          </ac:picMkLst>
        </pc:picChg>
      </pc:sldChg>
      <pc:sldChg chg="new del">
        <pc:chgData name="박정환[ 학부재학 / 사이버국방학과 ]" userId="66e84e0c-3181-4519-8e2a-7059c1c30dd7" providerId="ADAL" clId="{3106743D-DC56-439D-A755-3DFBA67F5A35}" dt="2023-07-08T01:12:25.167" v="293" actId="680"/>
        <pc:sldMkLst>
          <pc:docMk/>
          <pc:sldMk cId="3762504601" sldId="259"/>
        </pc:sldMkLst>
      </pc:sldChg>
      <pc:sldChg chg="addSp delSp modSp add mod ord">
        <pc:chgData name="박정환[ 학부재학 / 사이버국방학과 ]" userId="66e84e0c-3181-4519-8e2a-7059c1c30dd7" providerId="ADAL" clId="{3106743D-DC56-439D-A755-3DFBA67F5A35}" dt="2023-07-08T01:26:26.452" v="722" actId="1076"/>
        <pc:sldMkLst>
          <pc:docMk/>
          <pc:sldMk cId="2015454529" sldId="260"/>
        </pc:sldMkLst>
        <pc:spChg chg="mod">
          <ac:chgData name="박정환[ 학부재학 / 사이버국방학과 ]" userId="66e84e0c-3181-4519-8e2a-7059c1c30dd7" providerId="ADAL" clId="{3106743D-DC56-439D-A755-3DFBA67F5A35}" dt="2023-07-08T01:13:50.071" v="679" actId="20577"/>
          <ac:spMkLst>
            <pc:docMk/>
            <pc:sldMk cId="2015454529" sldId="260"/>
            <ac:spMk id="2" creationId="{E5494345-17D4-105B-0845-3E6A7B2D0C74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1:14:26.538" v="708" actId="14100"/>
          <ac:spMkLst>
            <pc:docMk/>
            <pc:sldMk cId="2015454529" sldId="260"/>
            <ac:spMk id="3" creationId="{FFB08FD9-B0C4-B549-F180-52BA77092486}"/>
          </ac:spMkLst>
        </pc:spChg>
        <pc:spChg chg="add mod">
          <ac:chgData name="박정환[ 학부재학 / 사이버국방학과 ]" userId="66e84e0c-3181-4519-8e2a-7059c1c30dd7" providerId="ADAL" clId="{3106743D-DC56-439D-A755-3DFBA67F5A35}" dt="2023-07-08T01:14:45.470" v="716" actId="1076"/>
          <ac:spMkLst>
            <pc:docMk/>
            <pc:sldMk cId="2015454529" sldId="260"/>
            <ac:spMk id="6" creationId="{8089A04E-526B-FD6B-FF70-ADA28B418119}"/>
          </ac:spMkLst>
        </pc:spChg>
        <pc:picChg chg="add mod">
          <ac:chgData name="박정환[ 학부재학 / 사이버국방학과 ]" userId="66e84e0c-3181-4519-8e2a-7059c1c30dd7" providerId="ADAL" clId="{3106743D-DC56-439D-A755-3DFBA67F5A35}" dt="2023-07-08T01:14:20.292" v="706" actId="1076"/>
          <ac:picMkLst>
            <pc:docMk/>
            <pc:sldMk cId="2015454529" sldId="260"/>
            <ac:picMk id="5" creationId="{E1F49D15-32CE-EA24-4751-AE20A86FCB8F}"/>
          </ac:picMkLst>
        </pc:picChg>
        <pc:picChg chg="add mod">
          <ac:chgData name="박정환[ 학부재학 / 사이버국방학과 ]" userId="66e84e0c-3181-4519-8e2a-7059c1c30dd7" providerId="ADAL" clId="{3106743D-DC56-439D-A755-3DFBA67F5A35}" dt="2023-07-08T01:15:21.676" v="718" actId="1076"/>
          <ac:picMkLst>
            <pc:docMk/>
            <pc:sldMk cId="2015454529" sldId="260"/>
            <ac:picMk id="8" creationId="{D49FE3AF-261C-CE26-842E-99B8C356F4B9}"/>
          </ac:picMkLst>
        </pc:picChg>
        <pc:picChg chg="del">
          <ac:chgData name="박정환[ 학부재학 / 사이버국방학과 ]" userId="66e84e0c-3181-4519-8e2a-7059c1c30dd7" providerId="ADAL" clId="{3106743D-DC56-439D-A755-3DFBA67F5A35}" dt="2023-07-08T01:14:21.875" v="707" actId="478"/>
          <ac:picMkLst>
            <pc:docMk/>
            <pc:sldMk cId="2015454529" sldId="260"/>
            <ac:picMk id="9" creationId="{10F4AD55-D8C2-C3DB-E028-F297E3BD33CF}"/>
          </ac:picMkLst>
        </pc:picChg>
        <pc:picChg chg="add mod">
          <ac:chgData name="박정환[ 학부재학 / 사이버국방학과 ]" userId="66e84e0c-3181-4519-8e2a-7059c1c30dd7" providerId="ADAL" clId="{3106743D-DC56-439D-A755-3DFBA67F5A35}" dt="2023-07-08T01:15:35.673" v="720" actId="1076"/>
          <ac:picMkLst>
            <pc:docMk/>
            <pc:sldMk cId="2015454529" sldId="260"/>
            <ac:picMk id="11" creationId="{5C6362F5-4818-99BA-49E4-46A5986A166C}"/>
          </ac:picMkLst>
        </pc:picChg>
        <pc:picChg chg="add mod">
          <ac:chgData name="박정환[ 학부재학 / 사이버국방학과 ]" userId="66e84e0c-3181-4519-8e2a-7059c1c30dd7" providerId="ADAL" clId="{3106743D-DC56-439D-A755-3DFBA67F5A35}" dt="2023-07-08T01:26:26.452" v="722" actId="1076"/>
          <ac:picMkLst>
            <pc:docMk/>
            <pc:sldMk cId="2015454529" sldId="260"/>
            <ac:picMk id="13" creationId="{73061E7A-C8A8-1263-27DB-93B142298DFC}"/>
          </ac:picMkLst>
        </pc:picChg>
      </pc:sldChg>
      <pc:sldChg chg="addSp delSp modSp add mod ord">
        <pc:chgData name="박정환[ 학부재학 / 사이버국방학과 ]" userId="66e84e0c-3181-4519-8e2a-7059c1c30dd7" providerId="ADAL" clId="{3106743D-DC56-439D-A755-3DFBA67F5A35}" dt="2023-07-08T01:54:23.010" v="1354" actId="20577"/>
        <pc:sldMkLst>
          <pc:docMk/>
          <pc:sldMk cId="1004017609" sldId="261"/>
        </pc:sldMkLst>
        <pc:spChg chg="mod">
          <ac:chgData name="박정환[ 학부재학 / 사이버국방학과 ]" userId="66e84e0c-3181-4519-8e2a-7059c1c30dd7" providerId="ADAL" clId="{3106743D-DC56-439D-A755-3DFBA67F5A35}" dt="2023-07-08T01:43:26.915" v="736" actId="20577"/>
          <ac:spMkLst>
            <pc:docMk/>
            <pc:sldMk cId="1004017609" sldId="261"/>
            <ac:spMk id="2" creationId="{E5494345-17D4-105B-0845-3E6A7B2D0C74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1:54:23.010" v="1354" actId="20577"/>
          <ac:spMkLst>
            <pc:docMk/>
            <pc:sldMk cId="1004017609" sldId="261"/>
            <ac:spMk id="3" creationId="{FFB08FD9-B0C4-B549-F180-52BA77092486}"/>
          </ac:spMkLst>
        </pc:spChg>
        <pc:picChg chg="add mod">
          <ac:chgData name="박정환[ 학부재학 / 사이버국방학과 ]" userId="66e84e0c-3181-4519-8e2a-7059c1c30dd7" providerId="ADAL" clId="{3106743D-DC56-439D-A755-3DFBA67F5A35}" dt="2023-07-08T01:47:01.749" v="823" actId="14100"/>
          <ac:picMkLst>
            <pc:docMk/>
            <pc:sldMk cId="1004017609" sldId="261"/>
            <ac:picMk id="5" creationId="{2400F0D7-C0E8-DF06-65EC-D1223E3BEC6D}"/>
          </ac:picMkLst>
        </pc:picChg>
        <pc:picChg chg="del">
          <ac:chgData name="박정환[ 학부재학 / 사이버국방학과 ]" userId="66e84e0c-3181-4519-8e2a-7059c1c30dd7" providerId="ADAL" clId="{3106743D-DC56-439D-A755-3DFBA67F5A35}" dt="2023-07-08T01:43:30.498" v="738" actId="478"/>
          <ac:picMkLst>
            <pc:docMk/>
            <pc:sldMk cId="1004017609" sldId="261"/>
            <ac:picMk id="7" creationId="{C4E11821-A78A-3046-9457-AD19BAC5FE27}"/>
          </ac:picMkLst>
        </pc:picChg>
        <pc:picChg chg="del">
          <ac:chgData name="박정환[ 학부재학 / 사이버국방학과 ]" userId="66e84e0c-3181-4519-8e2a-7059c1c30dd7" providerId="ADAL" clId="{3106743D-DC56-439D-A755-3DFBA67F5A35}" dt="2023-07-08T01:43:29.113" v="737" actId="478"/>
          <ac:picMkLst>
            <pc:docMk/>
            <pc:sldMk cId="1004017609" sldId="261"/>
            <ac:picMk id="9" creationId="{10F4AD55-D8C2-C3DB-E028-F297E3BD33CF}"/>
          </ac:picMkLst>
        </pc:picChg>
      </pc:sldChg>
      <pc:sldChg chg="modSp new mod">
        <pc:chgData name="박정환[ 학부재학 / 사이버국방학과 ]" userId="66e84e0c-3181-4519-8e2a-7059c1c30dd7" providerId="ADAL" clId="{3106743D-DC56-439D-A755-3DFBA67F5A35}" dt="2023-07-08T01:52:15.803" v="1301" actId="20577"/>
        <pc:sldMkLst>
          <pc:docMk/>
          <pc:sldMk cId="369514255" sldId="262"/>
        </pc:sldMkLst>
        <pc:spChg chg="mod">
          <ac:chgData name="박정환[ 학부재학 / 사이버국방학과 ]" userId="66e84e0c-3181-4519-8e2a-7059c1c30dd7" providerId="ADAL" clId="{3106743D-DC56-439D-A755-3DFBA67F5A35}" dt="2023-07-08T01:49:02.669" v="880" actId="20577"/>
          <ac:spMkLst>
            <pc:docMk/>
            <pc:sldMk cId="369514255" sldId="262"/>
            <ac:spMk id="2" creationId="{B9A36B24-242A-80B2-15B3-290B991D2A25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1:52:15.803" v="1301" actId="20577"/>
          <ac:spMkLst>
            <pc:docMk/>
            <pc:sldMk cId="369514255" sldId="262"/>
            <ac:spMk id="3" creationId="{AC7D86D2-8E1C-5693-015A-DBE22450F1DF}"/>
          </ac:spMkLst>
        </pc:spChg>
      </pc:sldChg>
      <pc:sldChg chg="addSp modSp new mod ord">
        <pc:chgData name="박정환[ 학부재학 / 사이버국방학과 ]" userId="66e84e0c-3181-4519-8e2a-7059c1c30dd7" providerId="ADAL" clId="{3106743D-DC56-439D-A755-3DFBA67F5A35}" dt="2023-07-08T02:40:28.499" v="1935"/>
        <pc:sldMkLst>
          <pc:docMk/>
          <pc:sldMk cId="715179446" sldId="263"/>
        </pc:sldMkLst>
        <pc:spChg chg="mod">
          <ac:chgData name="박정환[ 학부재학 / 사이버국방학과 ]" userId="66e84e0c-3181-4519-8e2a-7059c1c30dd7" providerId="ADAL" clId="{3106743D-DC56-439D-A755-3DFBA67F5A35}" dt="2023-07-08T01:56:27.626" v="1513" actId="20577"/>
          <ac:spMkLst>
            <pc:docMk/>
            <pc:sldMk cId="715179446" sldId="263"/>
            <ac:spMk id="2" creationId="{C676B9DD-4C5C-05E2-DF30-A2F49FDDDABE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1:57:31.234" v="1563" actId="20577"/>
          <ac:spMkLst>
            <pc:docMk/>
            <pc:sldMk cId="715179446" sldId="263"/>
            <ac:spMk id="3" creationId="{64345E1C-3B63-358C-44B3-F1235A4C3975}"/>
          </ac:spMkLst>
        </pc:spChg>
        <pc:spChg chg="add mod">
          <ac:chgData name="박정환[ 학부재학 / 사이버국방학과 ]" userId="66e84e0c-3181-4519-8e2a-7059c1c30dd7" providerId="ADAL" clId="{3106743D-DC56-439D-A755-3DFBA67F5A35}" dt="2023-07-08T01:58:31.375" v="1584" actId="14100"/>
          <ac:spMkLst>
            <pc:docMk/>
            <pc:sldMk cId="715179446" sldId="263"/>
            <ac:spMk id="4" creationId="{93BEE2B1-E852-AEB6-E8CB-2ACB95D49943}"/>
          </ac:spMkLst>
        </pc:spChg>
        <pc:spChg chg="add">
          <ac:chgData name="박정환[ 학부재학 / 사이버국방학과 ]" userId="66e84e0c-3181-4519-8e2a-7059c1c30dd7" providerId="ADAL" clId="{3106743D-DC56-439D-A755-3DFBA67F5A35}" dt="2023-07-08T01:57:59.606" v="1566" actId="11529"/>
          <ac:spMkLst>
            <pc:docMk/>
            <pc:sldMk cId="715179446" sldId="263"/>
            <ac:spMk id="5" creationId="{5C9D28A8-07DA-8455-651D-EDBBEAE637F7}"/>
          </ac:spMkLst>
        </pc:spChg>
        <pc:spChg chg="add mod">
          <ac:chgData name="박정환[ 학부재학 / 사이버국방학과 ]" userId="66e84e0c-3181-4519-8e2a-7059c1c30dd7" providerId="ADAL" clId="{3106743D-DC56-439D-A755-3DFBA67F5A35}" dt="2023-07-08T01:58:08.305" v="1572" actId="1076"/>
          <ac:spMkLst>
            <pc:docMk/>
            <pc:sldMk cId="715179446" sldId="263"/>
            <ac:spMk id="6" creationId="{B2F5349D-3A16-CF2F-731C-E6864E443B90}"/>
          </ac:spMkLst>
        </pc:spChg>
        <pc:spChg chg="add mod">
          <ac:chgData name="박정환[ 학부재학 / 사이버국방학과 ]" userId="66e84e0c-3181-4519-8e2a-7059c1c30dd7" providerId="ADAL" clId="{3106743D-DC56-439D-A755-3DFBA67F5A35}" dt="2023-07-08T01:58:17.739" v="1576" actId="1076"/>
          <ac:spMkLst>
            <pc:docMk/>
            <pc:sldMk cId="715179446" sldId="263"/>
            <ac:spMk id="7" creationId="{35205592-4984-B21F-E4D9-4D03972A0721}"/>
          </ac:spMkLst>
        </pc:spChg>
        <pc:spChg chg="add mod">
          <ac:chgData name="박정환[ 학부재학 / 사이버국방학과 ]" userId="66e84e0c-3181-4519-8e2a-7059c1c30dd7" providerId="ADAL" clId="{3106743D-DC56-439D-A755-3DFBA67F5A35}" dt="2023-07-08T01:58:21.427" v="1578" actId="1076"/>
          <ac:spMkLst>
            <pc:docMk/>
            <pc:sldMk cId="715179446" sldId="263"/>
            <ac:spMk id="8" creationId="{FE7E6A0F-C69E-0B1F-FE3D-4632D2144FED}"/>
          </ac:spMkLst>
        </pc:spChg>
        <pc:spChg chg="add mod">
          <ac:chgData name="박정환[ 학부재학 / 사이버국방학과 ]" userId="66e84e0c-3181-4519-8e2a-7059c1c30dd7" providerId="ADAL" clId="{3106743D-DC56-439D-A755-3DFBA67F5A35}" dt="2023-07-08T01:58:25.868" v="1581" actId="1076"/>
          <ac:spMkLst>
            <pc:docMk/>
            <pc:sldMk cId="715179446" sldId="263"/>
            <ac:spMk id="9" creationId="{4639B306-6058-BC07-61AF-F5BB432729E2}"/>
          </ac:spMkLst>
        </pc:spChg>
        <pc:spChg chg="add mod">
          <ac:chgData name="박정환[ 학부재학 / 사이버국방학과 ]" userId="66e84e0c-3181-4519-8e2a-7059c1c30dd7" providerId="ADAL" clId="{3106743D-DC56-439D-A755-3DFBA67F5A35}" dt="2023-07-08T01:58:28.927" v="1583" actId="1076"/>
          <ac:spMkLst>
            <pc:docMk/>
            <pc:sldMk cId="715179446" sldId="263"/>
            <ac:spMk id="10" creationId="{72DB734A-338F-7A69-F401-A4291130A91C}"/>
          </ac:spMkLst>
        </pc:spChg>
      </pc:sldChg>
      <pc:sldChg chg="modSp add mod">
        <pc:chgData name="박정환[ 학부재학 / 사이버국방학과 ]" userId="66e84e0c-3181-4519-8e2a-7059c1c30dd7" providerId="ADAL" clId="{3106743D-DC56-439D-A755-3DFBA67F5A35}" dt="2023-07-08T01:55:29.031" v="1488" actId="20577"/>
        <pc:sldMkLst>
          <pc:docMk/>
          <pc:sldMk cId="314672019" sldId="264"/>
        </pc:sldMkLst>
        <pc:spChg chg="mod">
          <ac:chgData name="박정환[ 학부재학 / 사이버국방학과 ]" userId="66e84e0c-3181-4519-8e2a-7059c1c30dd7" providerId="ADAL" clId="{3106743D-DC56-439D-A755-3DFBA67F5A35}" dt="2023-07-08T01:54:40.382" v="1382" actId="20577"/>
          <ac:spMkLst>
            <pc:docMk/>
            <pc:sldMk cId="314672019" sldId="264"/>
            <ac:spMk id="2" creationId="{E5494345-17D4-105B-0845-3E6A7B2D0C74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1:55:29.031" v="1488" actId="20577"/>
          <ac:spMkLst>
            <pc:docMk/>
            <pc:sldMk cId="314672019" sldId="264"/>
            <ac:spMk id="3" creationId="{FFB08FD9-B0C4-B549-F180-52BA77092486}"/>
          </ac:spMkLst>
        </pc:spChg>
      </pc:sldChg>
      <pc:sldChg chg="modSp add mod">
        <pc:chgData name="박정환[ 학부재학 / 사이버국방학과 ]" userId="66e84e0c-3181-4519-8e2a-7059c1c30dd7" providerId="ADAL" clId="{3106743D-DC56-439D-A755-3DFBA67F5A35}" dt="2023-07-08T02:01:56.648" v="1842" actId="20577"/>
        <pc:sldMkLst>
          <pc:docMk/>
          <pc:sldMk cId="2767169246" sldId="265"/>
        </pc:sldMkLst>
        <pc:spChg chg="mod">
          <ac:chgData name="박정환[ 학부재학 / 사이버국방학과 ]" userId="66e84e0c-3181-4519-8e2a-7059c1c30dd7" providerId="ADAL" clId="{3106743D-DC56-439D-A755-3DFBA67F5A35}" dt="2023-07-08T02:00:35.745" v="1645" actId="20577"/>
          <ac:spMkLst>
            <pc:docMk/>
            <pc:sldMk cId="2767169246" sldId="265"/>
            <ac:spMk id="2" creationId="{B9A36B24-242A-80B2-15B3-290B991D2A25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2:01:56.648" v="1842" actId="20577"/>
          <ac:spMkLst>
            <pc:docMk/>
            <pc:sldMk cId="2767169246" sldId="265"/>
            <ac:spMk id="3" creationId="{AC7D86D2-8E1C-5693-015A-DBE22450F1DF}"/>
          </ac:spMkLst>
        </pc:spChg>
      </pc:sldChg>
      <pc:sldChg chg="new del">
        <pc:chgData name="박정환[ 학부재학 / 사이버국방학과 ]" userId="66e84e0c-3181-4519-8e2a-7059c1c30dd7" providerId="ADAL" clId="{3106743D-DC56-439D-A755-3DFBA67F5A35}" dt="2023-07-08T01:59:23.708" v="1588" actId="680"/>
        <pc:sldMkLst>
          <pc:docMk/>
          <pc:sldMk cId="4284546863" sldId="265"/>
        </pc:sldMkLst>
      </pc:sldChg>
      <pc:sldChg chg="addSp delSp modSp new mod">
        <pc:chgData name="박정환[ 학부재학 / 사이버국방학과 ]" userId="66e84e0c-3181-4519-8e2a-7059c1c30dd7" providerId="ADAL" clId="{3106743D-DC56-439D-A755-3DFBA67F5A35}" dt="2023-07-08T02:42:06.652" v="2046" actId="20577"/>
        <pc:sldMkLst>
          <pc:docMk/>
          <pc:sldMk cId="2730496267" sldId="266"/>
        </pc:sldMkLst>
        <pc:spChg chg="mod">
          <ac:chgData name="박정환[ 학부재학 / 사이버국방학과 ]" userId="66e84e0c-3181-4519-8e2a-7059c1c30dd7" providerId="ADAL" clId="{3106743D-DC56-439D-A755-3DFBA67F5A35}" dt="2023-07-08T02:22:49.464" v="1866" actId="20577"/>
          <ac:spMkLst>
            <pc:docMk/>
            <pc:sldMk cId="2730496267" sldId="266"/>
            <ac:spMk id="2" creationId="{A2C13638-4B23-C163-7FB0-910DBD6CE285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2:42:06.652" v="2046" actId="20577"/>
          <ac:spMkLst>
            <pc:docMk/>
            <pc:sldMk cId="2730496267" sldId="266"/>
            <ac:spMk id="3" creationId="{72CF01DF-DCA5-48BF-E614-2A0D58B09840}"/>
          </ac:spMkLst>
        </pc:spChg>
        <pc:picChg chg="add del mod">
          <ac:chgData name="박정환[ 학부재학 / 사이버국방학과 ]" userId="66e84e0c-3181-4519-8e2a-7059c1c30dd7" providerId="ADAL" clId="{3106743D-DC56-439D-A755-3DFBA67F5A35}" dt="2023-07-08T02:34:46.880" v="1931" actId="478"/>
          <ac:picMkLst>
            <pc:docMk/>
            <pc:sldMk cId="2730496267" sldId="266"/>
            <ac:picMk id="1026" creationId="{74DCEE21-A6CF-1B82-710A-B8C8843F5E26}"/>
          </ac:picMkLst>
        </pc:picChg>
      </pc:sldChg>
      <pc:sldChg chg="modSp add mod">
        <pc:chgData name="박정환[ 학부재학 / 사이버국방학과 ]" userId="66e84e0c-3181-4519-8e2a-7059c1c30dd7" providerId="ADAL" clId="{3106743D-DC56-439D-A755-3DFBA67F5A35}" dt="2023-07-08T02:42:12.345" v="2048" actId="14100"/>
        <pc:sldMkLst>
          <pc:docMk/>
          <pc:sldMk cId="2830038003" sldId="267"/>
        </pc:sldMkLst>
        <pc:spChg chg="mod">
          <ac:chgData name="박정환[ 학부재학 / 사이버국방학과 ]" userId="66e84e0c-3181-4519-8e2a-7059c1c30dd7" providerId="ADAL" clId="{3106743D-DC56-439D-A755-3DFBA67F5A35}" dt="2023-07-08T02:34:51.040" v="1932" actId="20577"/>
          <ac:spMkLst>
            <pc:docMk/>
            <pc:sldMk cId="2830038003" sldId="267"/>
            <ac:spMk id="3" creationId="{72CF01DF-DCA5-48BF-E614-2A0D58B09840}"/>
          </ac:spMkLst>
        </pc:spChg>
        <pc:picChg chg="mod">
          <ac:chgData name="박정환[ 학부재학 / 사이버국방학과 ]" userId="66e84e0c-3181-4519-8e2a-7059c1c30dd7" providerId="ADAL" clId="{3106743D-DC56-439D-A755-3DFBA67F5A35}" dt="2023-07-08T02:42:12.345" v="2048" actId="14100"/>
          <ac:picMkLst>
            <pc:docMk/>
            <pc:sldMk cId="2830038003" sldId="267"/>
            <ac:picMk id="1026" creationId="{74DCEE21-A6CF-1B82-710A-B8C8843F5E26}"/>
          </ac:picMkLst>
        </pc:picChg>
      </pc:sldChg>
      <pc:sldChg chg="modSp new mod">
        <pc:chgData name="박정환[ 학부재학 / 사이버국방학과 ]" userId="66e84e0c-3181-4519-8e2a-7059c1c30dd7" providerId="ADAL" clId="{3106743D-DC56-439D-A755-3DFBA67F5A35}" dt="2023-07-08T03:10:47.545" v="2432" actId="20577"/>
        <pc:sldMkLst>
          <pc:docMk/>
          <pc:sldMk cId="425296831" sldId="268"/>
        </pc:sldMkLst>
        <pc:spChg chg="mod">
          <ac:chgData name="박정환[ 학부재학 / 사이버국방학과 ]" userId="66e84e0c-3181-4519-8e2a-7059c1c30dd7" providerId="ADAL" clId="{3106743D-DC56-439D-A755-3DFBA67F5A35}" dt="2023-07-08T03:08:23.687" v="2103" actId="20577"/>
          <ac:spMkLst>
            <pc:docMk/>
            <pc:sldMk cId="425296831" sldId="268"/>
            <ac:spMk id="2" creationId="{CF0F2F85-0078-F337-8D0F-B8DBF1644326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3:10:47.545" v="2432" actId="20577"/>
          <ac:spMkLst>
            <pc:docMk/>
            <pc:sldMk cId="425296831" sldId="268"/>
            <ac:spMk id="3" creationId="{3C48021D-8E28-9CDE-4688-B5EBD5535AA3}"/>
          </ac:spMkLst>
        </pc:spChg>
      </pc:sldChg>
      <pc:sldChg chg="modSp add mod">
        <pc:chgData name="박정환[ 학부재학 / 사이버국방학과 ]" userId="66e84e0c-3181-4519-8e2a-7059c1c30dd7" providerId="ADAL" clId="{3106743D-DC56-439D-A755-3DFBA67F5A35}" dt="2023-07-08T04:30:47.064" v="2674" actId="20577"/>
        <pc:sldMkLst>
          <pc:docMk/>
          <pc:sldMk cId="621006353" sldId="269"/>
        </pc:sldMkLst>
        <pc:spChg chg="mod">
          <ac:chgData name="박정환[ 학부재학 / 사이버국방학과 ]" userId="66e84e0c-3181-4519-8e2a-7059c1c30dd7" providerId="ADAL" clId="{3106743D-DC56-439D-A755-3DFBA67F5A35}" dt="2023-07-08T04:29:35.130" v="2448" actId="20577"/>
          <ac:spMkLst>
            <pc:docMk/>
            <pc:sldMk cId="621006353" sldId="269"/>
            <ac:spMk id="2" creationId="{CF0F2F85-0078-F337-8D0F-B8DBF1644326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4:30:47.064" v="2674" actId="20577"/>
          <ac:spMkLst>
            <pc:docMk/>
            <pc:sldMk cId="621006353" sldId="269"/>
            <ac:spMk id="3" creationId="{3C48021D-8E28-9CDE-4688-B5EBD5535AA3}"/>
          </ac:spMkLst>
        </pc:spChg>
      </pc:sldChg>
      <pc:sldChg chg="addSp modSp new mod">
        <pc:chgData name="박정환[ 학부재학 / 사이버국방학과 ]" userId="66e84e0c-3181-4519-8e2a-7059c1c30dd7" providerId="ADAL" clId="{3106743D-DC56-439D-A755-3DFBA67F5A35}" dt="2023-07-08T04:32:34.463" v="2696" actId="1076"/>
        <pc:sldMkLst>
          <pc:docMk/>
          <pc:sldMk cId="1659328271" sldId="270"/>
        </pc:sldMkLst>
        <pc:spChg chg="mod">
          <ac:chgData name="박정환[ 학부재학 / 사이버국방학과 ]" userId="66e84e0c-3181-4519-8e2a-7059c1c30dd7" providerId="ADAL" clId="{3106743D-DC56-439D-A755-3DFBA67F5A35}" dt="2023-07-08T04:32:13.689" v="2691"/>
          <ac:spMkLst>
            <pc:docMk/>
            <pc:sldMk cId="1659328271" sldId="270"/>
            <ac:spMk id="2" creationId="{8D632D5D-8FDB-49C7-A9F4-23127C624BAD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4:32:17.109" v="2694" actId="404"/>
          <ac:spMkLst>
            <pc:docMk/>
            <pc:sldMk cId="1659328271" sldId="270"/>
            <ac:spMk id="3" creationId="{E26B1F37-87AE-3267-454F-D51834ABF58B}"/>
          </ac:spMkLst>
        </pc:spChg>
        <pc:picChg chg="add mod">
          <ac:chgData name="박정환[ 학부재학 / 사이버국방학과 ]" userId="66e84e0c-3181-4519-8e2a-7059c1c30dd7" providerId="ADAL" clId="{3106743D-DC56-439D-A755-3DFBA67F5A35}" dt="2023-07-08T04:32:34.463" v="2696" actId="1076"/>
          <ac:picMkLst>
            <pc:docMk/>
            <pc:sldMk cId="1659328271" sldId="270"/>
            <ac:picMk id="5" creationId="{A61794E3-7331-CACD-048B-56CC42BF0E8C}"/>
          </ac:picMkLst>
        </pc:picChg>
      </pc:sldChg>
      <pc:sldChg chg="addSp delSp modSp add mod">
        <pc:chgData name="박정환[ 학부재학 / 사이버국방학과 ]" userId="66e84e0c-3181-4519-8e2a-7059c1c30dd7" providerId="ADAL" clId="{3106743D-DC56-439D-A755-3DFBA67F5A35}" dt="2023-07-08T04:35:55.584" v="2848" actId="1076"/>
        <pc:sldMkLst>
          <pc:docMk/>
          <pc:sldMk cId="153736244" sldId="271"/>
        </pc:sldMkLst>
        <pc:spChg chg="mod">
          <ac:chgData name="박정환[ 학부재학 / 사이버국방학과 ]" userId="66e84e0c-3181-4519-8e2a-7059c1c30dd7" providerId="ADAL" clId="{3106743D-DC56-439D-A755-3DFBA67F5A35}" dt="2023-07-08T04:34:20.142" v="2729" actId="20577"/>
          <ac:spMkLst>
            <pc:docMk/>
            <pc:sldMk cId="153736244" sldId="271"/>
            <ac:spMk id="2" creationId="{8D632D5D-8FDB-49C7-A9F4-23127C624BAD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4:35:42.389" v="2845" actId="20577"/>
          <ac:spMkLst>
            <pc:docMk/>
            <pc:sldMk cId="153736244" sldId="271"/>
            <ac:spMk id="3" creationId="{E26B1F37-87AE-3267-454F-D51834ABF58B}"/>
          </ac:spMkLst>
        </pc:spChg>
        <pc:picChg chg="del mod">
          <ac:chgData name="박정환[ 학부재학 / 사이버국방학과 ]" userId="66e84e0c-3181-4519-8e2a-7059c1c30dd7" providerId="ADAL" clId="{3106743D-DC56-439D-A755-3DFBA67F5A35}" dt="2023-07-08T04:35:50.686" v="2846" actId="478"/>
          <ac:picMkLst>
            <pc:docMk/>
            <pc:sldMk cId="153736244" sldId="271"/>
            <ac:picMk id="5" creationId="{A61794E3-7331-CACD-048B-56CC42BF0E8C}"/>
          </ac:picMkLst>
        </pc:picChg>
        <pc:picChg chg="add mod">
          <ac:chgData name="박정환[ 학부재학 / 사이버국방학과 ]" userId="66e84e0c-3181-4519-8e2a-7059c1c30dd7" providerId="ADAL" clId="{3106743D-DC56-439D-A755-3DFBA67F5A35}" dt="2023-07-08T04:35:55.584" v="2848" actId="1076"/>
          <ac:picMkLst>
            <pc:docMk/>
            <pc:sldMk cId="153736244" sldId="271"/>
            <ac:picMk id="6" creationId="{DC407D6F-0C64-F83F-142E-C4FE3EEB7259}"/>
          </ac:picMkLst>
        </pc:picChg>
      </pc:sldChg>
      <pc:sldChg chg="new del">
        <pc:chgData name="박정환[ 학부재학 / 사이버국방학과 ]" userId="66e84e0c-3181-4519-8e2a-7059c1c30dd7" providerId="ADAL" clId="{3106743D-DC56-439D-A755-3DFBA67F5A35}" dt="2023-07-08T04:33:58.950" v="2698" actId="680"/>
        <pc:sldMkLst>
          <pc:docMk/>
          <pc:sldMk cId="1144560196" sldId="271"/>
        </pc:sldMkLst>
      </pc:sldChg>
      <pc:sldChg chg="addSp modSp new mod">
        <pc:chgData name="박정환[ 학부재학 / 사이버국방학과 ]" userId="66e84e0c-3181-4519-8e2a-7059c1c30dd7" providerId="ADAL" clId="{3106743D-DC56-439D-A755-3DFBA67F5A35}" dt="2023-07-08T04:38:09.530" v="3223" actId="20577"/>
        <pc:sldMkLst>
          <pc:docMk/>
          <pc:sldMk cId="4162987312" sldId="272"/>
        </pc:sldMkLst>
        <pc:spChg chg="mod">
          <ac:chgData name="박정환[ 학부재학 / 사이버국방학과 ]" userId="66e84e0c-3181-4519-8e2a-7059c1c30dd7" providerId="ADAL" clId="{3106743D-DC56-439D-A755-3DFBA67F5A35}" dt="2023-07-08T04:36:04.535" v="2867" actId="20577"/>
          <ac:spMkLst>
            <pc:docMk/>
            <pc:sldMk cId="4162987312" sldId="272"/>
            <ac:spMk id="2" creationId="{23327234-E708-77F6-F71B-C93E5F627594}"/>
          </ac:spMkLst>
        </pc:spChg>
        <pc:spChg chg="mod">
          <ac:chgData name="박정환[ 학부재학 / 사이버국방학과 ]" userId="66e84e0c-3181-4519-8e2a-7059c1c30dd7" providerId="ADAL" clId="{3106743D-DC56-439D-A755-3DFBA67F5A35}" dt="2023-07-08T04:38:09.530" v="3223" actId="20577"/>
          <ac:spMkLst>
            <pc:docMk/>
            <pc:sldMk cId="4162987312" sldId="272"/>
            <ac:spMk id="3" creationId="{16E4E7ED-604F-BB5C-737E-A392C279A329}"/>
          </ac:spMkLst>
        </pc:spChg>
        <pc:picChg chg="add mod">
          <ac:chgData name="박정환[ 학부재학 / 사이버국방학과 ]" userId="66e84e0c-3181-4519-8e2a-7059c1c30dd7" providerId="ADAL" clId="{3106743D-DC56-439D-A755-3DFBA67F5A35}" dt="2023-07-08T04:38:07.037" v="3221" actId="1076"/>
          <ac:picMkLst>
            <pc:docMk/>
            <pc:sldMk cId="4162987312" sldId="272"/>
            <ac:picMk id="5" creationId="{FD8D5F83-2AC1-467F-C7DD-3946241C0937}"/>
          </ac:picMkLst>
        </pc:picChg>
      </pc:sldChg>
    </pc:docChg>
  </pc:docChgLst>
  <pc:docChgLst>
    <pc:chgData name="박정환[ 학부재학 / 사이버국방학과 ]" userId="66e84e0c-3181-4519-8e2a-7059c1c30dd7" providerId="ADAL" clId="{4D1194C9-14AE-4C99-9E42-7F5B5AC3593B}"/>
    <pc:docChg chg="undo custSel addSld delSld modSld sldOrd addSection delSection modSection">
      <pc:chgData name="박정환[ 학부재학 / 사이버국방학과 ]" userId="66e84e0c-3181-4519-8e2a-7059c1c30dd7" providerId="ADAL" clId="{4D1194C9-14AE-4C99-9E42-7F5B5AC3593B}" dt="2023-07-21T17:51:32.951" v="5302" actId="20577"/>
      <pc:docMkLst>
        <pc:docMk/>
      </pc:docMkLst>
      <pc:sldChg chg="modSp add del mod">
        <pc:chgData name="박정환[ 학부재학 / 사이버국방학과 ]" userId="66e84e0c-3181-4519-8e2a-7059c1c30dd7" providerId="ADAL" clId="{4D1194C9-14AE-4C99-9E42-7F5B5AC3593B}" dt="2023-07-21T15:30:49.487" v="39" actId="20577"/>
        <pc:sldMkLst>
          <pc:docMk/>
          <pc:sldMk cId="3547294829" sldId="256"/>
        </pc:sldMkLst>
        <pc:spChg chg="mod">
          <ac:chgData name="박정환[ 학부재학 / 사이버국방학과 ]" userId="66e84e0c-3181-4519-8e2a-7059c1c30dd7" providerId="ADAL" clId="{4D1194C9-14AE-4C99-9E42-7F5B5AC3593B}" dt="2023-07-21T15:30:45.796" v="26"/>
          <ac:spMkLst>
            <pc:docMk/>
            <pc:sldMk cId="3547294829" sldId="256"/>
            <ac:spMk id="2" creationId="{DE167D0D-1060-AB45-E75E-A89982F9489A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5:30:49.487" v="39" actId="20577"/>
          <ac:spMkLst>
            <pc:docMk/>
            <pc:sldMk cId="3547294829" sldId="256"/>
            <ac:spMk id="3" creationId="{D2486960-A3D0-06C6-512F-36BFD82EB049}"/>
          </ac:spMkLst>
        </pc:sp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970189690" sldId="257"/>
        </pc:sldMkLst>
      </pc:sldChg>
      <pc:sldChg chg="addSp modSp new mod">
        <pc:chgData name="박정환[ 학부재학 / 사이버국방학과 ]" userId="66e84e0c-3181-4519-8e2a-7059c1c30dd7" providerId="ADAL" clId="{4D1194C9-14AE-4C99-9E42-7F5B5AC3593B}" dt="2023-07-21T15:32:18.788" v="328" actId="20577"/>
        <pc:sldMkLst>
          <pc:docMk/>
          <pc:sldMk cId="4071493660" sldId="257"/>
        </pc:sldMkLst>
        <pc:spChg chg="mod">
          <ac:chgData name="박정환[ 학부재학 / 사이버국방학과 ]" userId="66e84e0c-3181-4519-8e2a-7059c1c30dd7" providerId="ADAL" clId="{4D1194C9-14AE-4C99-9E42-7F5B5AC3593B}" dt="2023-07-21T15:31:15.001" v="122" actId="20577"/>
          <ac:spMkLst>
            <pc:docMk/>
            <pc:sldMk cId="4071493660" sldId="257"/>
            <ac:spMk id="2" creationId="{69FE819D-A8BF-97B8-E067-3FD44B2B3731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5:32:18.788" v="328" actId="20577"/>
          <ac:spMkLst>
            <pc:docMk/>
            <pc:sldMk cId="4071493660" sldId="257"/>
            <ac:spMk id="3" creationId="{F5336079-A7CD-5F92-645C-EC83EE1C1330}"/>
          </ac:spMkLst>
        </pc:spChg>
        <pc:picChg chg="add mod">
          <ac:chgData name="박정환[ 학부재학 / 사이버국방학과 ]" userId="66e84e0c-3181-4519-8e2a-7059c1c30dd7" providerId="ADAL" clId="{4D1194C9-14AE-4C99-9E42-7F5B5AC3593B}" dt="2023-07-21T15:31:36.591" v="124" actId="1076"/>
          <ac:picMkLst>
            <pc:docMk/>
            <pc:sldMk cId="4071493660" sldId="257"/>
            <ac:picMk id="5" creationId="{E40ECE41-D16F-BA6B-D530-3920CAEDE877}"/>
          </ac:picMkLst>
        </pc:picChg>
      </pc:sldChg>
      <pc:sldChg chg="addSp delSp modSp new mod">
        <pc:chgData name="박정환[ 학부재학 / 사이버국방학과 ]" userId="66e84e0c-3181-4519-8e2a-7059c1c30dd7" providerId="ADAL" clId="{4D1194C9-14AE-4C99-9E42-7F5B5AC3593B}" dt="2023-07-21T15:33:52.658" v="584" actId="20577"/>
        <pc:sldMkLst>
          <pc:docMk/>
          <pc:sldMk cId="1333465043" sldId="258"/>
        </pc:sldMkLst>
        <pc:spChg chg="mod">
          <ac:chgData name="박정환[ 학부재학 / 사이버국방학과 ]" userId="66e84e0c-3181-4519-8e2a-7059c1c30dd7" providerId="ADAL" clId="{4D1194C9-14AE-4C99-9E42-7F5B5AC3593B}" dt="2023-07-21T15:32:33.034" v="347" actId="20577"/>
          <ac:spMkLst>
            <pc:docMk/>
            <pc:sldMk cId="1333465043" sldId="258"/>
            <ac:spMk id="2" creationId="{D4769AEF-EE86-1E29-1438-9A3FB99967DE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5:33:52.658" v="584" actId="20577"/>
          <ac:spMkLst>
            <pc:docMk/>
            <pc:sldMk cId="1333465043" sldId="258"/>
            <ac:spMk id="3" creationId="{8E3CD084-09C4-1B26-852D-B0917FA36D17}"/>
          </ac:spMkLst>
        </pc:spChg>
        <pc:picChg chg="add mod">
          <ac:chgData name="박정환[ 학부재학 / 사이버국방학과 ]" userId="66e84e0c-3181-4519-8e2a-7059c1c30dd7" providerId="ADAL" clId="{4D1194C9-14AE-4C99-9E42-7F5B5AC3593B}" dt="2023-07-21T15:33:17.781" v="357" actId="1076"/>
          <ac:picMkLst>
            <pc:docMk/>
            <pc:sldMk cId="1333465043" sldId="258"/>
            <ac:picMk id="5" creationId="{64B259D1-9481-C9A4-3BA4-BF32FE531E7F}"/>
          </ac:picMkLst>
        </pc:picChg>
        <pc:picChg chg="add del mod">
          <ac:chgData name="박정환[ 학부재학 / 사이버국방학과 ]" userId="66e84e0c-3181-4519-8e2a-7059c1c30dd7" providerId="ADAL" clId="{4D1194C9-14AE-4C99-9E42-7F5B5AC3593B}" dt="2023-07-21T15:33:04.858" v="353" actId="478"/>
          <ac:picMkLst>
            <pc:docMk/>
            <pc:sldMk cId="1333465043" sldId="258"/>
            <ac:picMk id="7" creationId="{FB1F3EE0-A970-CA65-2DC9-6FB7EF0EB08E}"/>
          </ac:picMkLst>
        </pc:picChg>
        <pc:picChg chg="add mod">
          <ac:chgData name="박정환[ 학부재학 / 사이버국방학과 ]" userId="66e84e0c-3181-4519-8e2a-7059c1c30dd7" providerId="ADAL" clId="{4D1194C9-14AE-4C99-9E42-7F5B5AC3593B}" dt="2023-07-21T15:33:15.274" v="355" actId="1076"/>
          <ac:picMkLst>
            <pc:docMk/>
            <pc:sldMk cId="1333465043" sldId="258"/>
            <ac:picMk id="9" creationId="{87B28E42-BCA1-F7C4-F929-E204784C2F79}"/>
          </ac:picMkLst>
        </pc:pic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840602589" sldId="258"/>
        </pc:sldMkLst>
      </pc:sldChg>
      <pc:sldChg chg="addSp modSp new mod">
        <pc:chgData name="박정환[ 학부재학 / 사이버국방학과 ]" userId="66e84e0c-3181-4519-8e2a-7059c1c30dd7" providerId="ADAL" clId="{4D1194C9-14AE-4C99-9E42-7F5B5AC3593B}" dt="2023-07-21T15:36:39.819" v="822" actId="20577"/>
        <pc:sldMkLst>
          <pc:docMk/>
          <pc:sldMk cId="7452505" sldId="259"/>
        </pc:sldMkLst>
        <pc:spChg chg="mod">
          <ac:chgData name="박정환[ 학부재학 / 사이버국방학과 ]" userId="66e84e0c-3181-4519-8e2a-7059c1c30dd7" providerId="ADAL" clId="{4D1194C9-14AE-4C99-9E42-7F5B5AC3593B}" dt="2023-07-21T15:34:13.258" v="599" actId="20577"/>
          <ac:spMkLst>
            <pc:docMk/>
            <pc:sldMk cId="7452505" sldId="259"/>
            <ac:spMk id="2" creationId="{F1BC68DF-9859-CFE3-CEBB-F4C0161B68D0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5:36:39.819" v="822" actId="20577"/>
          <ac:spMkLst>
            <pc:docMk/>
            <pc:sldMk cId="7452505" sldId="259"/>
            <ac:spMk id="3" creationId="{0F36FF6F-3990-C20A-2DDC-72EC8C4D13EF}"/>
          </ac:spMkLst>
        </pc:spChg>
        <pc:picChg chg="add mod">
          <ac:chgData name="박정환[ 학부재학 / 사이버국방학과 ]" userId="66e84e0c-3181-4519-8e2a-7059c1c30dd7" providerId="ADAL" clId="{4D1194C9-14AE-4C99-9E42-7F5B5AC3593B}" dt="2023-07-21T15:36:32.064" v="762" actId="1076"/>
          <ac:picMkLst>
            <pc:docMk/>
            <pc:sldMk cId="7452505" sldId="259"/>
            <ac:picMk id="5" creationId="{4C467D75-EE33-DA7C-66DD-634F346D94AA}"/>
          </ac:picMkLst>
        </pc:pic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735449581" sldId="259"/>
        </pc:sldMkLst>
      </pc:sldChg>
      <pc:sldChg chg="addSp modSp new mod">
        <pc:chgData name="박정환[ 학부재학 / 사이버국방학과 ]" userId="66e84e0c-3181-4519-8e2a-7059c1c30dd7" providerId="ADAL" clId="{4D1194C9-14AE-4C99-9E42-7F5B5AC3593B}" dt="2023-07-21T15:38:55.853" v="1178" actId="1076"/>
        <pc:sldMkLst>
          <pc:docMk/>
          <pc:sldMk cId="92569778" sldId="260"/>
        </pc:sldMkLst>
        <pc:spChg chg="mod">
          <ac:chgData name="박정환[ 학부재학 / 사이버국방학과 ]" userId="66e84e0c-3181-4519-8e2a-7059c1c30dd7" providerId="ADAL" clId="{4D1194C9-14AE-4C99-9E42-7F5B5AC3593B}" dt="2023-07-21T15:37:03.984" v="840" actId="20577"/>
          <ac:spMkLst>
            <pc:docMk/>
            <pc:sldMk cId="92569778" sldId="260"/>
            <ac:spMk id="2" creationId="{D00C1216-A1A8-F415-1F28-0F608A0EAAE2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5:38:38.473" v="1173" actId="20577"/>
          <ac:spMkLst>
            <pc:docMk/>
            <pc:sldMk cId="92569778" sldId="260"/>
            <ac:spMk id="3" creationId="{234A0360-999D-3C53-7B4C-113CA80C44EB}"/>
          </ac:spMkLst>
        </pc:spChg>
        <pc:picChg chg="add mod">
          <ac:chgData name="박정환[ 학부재학 / 사이버국방학과 ]" userId="66e84e0c-3181-4519-8e2a-7059c1c30dd7" providerId="ADAL" clId="{4D1194C9-14AE-4C99-9E42-7F5B5AC3593B}" dt="2023-07-21T15:38:55.853" v="1178" actId="1076"/>
          <ac:picMkLst>
            <pc:docMk/>
            <pc:sldMk cId="92569778" sldId="260"/>
            <ac:picMk id="5" creationId="{9769075A-2729-6EC4-AD58-52F49A9591C0}"/>
          </ac:picMkLst>
        </pc:pic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015454529" sldId="260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004017609" sldId="261"/>
        </pc:sldMkLst>
      </pc:sldChg>
      <pc:sldChg chg="addSp modSp new mod modAnim">
        <pc:chgData name="박정환[ 학부재학 / 사이버국방학과 ]" userId="66e84e0c-3181-4519-8e2a-7059c1c30dd7" providerId="ADAL" clId="{4D1194C9-14AE-4C99-9E42-7F5B5AC3593B}" dt="2023-07-21T17:29:01.683" v="3364" actId="20577"/>
        <pc:sldMkLst>
          <pc:docMk/>
          <pc:sldMk cId="3503734664" sldId="261"/>
        </pc:sldMkLst>
        <pc:spChg chg="mod">
          <ac:chgData name="박정환[ 학부재학 / 사이버국방학과 ]" userId="66e84e0c-3181-4519-8e2a-7059c1c30dd7" providerId="ADAL" clId="{4D1194C9-14AE-4C99-9E42-7F5B5AC3593B}" dt="2023-07-21T17:29:01.683" v="3364" actId="20577"/>
          <ac:spMkLst>
            <pc:docMk/>
            <pc:sldMk cId="3503734664" sldId="261"/>
            <ac:spMk id="2" creationId="{AB211C30-EB5A-32B7-EAD6-115238368B26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5:40:22.210" v="1373" actId="20577"/>
          <ac:spMkLst>
            <pc:docMk/>
            <pc:sldMk cId="3503734664" sldId="261"/>
            <ac:spMk id="3" creationId="{8D8E82ED-995A-5678-7D34-A3B32147C020}"/>
          </ac:spMkLst>
        </pc:spChg>
        <pc:picChg chg="add mod">
          <ac:chgData name="박정환[ 학부재학 / 사이버국방학과 ]" userId="66e84e0c-3181-4519-8e2a-7059c1c30dd7" providerId="ADAL" clId="{4D1194C9-14AE-4C99-9E42-7F5B5AC3593B}" dt="2023-07-21T15:39:51.886" v="1269" actId="1076"/>
          <ac:picMkLst>
            <pc:docMk/>
            <pc:sldMk cId="3503734664" sldId="261"/>
            <ac:picMk id="5" creationId="{668DB527-602D-3C1D-B20A-A431108525E8}"/>
          </ac:picMkLst>
        </pc:pic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69514255" sldId="262"/>
        </pc:sldMkLst>
      </pc:sldChg>
      <pc:sldChg chg="addSp modSp new mod">
        <pc:chgData name="박정환[ 학부재학 / 사이버국방학과 ]" userId="66e84e0c-3181-4519-8e2a-7059c1c30dd7" providerId="ADAL" clId="{4D1194C9-14AE-4C99-9E42-7F5B5AC3593B}" dt="2023-07-21T15:57:09.115" v="1672" actId="20577"/>
        <pc:sldMkLst>
          <pc:docMk/>
          <pc:sldMk cId="836179297" sldId="262"/>
        </pc:sldMkLst>
        <pc:spChg chg="mod">
          <ac:chgData name="박정환[ 학부재학 / 사이버국방학과 ]" userId="66e84e0c-3181-4519-8e2a-7059c1c30dd7" providerId="ADAL" clId="{4D1194C9-14AE-4C99-9E42-7F5B5AC3593B}" dt="2023-07-21T15:53:51.829" v="1557" actId="20577"/>
          <ac:spMkLst>
            <pc:docMk/>
            <pc:sldMk cId="836179297" sldId="262"/>
            <ac:spMk id="2" creationId="{5AAA21FD-BACB-1EFE-AFF8-519F47A71416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5:57:09.115" v="1672" actId="20577"/>
          <ac:spMkLst>
            <pc:docMk/>
            <pc:sldMk cId="836179297" sldId="262"/>
            <ac:spMk id="3" creationId="{F8F667EA-C8B2-B587-E8B1-C7D74236F49D}"/>
          </ac:spMkLst>
        </pc:spChg>
        <pc:picChg chg="add mod">
          <ac:chgData name="박정환[ 학부재학 / 사이버국방학과 ]" userId="66e84e0c-3181-4519-8e2a-7059c1c30dd7" providerId="ADAL" clId="{4D1194C9-14AE-4C99-9E42-7F5B5AC3593B}" dt="2023-07-21T15:55:12.556" v="1592" actId="1076"/>
          <ac:picMkLst>
            <pc:docMk/>
            <pc:sldMk cId="836179297" sldId="262"/>
            <ac:picMk id="5" creationId="{497F80E7-4C48-E699-1C17-BC4CC437F83A}"/>
          </ac:picMkLst>
        </pc:pic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715179446" sldId="263"/>
        </pc:sldMkLst>
      </pc:sldChg>
      <pc:sldChg chg="addSp delSp modSp add mod">
        <pc:chgData name="박정환[ 학부재학 / 사이버국방학과 ]" userId="66e84e0c-3181-4519-8e2a-7059c1c30dd7" providerId="ADAL" clId="{4D1194C9-14AE-4C99-9E42-7F5B5AC3593B}" dt="2023-07-21T16:02:07.153" v="1707" actId="14100"/>
        <pc:sldMkLst>
          <pc:docMk/>
          <pc:sldMk cId="4055721560" sldId="263"/>
        </pc:sldMkLst>
        <pc:spChg chg="mod">
          <ac:chgData name="박정환[ 학부재학 / 사이버국방학과 ]" userId="66e84e0c-3181-4519-8e2a-7059c1c30dd7" providerId="ADAL" clId="{4D1194C9-14AE-4C99-9E42-7F5B5AC3593B}" dt="2023-07-21T15:58:57.512" v="1702" actId="20577"/>
          <ac:spMkLst>
            <pc:docMk/>
            <pc:sldMk cId="4055721560" sldId="263"/>
            <ac:spMk id="3" creationId="{F8F667EA-C8B2-B587-E8B1-C7D74236F49D}"/>
          </ac:spMkLst>
        </pc:spChg>
        <pc:picChg chg="del">
          <ac:chgData name="박정환[ 학부재학 / 사이버국방학과 ]" userId="66e84e0c-3181-4519-8e2a-7059c1c30dd7" providerId="ADAL" clId="{4D1194C9-14AE-4C99-9E42-7F5B5AC3593B}" dt="2023-07-21T16:02:03.415" v="1705" actId="478"/>
          <ac:picMkLst>
            <pc:docMk/>
            <pc:sldMk cId="4055721560" sldId="263"/>
            <ac:picMk id="5" creationId="{497F80E7-4C48-E699-1C17-BC4CC437F83A}"/>
          </ac:picMkLst>
        </pc:picChg>
        <pc:picChg chg="add mod">
          <ac:chgData name="박정환[ 학부재학 / 사이버국방학과 ]" userId="66e84e0c-3181-4519-8e2a-7059c1c30dd7" providerId="ADAL" clId="{4D1194C9-14AE-4C99-9E42-7F5B5AC3593B}" dt="2023-07-21T16:02:07.153" v="1707" actId="14100"/>
          <ac:picMkLst>
            <pc:docMk/>
            <pc:sldMk cId="4055721560" sldId="263"/>
            <ac:picMk id="6" creationId="{C6225095-C5F5-261D-8961-D9AB3C8F9E0B}"/>
          </ac:picMkLst>
        </pc:pic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14672019" sldId="264"/>
        </pc:sldMkLst>
      </pc:sldChg>
      <pc:sldChg chg="addSp delSp modSp new mod">
        <pc:chgData name="박정환[ 학부재학 / 사이버국방학과 ]" userId="66e84e0c-3181-4519-8e2a-7059c1c30dd7" providerId="ADAL" clId="{4D1194C9-14AE-4C99-9E42-7F5B5AC3593B}" dt="2023-07-21T16:18:33.760" v="1894" actId="20577"/>
        <pc:sldMkLst>
          <pc:docMk/>
          <pc:sldMk cId="2482470544" sldId="264"/>
        </pc:sldMkLst>
        <pc:spChg chg="mod">
          <ac:chgData name="박정환[ 학부재학 / 사이버국방학과 ]" userId="66e84e0c-3181-4519-8e2a-7059c1c30dd7" providerId="ADAL" clId="{4D1194C9-14AE-4C99-9E42-7F5B5AC3593B}" dt="2023-07-21T16:16:36.487" v="1743" actId="20577"/>
          <ac:spMkLst>
            <pc:docMk/>
            <pc:sldMk cId="2482470544" sldId="264"/>
            <ac:spMk id="2" creationId="{7F910682-6A5F-05A1-00AA-C9EE9779D11E}"/>
          </ac:spMkLst>
        </pc:spChg>
        <pc:spChg chg="add del mod">
          <ac:chgData name="박정환[ 학부재학 / 사이버국방학과 ]" userId="66e84e0c-3181-4519-8e2a-7059c1c30dd7" providerId="ADAL" clId="{4D1194C9-14AE-4C99-9E42-7F5B5AC3593B}" dt="2023-07-21T16:18:33.760" v="1894" actId="20577"/>
          <ac:spMkLst>
            <pc:docMk/>
            <pc:sldMk cId="2482470544" sldId="264"/>
            <ac:spMk id="3" creationId="{DEF3C1CE-077B-518A-FF4B-AB6F1F685822}"/>
          </ac:spMkLst>
        </pc:spChg>
        <pc:picChg chg="add mod">
          <ac:chgData name="박정환[ 학부재학 / 사이버국방학과 ]" userId="66e84e0c-3181-4519-8e2a-7059c1c30dd7" providerId="ADAL" clId="{4D1194C9-14AE-4C99-9E42-7F5B5AC3593B}" dt="2023-07-21T16:17:18.514" v="1755" actId="1076"/>
          <ac:picMkLst>
            <pc:docMk/>
            <pc:sldMk cId="2482470544" sldId="264"/>
            <ac:picMk id="5" creationId="{2898841B-655B-D7B1-CF5A-393902849199}"/>
          </ac:picMkLst>
        </pc:picChg>
        <pc:picChg chg="add del mod ord">
          <ac:chgData name="박정환[ 학부재학 / 사이버국방학과 ]" userId="66e84e0c-3181-4519-8e2a-7059c1c30dd7" providerId="ADAL" clId="{4D1194C9-14AE-4C99-9E42-7F5B5AC3593B}" dt="2023-07-21T16:17:11.822" v="1749" actId="22"/>
          <ac:picMkLst>
            <pc:docMk/>
            <pc:sldMk cId="2482470544" sldId="264"/>
            <ac:picMk id="7" creationId="{4F162F94-045D-394F-7E9E-7ECA0A33A5E1}"/>
          </ac:picMkLst>
        </pc:picChg>
        <pc:picChg chg="add mod">
          <ac:chgData name="박정환[ 학부재학 / 사이버국방학과 ]" userId="66e84e0c-3181-4519-8e2a-7059c1c30dd7" providerId="ADAL" clId="{4D1194C9-14AE-4C99-9E42-7F5B5AC3593B}" dt="2023-07-21T16:17:27.067" v="1759" actId="14100"/>
          <ac:picMkLst>
            <pc:docMk/>
            <pc:sldMk cId="2482470544" sldId="264"/>
            <ac:picMk id="9" creationId="{B16C9556-487D-6858-6EE0-797937D8E53C}"/>
          </ac:picMkLst>
        </pc:picChg>
      </pc:sldChg>
      <pc:sldChg chg="addSp delSp modSp new mod">
        <pc:chgData name="박정환[ 학부재학 / 사이버국방학과 ]" userId="66e84e0c-3181-4519-8e2a-7059c1c30dd7" providerId="ADAL" clId="{4D1194C9-14AE-4C99-9E42-7F5B5AC3593B}" dt="2023-07-21T17:20:00.101" v="2766" actId="11529"/>
        <pc:sldMkLst>
          <pc:docMk/>
          <pc:sldMk cId="802408305" sldId="265"/>
        </pc:sldMkLst>
        <pc:spChg chg="mod">
          <ac:chgData name="박정환[ 학부재학 / 사이버국방학과 ]" userId="66e84e0c-3181-4519-8e2a-7059c1c30dd7" providerId="ADAL" clId="{4D1194C9-14AE-4C99-9E42-7F5B5AC3593B}" dt="2023-07-21T17:16:13.211" v="2211" actId="20577"/>
          <ac:spMkLst>
            <pc:docMk/>
            <pc:sldMk cId="802408305" sldId="265"/>
            <ac:spMk id="2" creationId="{82A20D9D-0762-5C80-62C1-9F3AE07EE262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7:19:14.551" v="2760" actId="20577"/>
          <ac:spMkLst>
            <pc:docMk/>
            <pc:sldMk cId="802408305" sldId="265"/>
            <ac:spMk id="3" creationId="{FDF320C8-C51D-F18C-C443-967313F33387}"/>
          </ac:spMkLst>
        </pc:spChg>
        <pc:picChg chg="add del mod">
          <ac:chgData name="박정환[ 학부재학 / 사이버국방학과 ]" userId="66e84e0c-3181-4519-8e2a-7059c1c30dd7" providerId="ADAL" clId="{4D1194C9-14AE-4C99-9E42-7F5B5AC3593B}" dt="2023-07-21T17:16:43.036" v="2228" actId="478"/>
          <ac:picMkLst>
            <pc:docMk/>
            <pc:sldMk cId="802408305" sldId="265"/>
            <ac:picMk id="5" creationId="{378274F0-8090-BA56-649B-01E43BCD6C5E}"/>
          </ac:picMkLst>
        </pc:picChg>
        <pc:picChg chg="add del mod">
          <ac:chgData name="박정환[ 학부재학 / 사이버국방학과 ]" userId="66e84e0c-3181-4519-8e2a-7059c1c30dd7" providerId="ADAL" clId="{4D1194C9-14AE-4C99-9E42-7F5B5AC3593B}" dt="2023-07-21T17:16:43.036" v="2228" actId="478"/>
          <ac:picMkLst>
            <pc:docMk/>
            <pc:sldMk cId="802408305" sldId="265"/>
            <ac:picMk id="7" creationId="{2C0E95D1-7E8F-A895-D177-893FF6035010}"/>
          </ac:picMkLst>
        </pc:picChg>
        <pc:picChg chg="add del mod">
          <ac:chgData name="박정환[ 학부재학 / 사이버국방학과 ]" userId="66e84e0c-3181-4519-8e2a-7059c1c30dd7" providerId="ADAL" clId="{4D1194C9-14AE-4C99-9E42-7F5B5AC3593B}" dt="2023-07-21T17:16:43.036" v="2228" actId="478"/>
          <ac:picMkLst>
            <pc:docMk/>
            <pc:sldMk cId="802408305" sldId="265"/>
            <ac:picMk id="9" creationId="{6750485D-11D4-7126-C2D6-70445CFA8C55}"/>
          </ac:picMkLst>
        </pc:picChg>
        <pc:picChg chg="add del mod">
          <ac:chgData name="박정환[ 학부재학 / 사이버국방학과 ]" userId="66e84e0c-3181-4519-8e2a-7059c1c30dd7" providerId="ADAL" clId="{4D1194C9-14AE-4C99-9E42-7F5B5AC3593B}" dt="2023-07-21T17:16:43.036" v="2228" actId="478"/>
          <ac:picMkLst>
            <pc:docMk/>
            <pc:sldMk cId="802408305" sldId="265"/>
            <ac:picMk id="11" creationId="{8D6B5FE5-8524-A706-1792-68998C77F5E6}"/>
          </ac:picMkLst>
        </pc:picChg>
        <pc:picChg chg="add del mod">
          <ac:chgData name="박정환[ 학부재학 / 사이버국방학과 ]" userId="66e84e0c-3181-4519-8e2a-7059c1c30dd7" providerId="ADAL" clId="{4D1194C9-14AE-4C99-9E42-7F5B5AC3593B}" dt="2023-07-21T17:16:39.767" v="2226" actId="478"/>
          <ac:picMkLst>
            <pc:docMk/>
            <pc:sldMk cId="802408305" sldId="265"/>
            <ac:picMk id="12" creationId="{CE76BB1B-C074-3D21-3417-B42D324EBB1C}"/>
          </ac:picMkLst>
        </pc:picChg>
        <pc:picChg chg="add del mod">
          <ac:chgData name="박정환[ 학부재학 / 사이버국방학과 ]" userId="66e84e0c-3181-4519-8e2a-7059c1c30dd7" providerId="ADAL" clId="{4D1194C9-14AE-4C99-9E42-7F5B5AC3593B}" dt="2023-07-21T17:16:39.767" v="2226" actId="478"/>
          <ac:picMkLst>
            <pc:docMk/>
            <pc:sldMk cId="802408305" sldId="265"/>
            <ac:picMk id="13" creationId="{9FD6CABB-BCBC-19DE-AF5E-AF1D7E59C73E}"/>
          </ac:picMkLst>
        </pc:picChg>
        <pc:picChg chg="add del mod">
          <ac:chgData name="박정환[ 학부재학 / 사이버국방학과 ]" userId="66e84e0c-3181-4519-8e2a-7059c1c30dd7" providerId="ADAL" clId="{4D1194C9-14AE-4C99-9E42-7F5B5AC3593B}" dt="2023-07-21T17:16:39.767" v="2226" actId="478"/>
          <ac:picMkLst>
            <pc:docMk/>
            <pc:sldMk cId="802408305" sldId="265"/>
            <ac:picMk id="14" creationId="{9A03A3AC-4AF8-151D-DE82-4C9F6789A30E}"/>
          </ac:picMkLst>
        </pc:picChg>
        <pc:picChg chg="add del mod">
          <ac:chgData name="박정환[ 학부재학 / 사이버국방학과 ]" userId="66e84e0c-3181-4519-8e2a-7059c1c30dd7" providerId="ADAL" clId="{4D1194C9-14AE-4C99-9E42-7F5B5AC3593B}" dt="2023-07-21T17:16:39.767" v="2226" actId="478"/>
          <ac:picMkLst>
            <pc:docMk/>
            <pc:sldMk cId="802408305" sldId="265"/>
            <ac:picMk id="15" creationId="{D463C894-95A2-6F00-C9D3-311F76B01D44}"/>
          </ac:picMkLst>
        </pc:picChg>
        <pc:picChg chg="add mod">
          <ac:chgData name="박정환[ 학부재학 / 사이버국방학과 ]" userId="66e84e0c-3181-4519-8e2a-7059c1c30dd7" providerId="ADAL" clId="{4D1194C9-14AE-4C99-9E42-7F5B5AC3593B}" dt="2023-07-21T17:16:46.349" v="2231" actId="1076"/>
          <ac:picMkLst>
            <pc:docMk/>
            <pc:sldMk cId="802408305" sldId="265"/>
            <ac:picMk id="17" creationId="{236FD92F-E094-0EFE-0615-467A0ACE8F76}"/>
          </ac:picMkLst>
        </pc:picChg>
        <pc:picChg chg="add mod">
          <ac:chgData name="박정환[ 학부재학 / 사이버국방학과 ]" userId="66e84e0c-3181-4519-8e2a-7059c1c30dd7" providerId="ADAL" clId="{4D1194C9-14AE-4C99-9E42-7F5B5AC3593B}" dt="2023-07-21T17:19:52.186" v="2765" actId="1076"/>
          <ac:picMkLst>
            <pc:docMk/>
            <pc:sldMk cId="802408305" sldId="265"/>
            <ac:picMk id="19" creationId="{B912E1C4-9A19-0BA7-3416-664DD205E970}"/>
          </ac:picMkLst>
        </pc:picChg>
        <pc:cxnChg chg="add">
          <ac:chgData name="박정환[ 학부재학 / 사이버국방학과 ]" userId="66e84e0c-3181-4519-8e2a-7059c1c30dd7" providerId="ADAL" clId="{4D1194C9-14AE-4C99-9E42-7F5B5AC3593B}" dt="2023-07-21T17:20:00.101" v="2766" actId="11529"/>
          <ac:cxnSpMkLst>
            <pc:docMk/>
            <pc:sldMk cId="802408305" sldId="265"/>
            <ac:cxnSpMk id="21" creationId="{1994DAF5-175D-D183-B017-4E20E219ED79}"/>
          </ac:cxnSpMkLst>
        </pc:cxn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767169246" sldId="265"/>
        </pc:sldMkLst>
      </pc:sldChg>
      <pc:sldChg chg="modSp new mod">
        <pc:chgData name="박정환[ 학부재학 / 사이버국방학과 ]" userId="66e84e0c-3181-4519-8e2a-7059c1c30dd7" providerId="ADAL" clId="{4D1194C9-14AE-4C99-9E42-7F5B5AC3593B}" dt="2023-07-21T17:18:29.937" v="2618" actId="20577"/>
        <pc:sldMkLst>
          <pc:docMk/>
          <pc:sldMk cId="511105059" sldId="266"/>
        </pc:sldMkLst>
        <pc:spChg chg="mod">
          <ac:chgData name="박정환[ 학부재학 / 사이버국방학과 ]" userId="66e84e0c-3181-4519-8e2a-7059c1c30dd7" providerId="ADAL" clId="{4D1194C9-14AE-4C99-9E42-7F5B5AC3593B}" dt="2023-07-21T17:12:29.660" v="2140" actId="20577"/>
          <ac:spMkLst>
            <pc:docMk/>
            <pc:sldMk cId="511105059" sldId="266"/>
            <ac:spMk id="2" creationId="{767DBBAB-8020-EEC4-636D-5FAF5FED88D2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7:18:29.937" v="2618" actId="20577"/>
          <ac:spMkLst>
            <pc:docMk/>
            <pc:sldMk cId="511105059" sldId="266"/>
            <ac:spMk id="3" creationId="{8308C2C9-EF7F-63FC-A5FA-576211A79DDA}"/>
          </ac:spMkLst>
        </pc:sp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730496267" sldId="266"/>
        </pc:sldMkLst>
      </pc:sldChg>
      <pc:sldChg chg="modSp add mod ord">
        <pc:chgData name="박정환[ 학부재학 / 사이버국방학과 ]" userId="66e84e0c-3181-4519-8e2a-7059c1c30dd7" providerId="ADAL" clId="{4D1194C9-14AE-4C99-9E42-7F5B5AC3593B}" dt="2023-07-21T17:20:46.968" v="2770" actId="20577"/>
        <pc:sldMkLst>
          <pc:docMk/>
          <pc:sldMk cId="1832086287" sldId="267"/>
        </pc:sldMkLst>
        <pc:spChg chg="mod">
          <ac:chgData name="박정환[ 학부재학 / 사이버국방학과 ]" userId="66e84e0c-3181-4519-8e2a-7059c1c30dd7" providerId="ADAL" clId="{4D1194C9-14AE-4C99-9E42-7F5B5AC3593B}" dt="2023-07-21T17:20:46.968" v="2770" actId="20577"/>
          <ac:spMkLst>
            <pc:docMk/>
            <pc:sldMk cId="1832086287" sldId="267"/>
            <ac:spMk id="2" creationId="{82A20D9D-0762-5C80-62C1-9F3AE07EE262}"/>
          </ac:spMkLst>
        </pc:sp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830038003" sldId="267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425296831" sldId="268"/>
        </pc:sldMkLst>
      </pc:sldChg>
      <pc:sldChg chg="modSp new mod">
        <pc:chgData name="박정환[ 학부재학 / 사이버국방학과 ]" userId="66e84e0c-3181-4519-8e2a-7059c1c30dd7" providerId="ADAL" clId="{4D1194C9-14AE-4C99-9E42-7F5B5AC3593B}" dt="2023-07-21T17:22:19.398" v="3057" actId="404"/>
        <pc:sldMkLst>
          <pc:docMk/>
          <pc:sldMk cId="2023868882" sldId="268"/>
        </pc:sldMkLst>
        <pc:spChg chg="mod">
          <ac:chgData name="박정환[ 학부재학 / 사이버국방학과 ]" userId="66e84e0c-3181-4519-8e2a-7059c1c30dd7" providerId="ADAL" clId="{4D1194C9-14AE-4C99-9E42-7F5B5AC3593B}" dt="2023-07-21T17:20:52.790" v="2793" actId="20577"/>
          <ac:spMkLst>
            <pc:docMk/>
            <pc:sldMk cId="2023868882" sldId="268"/>
            <ac:spMk id="2" creationId="{DD36C977-EFD4-ED44-9846-6EAA2A3D053C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7:22:19.398" v="3057" actId="404"/>
          <ac:spMkLst>
            <pc:docMk/>
            <pc:sldMk cId="2023868882" sldId="268"/>
            <ac:spMk id="3" creationId="{002C92B8-2421-B161-51C7-762FDF5512BE}"/>
          </ac:spMkLst>
        </pc:sp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621006353" sldId="269"/>
        </pc:sldMkLst>
      </pc:sldChg>
      <pc:sldChg chg="addSp modSp new mod">
        <pc:chgData name="박정환[ 학부재학 / 사이버국방학과 ]" userId="66e84e0c-3181-4519-8e2a-7059c1c30dd7" providerId="ADAL" clId="{4D1194C9-14AE-4C99-9E42-7F5B5AC3593B}" dt="2023-07-21T17:28:41.231" v="3348" actId="20577"/>
        <pc:sldMkLst>
          <pc:docMk/>
          <pc:sldMk cId="708839076" sldId="269"/>
        </pc:sldMkLst>
        <pc:spChg chg="mod">
          <ac:chgData name="박정환[ 학부재학 / 사이버국방학과 ]" userId="66e84e0c-3181-4519-8e2a-7059c1c30dd7" providerId="ADAL" clId="{4D1194C9-14AE-4C99-9E42-7F5B5AC3593B}" dt="2023-07-21T17:23:38.530" v="3100" actId="20577"/>
          <ac:spMkLst>
            <pc:docMk/>
            <pc:sldMk cId="708839076" sldId="269"/>
            <ac:spMk id="2" creationId="{F7C8DE92-9840-EC88-3053-E578D463BB8E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7:28:41.231" v="3348" actId="20577"/>
          <ac:spMkLst>
            <pc:docMk/>
            <pc:sldMk cId="708839076" sldId="269"/>
            <ac:spMk id="3" creationId="{B37AB795-A325-F869-2B74-06462B4802F0}"/>
          </ac:spMkLst>
        </pc:spChg>
        <pc:picChg chg="add mod">
          <ac:chgData name="박정환[ 학부재학 / 사이버국방학과 ]" userId="66e84e0c-3181-4519-8e2a-7059c1c30dd7" providerId="ADAL" clId="{4D1194C9-14AE-4C99-9E42-7F5B5AC3593B}" dt="2023-07-21T17:28:21.455" v="3269" actId="1076"/>
          <ac:picMkLst>
            <pc:docMk/>
            <pc:sldMk cId="708839076" sldId="269"/>
            <ac:picMk id="5" creationId="{FDAB4D14-5FB3-B1B2-3BC9-12766D71DA1A}"/>
          </ac:picMkLst>
        </pc:pic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659328271" sldId="270"/>
        </pc:sldMkLst>
      </pc:sldChg>
      <pc:sldChg chg="delSp modSp add mod modAnim">
        <pc:chgData name="박정환[ 학부재학 / 사이버국방학과 ]" userId="66e84e0c-3181-4519-8e2a-7059c1c30dd7" providerId="ADAL" clId="{4D1194C9-14AE-4C99-9E42-7F5B5AC3593B}" dt="2023-07-21T17:32:42.143" v="3753" actId="20577"/>
        <pc:sldMkLst>
          <pc:docMk/>
          <pc:sldMk cId="2024479940" sldId="270"/>
        </pc:sldMkLst>
        <pc:spChg chg="mod">
          <ac:chgData name="박정환[ 학부재학 / 사이버국방학과 ]" userId="66e84e0c-3181-4519-8e2a-7059c1c30dd7" providerId="ADAL" clId="{4D1194C9-14AE-4C99-9E42-7F5B5AC3593B}" dt="2023-07-21T17:32:42.143" v="3753" actId="20577"/>
          <ac:spMkLst>
            <pc:docMk/>
            <pc:sldMk cId="2024479940" sldId="270"/>
            <ac:spMk id="3" creationId="{8D8E82ED-995A-5678-7D34-A3B32147C020}"/>
          </ac:spMkLst>
        </pc:spChg>
        <pc:picChg chg="del">
          <ac:chgData name="박정환[ 학부재학 / 사이버국방학과 ]" userId="66e84e0c-3181-4519-8e2a-7059c1c30dd7" providerId="ADAL" clId="{4D1194C9-14AE-4C99-9E42-7F5B5AC3593B}" dt="2023-07-21T17:29:52.156" v="3499" actId="478"/>
          <ac:picMkLst>
            <pc:docMk/>
            <pc:sldMk cId="2024479940" sldId="270"/>
            <ac:picMk id="5" creationId="{668DB527-602D-3C1D-B20A-A431108525E8}"/>
          </ac:picMkLst>
        </pc:pic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53736244" sldId="271"/>
        </pc:sldMkLst>
      </pc:sldChg>
      <pc:sldChg chg="modSp new mod modAnim">
        <pc:chgData name="박정환[ 학부재학 / 사이버국방학과 ]" userId="66e84e0c-3181-4519-8e2a-7059c1c30dd7" providerId="ADAL" clId="{4D1194C9-14AE-4C99-9E42-7F5B5AC3593B}" dt="2023-07-21T17:37:41.238" v="4287"/>
        <pc:sldMkLst>
          <pc:docMk/>
          <pc:sldMk cId="2281322414" sldId="271"/>
        </pc:sldMkLst>
        <pc:spChg chg="mod">
          <ac:chgData name="박정환[ 학부재학 / 사이버국방학과 ]" userId="66e84e0c-3181-4519-8e2a-7059c1c30dd7" providerId="ADAL" clId="{4D1194C9-14AE-4C99-9E42-7F5B5AC3593B}" dt="2023-07-21T17:33:31.508" v="3779" actId="20577"/>
          <ac:spMkLst>
            <pc:docMk/>
            <pc:sldMk cId="2281322414" sldId="271"/>
            <ac:spMk id="2" creationId="{FD6A60C5-4B8F-2A11-E698-0579AE1442B4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7:37:38.803" v="4286" actId="20577"/>
          <ac:spMkLst>
            <pc:docMk/>
            <pc:sldMk cId="2281322414" sldId="271"/>
            <ac:spMk id="3" creationId="{73C211D7-201D-9995-9FEE-C6E1CF8091F7}"/>
          </ac:spMkLst>
        </pc:spChg>
      </pc:sldChg>
      <pc:sldChg chg="addSp modSp new mod">
        <pc:chgData name="박정환[ 학부재학 / 사이버국방학과 ]" userId="66e84e0c-3181-4519-8e2a-7059c1c30dd7" providerId="ADAL" clId="{4D1194C9-14AE-4C99-9E42-7F5B5AC3593B}" dt="2023-07-21T17:49:37.632" v="5103" actId="20577"/>
        <pc:sldMkLst>
          <pc:docMk/>
          <pc:sldMk cId="3736125538" sldId="272"/>
        </pc:sldMkLst>
        <pc:spChg chg="mod">
          <ac:chgData name="박정환[ 학부재학 / 사이버국방학과 ]" userId="66e84e0c-3181-4519-8e2a-7059c1c30dd7" providerId="ADAL" clId="{4D1194C9-14AE-4C99-9E42-7F5B5AC3593B}" dt="2023-07-21T17:38:31.281" v="4343" actId="20577"/>
          <ac:spMkLst>
            <pc:docMk/>
            <pc:sldMk cId="3736125538" sldId="272"/>
            <ac:spMk id="2" creationId="{2D8BE472-5683-1BF4-9D2E-B361F7ABC4DB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7:49:37.632" v="5103" actId="20577"/>
          <ac:spMkLst>
            <pc:docMk/>
            <pc:sldMk cId="3736125538" sldId="272"/>
            <ac:spMk id="3" creationId="{61F5DF00-B93E-C71C-3B85-979ED3347993}"/>
          </ac:spMkLst>
        </pc:spChg>
        <pc:picChg chg="add mod">
          <ac:chgData name="박정환[ 학부재학 / 사이버국방학과 ]" userId="66e84e0c-3181-4519-8e2a-7059c1c30dd7" providerId="ADAL" clId="{4D1194C9-14AE-4C99-9E42-7F5B5AC3593B}" dt="2023-07-21T17:49:26.840" v="5034" actId="1076"/>
          <ac:picMkLst>
            <pc:docMk/>
            <pc:sldMk cId="3736125538" sldId="272"/>
            <ac:picMk id="5" creationId="{98A2FC69-050F-5ADE-0079-1AE63DF2D530}"/>
          </ac:picMkLst>
        </pc:pic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4162987312" sldId="272"/>
        </pc:sldMkLst>
      </pc:sldChg>
      <pc:sldChg chg="modSp add mod ord">
        <pc:chgData name="박정환[ 학부재학 / 사이버국방학과 ]" userId="66e84e0c-3181-4519-8e2a-7059c1c30dd7" providerId="ADAL" clId="{4D1194C9-14AE-4C99-9E42-7F5B5AC3593B}" dt="2023-07-21T17:51:32.951" v="5302" actId="20577"/>
        <pc:sldMkLst>
          <pc:docMk/>
          <pc:sldMk cId="227040389" sldId="273"/>
        </pc:sldMkLst>
        <pc:spChg chg="mod">
          <ac:chgData name="박정환[ 학부재학 / 사이버국방학과 ]" userId="66e84e0c-3181-4519-8e2a-7059c1c30dd7" providerId="ADAL" clId="{4D1194C9-14AE-4C99-9E42-7F5B5AC3593B}" dt="2023-07-21T17:51:17.461" v="5155" actId="20577"/>
          <ac:spMkLst>
            <pc:docMk/>
            <pc:sldMk cId="227040389" sldId="273"/>
            <ac:spMk id="2" creationId="{82A20D9D-0762-5C80-62C1-9F3AE07EE262}"/>
          </ac:spMkLst>
        </pc:spChg>
        <pc:spChg chg="mod">
          <ac:chgData name="박정환[ 학부재학 / 사이버국방학과 ]" userId="66e84e0c-3181-4519-8e2a-7059c1c30dd7" providerId="ADAL" clId="{4D1194C9-14AE-4C99-9E42-7F5B5AC3593B}" dt="2023-07-21T17:51:32.951" v="5302" actId="20577"/>
          <ac:spMkLst>
            <pc:docMk/>
            <pc:sldMk cId="227040389" sldId="273"/>
            <ac:spMk id="3" creationId="{FDF320C8-C51D-F18C-C443-967313F33387}"/>
          </ac:spMkLst>
        </pc:spChg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005029403" sldId="274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12226766" sldId="275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317078557" sldId="276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473918246" sldId="277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84607944" sldId="278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708780425" sldId="279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652999687" sldId="280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622912322" sldId="281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611199030" sldId="282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24479079" sldId="283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300256515" sldId="284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603126011" sldId="285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852209010" sldId="286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627642811" sldId="287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752691397" sldId="288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798034831" sldId="289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4115005486" sldId="290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247033755" sldId="291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409258462" sldId="292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611608214" sldId="293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409290812" sldId="294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929658644" sldId="295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86649650" sldId="296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484911049" sldId="297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794429908" sldId="298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951283326" sldId="299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355938683" sldId="300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877736024" sldId="301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4064074884" sldId="302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905336340" sldId="303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928973858" sldId="304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1259220551" sldId="305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559840200" sldId="306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2229179055" sldId="307"/>
        </pc:sldMkLst>
      </pc:sldChg>
      <pc:sldChg chg="del">
        <pc:chgData name="박정환[ 학부재학 / 사이버국방학과 ]" userId="66e84e0c-3181-4519-8e2a-7059c1c30dd7" providerId="ADAL" clId="{4D1194C9-14AE-4C99-9E42-7F5B5AC3593B}" dt="2023-07-21T15:30:20.643" v="0" actId="47"/>
        <pc:sldMkLst>
          <pc:docMk/>
          <pc:sldMk cId="36787079" sldId="308"/>
        </pc:sldMkLst>
      </pc:sldChg>
    </pc:docChg>
  </pc:docChgLst>
  <pc:docChgLst>
    <pc:chgData name="박정환[ 학부재학 / 사이버국방학과 ]" userId="66e84e0c-3181-4519-8e2a-7059c1c30dd7" providerId="ADAL" clId="{337E887D-AD99-4E71-94EF-389F35CB0E82}"/>
    <pc:docChg chg="undo redo custSel addSld delSld modSld sldOrd addSection modSection">
      <pc:chgData name="박정환[ 학부재학 / 사이버국방학과 ]" userId="66e84e0c-3181-4519-8e2a-7059c1c30dd7" providerId="ADAL" clId="{337E887D-AD99-4E71-94EF-389F35CB0E82}" dt="2023-07-08T18:58:40.427" v="5495" actId="1076"/>
      <pc:docMkLst>
        <pc:docMk/>
      </pc:docMkLst>
      <pc:sldChg chg="new del">
        <pc:chgData name="박정환[ 학부재학 / 사이버국방학과 ]" userId="66e84e0c-3181-4519-8e2a-7059c1c30dd7" providerId="ADAL" clId="{337E887D-AD99-4E71-94EF-389F35CB0E82}" dt="2023-07-08T17:29:35.991" v="288" actId="47"/>
        <pc:sldMkLst>
          <pc:docMk/>
          <pc:sldMk cId="628691121" sldId="273"/>
        </pc:sldMkLst>
      </pc:sldChg>
      <pc:sldChg chg="addSp modSp new mod">
        <pc:chgData name="박정환[ 학부재학 / 사이버국방학과 ]" userId="66e84e0c-3181-4519-8e2a-7059c1c30dd7" providerId="ADAL" clId="{337E887D-AD99-4E71-94EF-389F35CB0E82}" dt="2023-07-08T17:28:04.746" v="239" actId="164"/>
        <pc:sldMkLst>
          <pc:docMk/>
          <pc:sldMk cId="2005029403" sldId="274"/>
        </pc:sldMkLst>
        <pc:spChg chg="mod">
          <ac:chgData name="박정환[ 학부재학 / 사이버국방학과 ]" userId="66e84e0c-3181-4519-8e2a-7059c1c30dd7" providerId="ADAL" clId="{337E887D-AD99-4E71-94EF-389F35CB0E82}" dt="2023-07-08T17:19:50.569" v="53" actId="20577"/>
          <ac:spMkLst>
            <pc:docMk/>
            <pc:sldMk cId="2005029403" sldId="274"/>
            <ac:spMk id="2" creationId="{3A4ED3CC-DE83-8ACC-2569-5E9985B98F4A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7:27:15.778" v="233" actId="20577"/>
          <ac:spMkLst>
            <pc:docMk/>
            <pc:sldMk cId="2005029403" sldId="274"/>
            <ac:spMk id="3" creationId="{E1A67D08-2D12-D69A-95FC-A8EA07CD5408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26:54.234" v="170" actId="164"/>
          <ac:spMkLst>
            <pc:docMk/>
            <pc:sldMk cId="2005029403" sldId="274"/>
            <ac:spMk id="4" creationId="{67C53FBE-9671-AAD5-9BAB-CE3DD9A7AD29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26:54.234" v="170" actId="164"/>
          <ac:spMkLst>
            <pc:docMk/>
            <pc:sldMk cId="2005029403" sldId="274"/>
            <ac:spMk id="5" creationId="{BAEF8B4B-323C-5ABD-6893-AD489941947E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26:54.234" v="170" actId="164"/>
          <ac:spMkLst>
            <pc:docMk/>
            <pc:sldMk cId="2005029403" sldId="274"/>
            <ac:spMk id="6" creationId="{4AB22040-96B7-7D68-C278-16356747C069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28:04.746" v="239" actId="164"/>
          <ac:spMkLst>
            <pc:docMk/>
            <pc:sldMk cId="2005029403" sldId="274"/>
            <ac:spMk id="8" creationId="{3C7587A5-95FD-EBD6-A781-0FCBB33FAD3A}"/>
          </ac:spMkLst>
        </pc:spChg>
        <pc:grpChg chg="add mod">
          <ac:chgData name="박정환[ 학부재학 / 사이버국방학과 ]" userId="66e84e0c-3181-4519-8e2a-7059c1c30dd7" providerId="ADAL" clId="{337E887D-AD99-4E71-94EF-389F35CB0E82}" dt="2023-07-08T17:28:04.746" v="239" actId="164"/>
          <ac:grpSpMkLst>
            <pc:docMk/>
            <pc:sldMk cId="2005029403" sldId="274"/>
            <ac:grpSpMk id="7" creationId="{807DD021-5EDA-5D4B-F4E3-2415C265210A}"/>
          </ac:grpSpMkLst>
        </pc:grpChg>
        <pc:grpChg chg="add mod">
          <ac:chgData name="박정환[ 학부재학 / 사이버국방학과 ]" userId="66e84e0c-3181-4519-8e2a-7059c1c30dd7" providerId="ADAL" clId="{337E887D-AD99-4E71-94EF-389F35CB0E82}" dt="2023-07-08T17:28:04.746" v="239" actId="164"/>
          <ac:grpSpMkLst>
            <pc:docMk/>
            <pc:sldMk cId="2005029403" sldId="274"/>
            <ac:grpSpMk id="9" creationId="{C8374480-2FB2-611D-F25E-91FB923B62A7}"/>
          </ac:grpSpMkLst>
        </pc:grpChg>
      </pc:sldChg>
      <pc:sldChg chg="delSp modSp add mod">
        <pc:chgData name="박정환[ 학부재학 / 사이버국방학과 ]" userId="66e84e0c-3181-4519-8e2a-7059c1c30dd7" providerId="ADAL" clId="{337E887D-AD99-4E71-94EF-389F35CB0E82}" dt="2023-07-08T17:34:22.371" v="593" actId="20577"/>
        <pc:sldMkLst>
          <pc:docMk/>
          <pc:sldMk cId="212226766" sldId="275"/>
        </pc:sldMkLst>
        <pc:spChg chg="mod">
          <ac:chgData name="박정환[ 학부재학 / 사이버국방학과 ]" userId="66e84e0c-3181-4519-8e2a-7059c1c30dd7" providerId="ADAL" clId="{337E887D-AD99-4E71-94EF-389F35CB0E82}" dt="2023-07-08T17:34:22.371" v="593" actId="20577"/>
          <ac:spMkLst>
            <pc:docMk/>
            <pc:sldMk cId="212226766" sldId="275"/>
            <ac:spMk id="3" creationId="{E1A67D08-2D12-D69A-95FC-A8EA07CD5408}"/>
          </ac:spMkLst>
        </pc:spChg>
        <pc:grpChg chg="del">
          <ac:chgData name="박정환[ 학부재학 / 사이버국방학과 ]" userId="66e84e0c-3181-4519-8e2a-7059c1c30dd7" providerId="ADAL" clId="{337E887D-AD99-4E71-94EF-389F35CB0E82}" dt="2023-07-08T17:29:01.267" v="241" actId="478"/>
          <ac:grpSpMkLst>
            <pc:docMk/>
            <pc:sldMk cId="212226766" sldId="275"/>
            <ac:grpSpMk id="9" creationId="{C8374480-2FB2-611D-F25E-91FB923B62A7}"/>
          </ac:grpSpMkLst>
        </pc:grpChg>
      </pc:sldChg>
      <pc:sldChg chg="addSp delSp modSp new mod">
        <pc:chgData name="박정환[ 학부재학 / 사이버국방학과 ]" userId="66e84e0c-3181-4519-8e2a-7059c1c30dd7" providerId="ADAL" clId="{337E887D-AD99-4E71-94EF-389F35CB0E82}" dt="2023-07-08T17:30:10.728" v="295" actId="478"/>
        <pc:sldMkLst>
          <pc:docMk/>
          <pc:sldMk cId="2317078557" sldId="276"/>
        </pc:sldMkLst>
        <pc:spChg chg="mod">
          <ac:chgData name="박정환[ 학부재학 / 사이버국방학과 ]" userId="66e84e0c-3181-4519-8e2a-7059c1c30dd7" providerId="ADAL" clId="{337E887D-AD99-4E71-94EF-389F35CB0E82}" dt="2023-07-08T17:29:35.080" v="287" actId="20577"/>
          <ac:spMkLst>
            <pc:docMk/>
            <pc:sldMk cId="2317078557" sldId="276"/>
            <ac:spMk id="2" creationId="{895CEF07-363E-82EF-D56E-4D127EA0689B}"/>
          </ac:spMkLst>
        </pc:spChg>
        <pc:spChg chg="del">
          <ac:chgData name="박정환[ 학부재학 / 사이버국방학과 ]" userId="66e84e0c-3181-4519-8e2a-7059c1c30dd7" providerId="ADAL" clId="{337E887D-AD99-4E71-94EF-389F35CB0E82}" dt="2023-07-08T17:30:10.728" v="295" actId="478"/>
          <ac:spMkLst>
            <pc:docMk/>
            <pc:sldMk cId="2317078557" sldId="276"/>
            <ac:spMk id="3" creationId="{E4733413-53C7-3A72-C5D1-A31D4463AB79}"/>
          </ac:spMkLst>
        </pc:spChg>
        <pc:picChg chg="add mod">
          <ac:chgData name="박정환[ 학부재학 / 사이버국방학과 ]" userId="66e84e0c-3181-4519-8e2a-7059c1c30dd7" providerId="ADAL" clId="{337E887D-AD99-4E71-94EF-389F35CB0E82}" dt="2023-07-08T17:30:08.403" v="294" actId="1076"/>
          <ac:picMkLst>
            <pc:docMk/>
            <pc:sldMk cId="2317078557" sldId="276"/>
            <ac:picMk id="5" creationId="{22BD4C62-4242-A0D2-23DB-C2928F4E4840}"/>
          </ac:picMkLst>
        </pc:picChg>
      </pc:sldChg>
      <pc:sldChg chg="addSp modSp add mod">
        <pc:chgData name="박정환[ 학부재학 / 사이버국방학과 ]" userId="66e84e0c-3181-4519-8e2a-7059c1c30dd7" providerId="ADAL" clId="{337E887D-AD99-4E71-94EF-389F35CB0E82}" dt="2023-07-08T17:32:47.009" v="381" actId="1076"/>
        <pc:sldMkLst>
          <pc:docMk/>
          <pc:sldMk cId="3473918246" sldId="277"/>
        </pc:sldMkLst>
        <pc:spChg chg="add mod">
          <ac:chgData name="박정환[ 학부재학 / 사이버국방학과 ]" userId="66e84e0c-3181-4519-8e2a-7059c1c30dd7" providerId="ADAL" clId="{337E887D-AD99-4E71-94EF-389F35CB0E82}" dt="2023-07-08T17:30:48.622" v="301" actId="208"/>
          <ac:spMkLst>
            <pc:docMk/>
            <pc:sldMk cId="3473918246" sldId="277"/>
            <ac:spMk id="3" creationId="{865FF98F-1015-5624-BC9B-799B3F6A06F5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30:55.545" v="304" actId="14100"/>
          <ac:spMkLst>
            <pc:docMk/>
            <pc:sldMk cId="3473918246" sldId="277"/>
            <ac:spMk id="4" creationId="{CFBECDCD-09C5-29E8-BE00-86BE667DF243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31:07.416" v="313" actId="1036"/>
          <ac:spMkLst>
            <pc:docMk/>
            <pc:sldMk cId="3473918246" sldId="277"/>
            <ac:spMk id="6" creationId="{070C9B23-2A9B-479E-FA56-552EDFF6577C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31:19.233" v="317" actId="14100"/>
          <ac:spMkLst>
            <pc:docMk/>
            <pc:sldMk cId="3473918246" sldId="277"/>
            <ac:spMk id="7" creationId="{95705516-E60D-E9A1-49DE-D065A3E36332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31:34.499" v="321" actId="14100"/>
          <ac:spMkLst>
            <pc:docMk/>
            <pc:sldMk cId="3473918246" sldId="277"/>
            <ac:spMk id="8" creationId="{8CFE9CFD-99FC-2463-D5E0-8DA2D7094540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31:48.145" v="324" actId="14100"/>
          <ac:spMkLst>
            <pc:docMk/>
            <pc:sldMk cId="3473918246" sldId="277"/>
            <ac:spMk id="9" creationId="{C1BA549E-3DF7-7907-3EAE-9C01BF27D397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32:07.830" v="353" actId="1035"/>
          <ac:spMkLst>
            <pc:docMk/>
            <pc:sldMk cId="3473918246" sldId="277"/>
            <ac:spMk id="10" creationId="{95E4629A-4330-A451-4B63-0A4DEDD1798C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32:18.986" v="365" actId="14100"/>
          <ac:spMkLst>
            <pc:docMk/>
            <pc:sldMk cId="3473918246" sldId="277"/>
            <ac:spMk id="11" creationId="{05B84F8E-CC9F-D93C-5F65-488A8F926163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32:41.690" v="379" actId="14100"/>
          <ac:spMkLst>
            <pc:docMk/>
            <pc:sldMk cId="3473918246" sldId="277"/>
            <ac:spMk id="12" creationId="{35D34637-D5A9-C4CD-879F-618F9C8546FD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32:47.009" v="381" actId="1076"/>
          <ac:spMkLst>
            <pc:docMk/>
            <pc:sldMk cId="3473918246" sldId="277"/>
            <ac:spMk id="13" creationId="{F0E5FA88-BAC3-C6F0-0C05-A20C1D042943}"/>
          </ac:spMkLst>
        </pc:spChg>
        <pc:picChg chg="mod">
          <ac:chgData name="박정환[ 학부재학 / 사이버국방학과 ]" userId="66e84e0c-3181-4519-8e2a-7059c1c30dd7" providerId="ADAL" clId="{337E887D-AD99-4E71-94EF-389F35CB0E82}" dt="2023-07-08T17:30:59.006" v="307" actId="1076"/>
          <ac:picMkLst>
            <pc:docMk/>
            <pc:sldMk cId="3473918246" sldId="277"/>
            <ac:picMk id="5" creationId="{22BD4C62-4242-A0D2-23DB-C2928F4E4840}"/>
          </ac:picMkLst>
        </pc:picChg>
      </pc:sldChg>
      <pc:sldChg chg="modSp new mod ord">
        <pc:chgData name="박정환[ 학부재학 / 사이버국방학과 ]" userId="66e84e0c-3181-4519-8e2a-7059c1c30dd7" providerId="ADAL" clId="{337E887D-AD99-4E71-94EF-389F35CB0E82}" dt="2023-07-08T17:35:25.011" v="781"/>
        <pc:sldMkLst>
          <pc:docMk/>
          <pc:sldMk cId="184607944" sldId="278"/>
        </pc:sldMkLst>
        <pc:spChg chg="mod">
          <ac:chgData name="박정환[ 학부재학 / 사이버국방학과 ]" userId="66e84e0c-3181-4519-8e2a-7059c1c30dd7" providerId="ADAL" clId="{337E887D-AD99-4E71-94EF-389F35CB0E82}" dt="2023-07-08T17:34:30.965" v="631" actId="20577"/>
          <ac:spMkLst>
            <pc:docMk/>
            <pc:sldMk cId="184607944" sldId="278"/>
            <ac:spMk id="2" creationId="{125A4073-FA74-17D4-00CB-990A1C3CC199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7:35:17.731" v="779" actId="20577"/>
          <ac:spMkLst>
            <pc:docMk/>
            <pc:sldMk cId="184607944" sldId="278"/>
            <ac:spMk id="3" creationId="{22DD4C15-702B-83AD-5BFD-0ADFA1B062A0}"/>
          </ac:spMkLst>
        </pc:spChg>
      </pc:sldChg>
      <pc:sldChg chg="addSp modSp new mod">
        <pc:chgData name="박정환[ 학부재학 / 사이버국방학과 ]" userId="66e84e0c-3181-4519-8e2a-7059c1c30dd7" providerId="ADAL" clId="{337E887D-AD99-4E71-94EF-389F35CB0E82}" dt="2023-07-08T17:36:48.333" v="962" actId="20577"/>
        <pc:sldMkLst>
          <pc:docMk/>
          <pc:sldMk cId="3708780425" sldId="279"/>
        </pc:sldMkLst>
        <pc:spChg chg="mod">
          <ac:chgData name="박정환[ 학부재학 / 사이버국방학과 ]" userId="66e84e0c-3181-4519-8e2a-7059c1c30dd7" providerId="ADAL" clId="{337E887D-AD99-4E71-94EF-389F35CB0E82}" dt="2023-07-08T17:36:11.967" v="866" actId="20577"/>
          <ac:spMkLst>
            <pc:docMk/>
            <pc:sldMk cId="3708780425" sldId="279"/>
            <ac:spMk id="2" creationId="{483BF800-355C-38F9-2AFF-EFBF0ADF30C6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7:36:48.333" v="962" actId="20577"/>
          <ac:spMkLst>
            <pc:docMk/>
            <pc:sldMk cId="3708780425" sldId="279"/>
            <ac:spMk id="3" creationId="{26203797-8719-0306-D022-0C0EFFAC2542}"/>
          </ac:spMkLst>
        </pc:spChg>
        <pc:picChg chg="add mod">
          <ac:chgData name="박정환[ 학부재학 / 사이버국방학과 ]" userId="66e84e0c-3181-4519-8e2a-7059c1c30dd7" providerId="ADAL" clId="{337E887D-AD99-4E71-94EF-389F35CB0E82}" dt="2023-07-08T17:36:25.708" v="870" actId="1076"/>
          <ac:picMkLst>
            <pc:docMk/>
            <pc:sldMk cId="3708780425" sldId="279"/>
            <ac:picMk id="4" creationId="{AD9F763E-2DE2-688B-4F3E-FD6D819019E7}"/>
          </ac:picMkLst>
        </pc:picChg>
      </pc:sldChg>
      <pc:sldChg chg="modSp add mod">
        <pc:chgData name="박정환[ 학부재학 / 사이버국방학과 ]" userId="66e84e0c-3181-4519-8e2a-7059c1c30dd7" providerId="ADAL" clId="{337E887D-AD99-4E71-94EF-389F35CB0E82}" dt="2023-07-08T17:42:39.029" v="1193" actId="20577"/>
        <pc:sldMkLst>
          <pc:docMk/>
          <pc:sldMk cId="2652999687" sldId="280"/>
        </pc:sldMkLst>
        <pc:spChg chg="mod">
          <ac:chgData name="박정환[ 학부재학 / 사이버국방학과 ]" userId="66e84e0c-3181-4519-8e2a-7059c1c30dd7" providerId="ADAL" clId="{337E887D-AD99-4E71-94EF-389F35CB0E82}" dt="2023-07-08T17:42:13.718" v="1072" actId="20577"/>
          <ac:spMkLst>
            <pc:docMk/>
            <pc:sldMk cId="2652999687" sldId="280"/>
            <ac:spMk id="2" creationId="{3A4ED3CC-DE83-8ACC-2569-5E9985B98F4A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7:42:39.029" v="1193" actId="20577"/>
          <ac:spMkLst>
            <pc:docMk/>
            <pc:sldMk cId="2652999687" sldId="280"/>
            <ac:spMk id="3" creationId="{E1A67D08-2D12-D69A-95FC-A8EA07CD5408}"/>
          </ac:spMkLst>
        </pc:spChg>
      </pc:sldChg>
      <pc:sldChg chg="new del">
        <pc:chgData name="박정환[ 학부재학 / 사이버국방학과 ]" userId="66e84e0c-3181-4519-8e2a-7059c1c30dd7" providerId="ADAL" clId="{337E887D-AD99-4E71-94EF-389F35CB0E82}" dt="2023-07-08T17:42:49.940" v="1195" actId="680"/>
        <pc:sldMkLst>
          <pc:docMk/>
          <pc:sldMk cId="2810902149" sldId="281"/>
        </pc:sldMkLst>
      </pc:sldChg>
      <pc:sldChg chg="modSp add mod">
        <pc:chgData name="박정환[ 학부재학 / 사이버국방학과 ]" userId="66e84e0c-3181-4519-8e2a-7059c1c30dd7" providerId="ADAL" clId="{337E887D-AD99-4E71-94EF-389F35CB0E82}" dt="2023-07-08T17:44:05.872" v="1425" actId="20577"/>
        <pc:sldMkLst>
          <pc:docMk/>
          <pc:sldMk cId="3622912322" sldId="281"/>
        </pc:sldMkLst>
        <pc:spChg chg="mod">
          <ac:chgData name="박정환[ 학부재학 / 사이버국방학과 ]" userId="66e84e0c-3181-4519-8e2a-7059c1c30dd7" providerId="ADAL" clId="{337E887D-AD99-4E71-94EF-389F35CB0E82}" dt="2023-07-08T17:42:57.854" v="1204" actId="20577"/>
          <ac:spMkLst>
            <pc:docMk/>
            <pc:sldMk cId="3622912322" sldId="281"/>
            <ac:spMk id="2" creationId="{3A4ED3CC-DE83-8ACC-2569-5E9985B98F4A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7:44:05.872" v="1425" actId="20577"/>
          <ac:spMkLst>
            <pc:docMk/>
            <pc:sldMk cId="3622912322" sldId="281"/>
            <ac:spMk id="3" creationId="{E1A67D08-2D12-D69A-95FC-A8EA07CD5408}"/>
          </ac:spMkLst>
        </pc:spChg>
      </pc:sldChg>
      <pc:sldChg chg="addSp modSp add mod ord">
        <pc:chgData name="박정환[ 학부재학 / 사이버국방학과 ]" userId="66e84e0c-3181-4519-8e2a-7059c1c30dd7" providerId="ADAL" clId="{337E887D-AD99-4E71-94EF-389F35CB0E82}" dt="2023-07-08T17:45:19.054" v="1587" actId="20577"/>
        <pc:sldMkLst>
          <pc:docMk/>
          <pc:sldMk cId="2611199030" sldId="282"/>
        </pc:sldMkLst>
        <pc:spChg chg="mod">
          <ac:chgData name="박정환[ 학부재학 / 사이버국방학과 ]" userId="66e84e0c-3181-4519-8e2a-7059c1c30dd7" providerId="ADAL" clId="{337E887D-AD99-4E71-94EF-389F35CB0E82}" dt="2023-07-08T17:44:15.588" v="1447" actId="20577"/>
          <ac:spMkLst>
            <pc:docMk/>
            <pc:sldMk cId="2611199030" sldId="282"/>
            <ac:spMk id="2" creationId="{125A4073-FA74-17D4-00CB-990A1C3CC199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7:45:19.054" v="1587" actId="20577"/>
          <ac:spMkLst>
            <pc:docMk/>
            <pc:sldMk cId="2611199030" sldId="282"/>
            <ac:spMk id="3" creationId="{22DD4C15-702B-83AD-5BFD-0ADFA1B062A0}"/>
          </ac:spMkLst>
        </pc:spChg>
        <pc:picChg chg="add mod">
          <ac:chgData name="박정환[ 학부재학 / 사이버국방학과 ]" userId="66e84e0c-3181-4519-8e2a-7059c1c30dd7" providerId="ADAL" clId="{337E887D-AD99-4E71-94EF-389F35CB0E82}" dt="2023-07-08T17:45:01.134" v="1522" actId="1076"/>
          <ac:picMkLst>
            <pc:docMk/>
            <pc:sldMk cId="2611199030" sldId="282"/>
            <ac:picMk id="1026" creationId="{775C5114-A302-1F24-C09B-855C59641547}"/>
          </ac:picMkLst>
        </pc:picChg>
      </pc:sldChg>
      <pc:sldChg chg="modSp add mod">
        <pc:chgData name="박정환[ 학부재학 / 사이버국방학과 ]" userId="66e84e0c-3181-4519-8e2a-7059c1c30dd7" providerId="ADAL" clId="{337E887D-AD99-4E71-94EF-389F35CB0E82}" dt="2023-07-08T17:46:57.870" v="1675" actId="20577"/>
        <pc:sldMkLst>
          <pc:docMk/>
          <pc:sldMk cId="124479079" sldId="283"/>
        </pc:sldMkLst>
        <pc:spChg chg="mod">
          <ac:chgData name="박정환[ 학부재학 / 사이버국방학과 ]" userId="66e84e0c-3181-4519-8e2a-7059c1c30dd7" providerId="ADAL" clId="{337E887D-AD99-4E71-94EF-389F35CB0E82}" dt="2023-07-08T17:46:40.528" v="1601" actId="20577"/>
          <ac:spMkLst>
            <pc:docMk/>
            <pc:sldMk cId="124479079" sldId="283"/>
            <ac:spMk id="2" creationId="{3A4ED3CC-DE83-8ACC-2569-5E9985B98F4A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7:46:57.870" v="1675" actId="20577"/>
          <ac:spMkLst>
            <pc:docMk/>
            <pc:sldMk cId="124479079" sldId="283"/>
            <ac:spMk id="3" creationId="{E1A67D08-2D12-D69A-95FC-A8EA07CD5408}"/>
          </ac:spMkLst>
        </pc:spChg>
      </pc:sldChg>
      <pc:sldChg chg="modSp add mod">
        <pc:chgData name="박정환[ 학부재학 / 사이버국방학과 ]" userId="66e84e0c-3181-4519-8e2a-7059c1c30dd7" providerId="ADAL" clId="{337E887D-AD99-4E71-94EF-389F35CB0E82}" dt="2023-07-08T17:51:37.167" v="1916" actId="20577"/>
        <pc:sldMkLst>
          <pc:docMk/>
          <pc:sldMk cId="1300256515" sldId="284"/>
        </pc:sldMkLst>
        <pc:spChg chg="mod">
          <ac:chgData name="박정환[ 학부재학 / 사이버국방학과 ]" userId="66e84e0c-3181-4519-8e2a-7059c1c30dd7" providerId="ADAL" clId="{337E887D-AD99-4E71-94EF-389F35CB0E82}" dt="2023-07-08T17:47:39.342" v="1693" actId="20577"/>
          <ac:spMkLst>
            <pc:docMk/>
            <pc:sldMk cId="1300256515" sldId="284"/>
            <ac:spMk id="2" creationId="{3A4ED3CC-DE83-8ACC-2569-5E9985B98F4A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7:51:37.167" v="1916" actId="20577"/>
          <ac:spMkLst>
            <pc:docMk/>
            <pc:sldMk cId="1300256515" sldId="284"/>
            <ac:spMk id="3" creationId="{E1A67D08-2D12-D69A-95FC-A8EA07CD5408}"/>
          </ac:spMkLst>
        </pc:spChg>
      </pc:sldChg>
      <pc:sldChg chg="modSp add mod">
        <pc:chgData name="박정환[ 학부재학 / 사이버국방학과 ]" userId="66e84e0c-3181-4519-8e2a-7059c1c30dd7" providerId="ADAL" clId="{337E887D-AD99-4E71-94EF-389F35CB0E82}" dt="2023-07-08T17:52:12.561" v="2100" actId="20577"/>
        <pc:sldMkLst>
          <pc:docMk/>
          <pc:sldMk cId="3603126011" sldId="285"/>
        </pc:sldMkLst>
        <pc:spChg chg="mod">
          <ac:chgData name="박정환[ 학부재학 / 사이버국방학과 ]" userId="66e84e0c-3181-4519-8e2a-7059c1c30dd7" providerId="ADAL" clId="{337E887D-AD99-4E71-94EF-389F35CB0E82}" dt="2023-07-08T17:51:43.947" v="1929" actId="20577"/>
          <ac:spMkLst>
            <pc:docMk/>
            <pc:sldMk cId="3603126011" sldId="285"/>
            <ac:spMk id="2" creationId="{3A4ED3CC-DE83-8ACC-2569-5E9985B98F4A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7:52:12.561" v="2100" actId="20577"/>
          <ac:spMkLst>
            <pc:docMk/>
            <pc:sldMk cId="3603126011" sldId="285"/>
            <ac:spMk id="3" creationId="{E1A67D08-2D12-D69A-95FC-A8EA07CD5408}"/>
          </ac:spMkLst>
        </pc:spChg>
      </pc:sldChg>
      <pc:sldChg chg="addSp delSp modSp new mod">
        <pc:chgData name="박정환[ 학부재학 / 사이버국방학과 ]" userId="66e84e0c-3181-4519-8e2a-7059c1c30dd7" providerId="ADAL" clId="{337E887D-AD99-4E71-94EF-389F35CB0E82}" dt="2023-07-08T17:58:53.050" v="2449" actId="14100"/>
        <pc:sldMkLst>
          <pc:docMk/>
          <pc:sldMk cId="3852209010" sldId="286"/>
        </pc:sldMkLst>
        <pc:spChg chg="mod">
          <ac:chgData name="박정환[ 학부재학 / 사이버국방학과 ]" userId="66e84e0c-3181-4519-8e2a-7059c1c30dd7" providerId="ADAL" clId="{337E887D-AD99-4E71-94EF-389F35CB0E82}" dt="2023-07-08T17:55:24.481" v="2132" actId="20577"/>
          <ac:spMkLst>
            <pc:docMk/>
            <pc:sldMk cId="3852209010" sldId="286"/>
            <ac:spMk id="2" creationId="{44C48609-B62B-EDF8-F648-9644484C4616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58:37.564" v="2442" actId="164"/>
          <ac:spMkLst>
            <pc:docMk/>
            <pc:sldMk cId="3852209010" sldId="286"/>
            <ac:spMk id="4" creationId="{19665C86-141E-DC42-F4A1-255BE0B69982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7:58:37.564" v="2442" actId="164"/>
          <ac:spMkLst>
            <pc:docMk/>
            <pc:sldMk cId="3852209010" sldId="286"/>
            <ac:spMk id="5" creationId="{DBA2A93B-C396-028E-1924-D62C6DCD4BBA}"/>
          </ac:spMkLst>
        </pc:spChg>
        <pc:spChg chg="mod topLvl">
          <ac:chgData name="박정환[ 학부재학 / 사이버국방학과 ]" userId="66e84e0c-3181-4519-8e2a-7059c1c30dd7" providerId="ADAL" clId="{337E887D-AD99-4E71-94EF-389F35CB0E82}" dt="2023-07-08T17:58:46.428" v="2447" actId="1076"/>
          <ac:spMkLst>
            <pc:docMk/>
            <pc:sldMk cId="3852209010" sldId="286"/>
            <ac:spMk id="8" creationId="{B89F05A8-3F2A-D977-F2FC-339C7EDAD493}"/>
          </ac:spMkLst>
        </pc:spChg>
        <pc:spChg chg="mod topLvl">
          <ac:chgData name="박정환[ 학부재학 / 사이버국방학과 ]" userId="66e84e0c-3181-4519-8e2a-7059c1c30dd7" providerId="ADAL" clId="{337E887D-AD99-4E71-94EF-389F35CB0E82}" dt="2023-07-08T17:58:53.050" v="2449" actId="14100"/>
          <ac:spMkLst>
            <pc:docMk/>
            <pc:sldMk cId="3852209010" sldId="286"/>
            <ac:spMk id="9" creationId="{09ED3678-CA85-D304-824A-510202BB98EE}"/>
          </ac:spMkLst>
        </pc:spChg>
        <pc:grpChg chg="add mod">
          <ac:chgData name="박정환[ 학부재학 / 사이버국방학과 ]" userId="66e84e0c-3181-4519-8e2a-7059c1c30dd7" providerId="ADAL" clId="{337E887D-AD99-4E71-94EF-389F35CB0E82}" dt="2023-07-08T17:58:39.314" v="2443" actId="1076"/>
          <ac:grpSpMkLst>
            <pc:docMk/>
            <pc:sldMk cId="3852209010" sldId="286"/>
            <ac:grpSpMk id="6" creationId="{31802DF6-CEF4-2FCE-5DFB-8EF30D528C9E}"/>
          </ac:grpSpMkLst>
        </pc:grpChg>
        <pc:grpChg chg="add del mod">
          <ac:chgData name="박정환[ 학부재학 / 사이버국방학과 ]" userId="66e84e0c-3181-4519-8e2a-7059c1c30dd7" providerId="ADAL" clId="{337E887D-AD99-4E71-94EF-389F35CB0E82}" dt="2023-07-08T17:58:44.798" v="2446" actId="165"/>
          <ac:grpSpMkLst>
            <pc:docMk/>
            <pc:sldMk cId="3852209010" sldId="286"/>
            <ac:grpSpMk id="7" creationId="{C6A6E2F8-60E1-A613-6222-B8A26ECE56AB}"/>
          </ac:grpSpMkLst>
        </pc:grpChg>
      </pc:sldChg>
      <pc:sldChg chg="modSp new mod">
        <pc:chgData name="박정환[ 학부재학 / 사이버국방학과 ]" userId="66e84e0c-3181-4519-8e2a-7059c1c30dd7" providerId="ADAL" clId="{337E887D-AD99-4E71-94EF-389F35CB0E82}" dt="2023-07-08T17:57:09.971" v="2435" actId="20577"/>
        <pc:sldMkLst>
          <pc:docMk/>
          <pc:sldMk cId="3627642811" sldId="287"/>
        </pc:sldMkLst>
        <pc:spChg chg="mod">
          <ac:chgData name="박정환[ 학부재학 / 사이버국방학과 ]" userId="66e84e0c-3181-4519-8e2a-7059c1c30dd7" providerId="ADAL" clId="{337E887D-AD99-4E71-94EF-389F35CB0E82}" dt="2023-07-08T17:55:50.063" v="2167" actId="20577"/>
          <ac:spMkLst>
            <pc:docMk/>
            <pc:sldMk cId="3627642811" sldId="287"/>
            <ac:spMk id="2" creationId="{40CCD4DB-337C-7BA9-7CCE-869C277BD2A6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7:57:09.971" v="2435" actId="20577"/>
          <ac:spMkLst>
            <pc:docMk/>
            <pc:sldMk cId="3627642811" sldId="287"/>
            <ac:spMk id="3" creationId="{935DC74F-85C7-080A-4AB9-CF62DD71773D}"/>
          </ac:spMkLst>
        </pc:spChg>
      </pc:sldChg>
      <pc:sldChg chg="addSp delSp modSp new mod">
        <pc:chgData name="박정환[ 학부재학 / 사이버국방학과 ]" userId="66e84e0c-3181-4519-8e2a-7059c1c30dd7" providerId="ADAL" clId="{337E887D-AD99-4E71-94EF-389F35CB0E82}" dt="2023-07-08T18:17:16.865" v="3044" actId="6549"/>
        <pc:sldMkLst>
          <pc:docMk/>
          <pc:sldMk cId="2752691397" sldId="288"/>
        </pc:sldMkLst>
        <pc:spChg chg="mod">
          <ac:chgData name="박정환[ 학부재학 / 사이버국방학과 ]" userId="66e84e0c-3181-4519-8e2a-7059c1c30dd7" providerId="ADAL" clId="{337E887D-AD99-4E71-94EF-389F35CB0E82}" dt="2023-07-08T17:59:32.103" v="2484" actId="20577"/>
          <ac:spMkLst>
            <pc:docMk/>
            <pc:sldMk cId="2752691397" sldId="288"/>
            <ac:spMk id="2" creationId="{92290E46-7CAF-0F39-97E7-7A30EA9C6A56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17:16.865" v="3044" actId="6549"/>
          <ac:spMkLst>
            <pc:docMk/>
            <pc:sldMk cId="2752691397" sldId="288"/>
            <ac:spMk id="3" creationId="{199DE014-847C-9CC6-EE73-8F05A98DF865}"/>
          </ac:spMkLst>
        </pc:spChg>
        <pc:picChg chg="add mod">
          <ac:chgData name="박정환[ 학부재학 / 사이버국방학과 ]" userId="66e84e0c-3181-4519-8e2a-7059c1c30dd7" providerId="ADAL" clId="{337E887D-AD99-4E71-94EF-389F35CB0E82}" dt="2023-07-08T18:17:13.113" v="3034" actId="1076"/>
          <ac:picMkLst>
            <pc:docMk/>
            <pc:sldMk cId="2752691397" sldId="288"/>
            <ac:picMk id="5" creationId="{456F9041-C7BE-73F6-4A3E-8DEF05958F91}"/>
          </ac:picMkLst>
        </pc:picChg>
        <pc:picChg chg="add del mod">
          <ac:chgData name="박정환[ 학부재학 / 사이버국방학과 ]" userId="66e84e0c-3181-4519-8e2a-7059c1c30dd7" providerId="ADAL" clId="{337E887D-AD99-4E71-94EF-389F35CB0E82}" dt="2023-07-08T18:01:40.515" v="2570" actId="478"/>
          <ac:picMkLst>
            <pc:docMk/>
            <pc:sldMk cId="2752691397" sldId="288"/>
            <ac:picMk id="2050" creationId="{28E06E91-51DC-3255-26A0-90C24457C591}"/>
          </ac:picMkLst>
        </pc:picChg>
      </pc:sldChg>
      <pc:sldChg chg="modSp new mod">
        <pc:chgData name="박정환[ 학부재학 / 사이버국방학과 ]" userId="66e84e0c-3181-4519-8e2a-7059c1c30dd7" providerId="ADAL" clId="{337E887D-AD99-4E71-94EF-389F35CB0E82}" dt="2023-07-08T18:14:47.478" v="2973" actId="20577"/>
        <pc:sldMkLst>
          <pc:docMk/>
          <pc:sldMk cId="1798034831" sldId="289"/>
        </pc:sldMkLst>
        <pc:spChg chg="mod">
          <ac:chgData name="박정환[ 학부재학 / 사이버국방학과 ]" userId="66e84e0c-3181-4519-8e2a-7059c1c30dd7" providerId="ADAL" clId="{337E887D-AD99-4E71-94EF-389F35CB0E82}" dt="2023-07-08T18:12:40.518" v="2700" actId="20577"/>
          <ac:spMkLst>
            <pc:docMk/>
            <pc:sldMk cId="1798034831" sldId="289"/>
            <ac:spMk id="2" creationId="{0C93A460-1353-E248-003D-F7A3A911187B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14:47.478" v="2973" actId="20577"/>
          <ac:spMkLst>
            <pc:docMk/>
            <pc:sldMk cId="1798034831" sldId="289"/>
            <ac:spMk id="3" creationId="{B1902988-E364-20E2-9E9E-BC33DFF95EC1}"/>
          </ac:spMkLst>
        </pc:spChg>
      </pc:sldChg>
      <pc:sldChg chg="addSp delSp modSp add mod">
        <pc:chgData name="박정환[ 학부재학 / 사이버국방학과 ]" userId="66e84e0c-3181-4519-8e2a-7059c1c30dd7" providerId="ADAL" clId="{337E887D-AD99-4E71-94EF-389F35CB0E82}" dt="2023-07-08T18:16:48.305" v="2985" actId="1076"/>
        <pc:sldMkLst>
          <pc:docMk/>
          <pc:sldMk cId="4115005486" sldId="290"/>
        </pc:sldMkLst>
        <pc:spChg chg="del">
          <ac:chgData name="박정환[ 학부재학 / 사이버국방학과 ]" userId="66e84e0c-3181-4519-8e2a-7059c1c30dd7" providerId="ADAL" clId="{337E887D-AD99-4E71-94EF-389F35CB0E82}" dt="2023-07-08T18:16:20.330" v="2975" actId="478"/>
          <ac:spMkLst>
            <pc:docMk/>
            <pc:sldMk cId="4115005486" sldId="290"/>
            <ac:spMk id="8" creationId="{B89F05A8-3F2A-D977-F2FC-339C7EDAD493}"/>
          </ac:spMkLst>
        </pc:spChg>
        <pc:spChg chg="add del">
          <ac:chgData name="박정환[ 학부재학 / 사이버국방학과 ]" userId="66e84e0c-3181-4519-8e2a-7059c1c30dd7" providerId="ADAL" clId="{337E887D-AD99-4E71-94EF-389F35CB0E82}" dt="2023-07-08T18:16:27.530" v="2980" actId="478"/>
          <ac:spMkLst>
            <pc:docMk/>
            <pc:sldMk cId="4115005486" sldId="290"/>
            <ac:spMk id="9" creationId="{09ED3678-CA85-D304-824A-510202BB98EE}"/>
          </ac:spMkLst>
        </pc:spChg>
        <pc:grpChg chg="del">
          <ac:chgData name="박정환[ 학부재학 / 사이버국방학과 ]" userId="66e84e0c-3181-4519-8e2a-7059c1c30dd7" providerId="ADAL" clId="{337E887D-AD99-4E71-94EF-389F35CB0E82}" dt="2023-07-08T18:16:20.330" v="2975" actId="478"/>
          <ac:grpSpMkLst>
            <pc:docMk/>
            <pc:sldMk cId="4115005486" sldId="290"/>
            <ac:grpSpMk id="6" creationId="{31802DF6-CEF4-2FCE-5DFB-8EF30D528C9E}"/>
          </ac:grpSpMkLst>
        </pc:grpChg>
        <pc:picChg chg="add mod">
          <ac:chgData name="박정환[ 학부재학 / 사이버국방학과 ]" userId="66e84e0c-3181-4519-8e2a-7059c1c30dd7" providerId="ADAL" clId="{337E887D-AD99-4E71-94EF-389F35CB0E82}" dt="2023-07-08T18:16:48.305" v="2985" actId="1076"/>
          <ac:picMkLst>
            <pc:docMk/>
            <pc:sldMk cId="4115005486" sldId="290"/>
            <ac:picMk id="10" creationId="{E92D250A-23EA-9935-0DC0-1A38C178B382}"/>
          </ac:picMkLst>
        </pc:picChg>
      </pc:sldChg>
      <pc:sldChg chg="add del">
        <pc:chgData name="박정환[ 학부재학 / 사이버국방학과 ]" userId="66e84e0c-3181-4519-8e2a-7059c1c30dd7" providerId="ADAL" clId="{337E887D-AD99-4E71-94EF-389F35CB0E82}" dt="2023-07-08T18:16:22.832" v="2978"/>
        <pc:sldMkLst>
          <pc:docMk/>
          <pc:sldMk cId="720094715" sldId="291"/>
        </pc:sldMkLst>
      </pc:sldChg>
      <pc:sldChg chg="modSp add mod">
        <pc:chgData name="박정환[ 학부재학 / 사이버국방학과 ]" userId="66e84e0c-3181-4519-8e2a-7059c1c30dd7" providerId="ADAL" clId="{337E887D-AD99-4E71-94EF-389F35CB0E82}" dt="2023-07-08T18:18:40.898" v="3291" actId="20577"/>
        <pc:sldMkLst>
          <pc:docMk/>
          <pc:sldMk cId="3247033755" sldId="291"/>
        </pc:sldMkLst>
        <pc:spChg chg="mod">
          <ac:chgData name="박정환[ 학부재학 / 사이버국방학과 ]" userId="66e84e0c-3181-4519-8e2a-7059c1c30dd7" providerId="ADAL" clId="{337E887D-AD99-4E71-94EF-389F35CB0E82}" dt="2023-07-08T18:17:40.508" v="3066" actId="20577"/>
          <ac:spMkLst>
            <pc:docMk/>
            <pc:sldMk cId="3247033755" sldId="291"/>
            <ac:spMk id="2" creationId="{0C93A460-1353-E248-003D-F7A3A911187B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18:40.898" v="3291" actId="20577"/>
          <ac:spMkLst>
            <pc:docMk/>
            <pc:sldMk cId="3247033755" sldId="291"/>
            <ac:spMk id="3" creationId="{B1902988-E364-20E2-9E9E-BC33DFF95EC1}"/>
          </ac:spMkLst>
        </pc:spChg>
      </pc:sldChg>
      <pc:sldChg chg="modSp new mod">
        <pc:chgData name="박정환[ 학부재학 / 사이버국방학과 ]" userId="66e84e0c-3181-4519-8e2a-7059c1c30dd7" providerId="ADAL" clId="{337E887D-AD99-4E71-94EF-389F35CB0E82}" dt="2023-07-08T18:22:16.036" v="3447" actId="20577"/>
        <pc:sldMkLst>
          <pc:docMk/>
          <pc:sldMk cId="2409258462" sldId="292"/>
        </pc:sldMkLst>
        <pc:spChg chg="mod">
          <ac:chgData name="박정환[ 학부재학 / 사이버국방학과 ]" userId="66e84e0c-3181-4519-8e2a-7059c1c30dd7" providerId="ADAL" clId="{337E887D-AD99-4E71-94EF-389F35CB0E82}" dt="2023-07-08T18:21:32.849" v="3297" actId="20577"/>
          <ac:spMkLst>
            <pc:docMk/>
            <pc:sldMk cId="2409258462" sldId="292"/>
            <ac:spMk id="2" creationId="{418F8374-AB11-B3A3-DACC-690A7EB4C1F1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22:16.036" v="3447" actId="20577"/>
          <ac:spMkLst>
            <pc:docMk/>
            <pc:sldMk cId="2409258462" sldId="292"/>
            <ac:spMk id="3" creationId="{7C1FFF57-440F-599A-9CA1-DEF23995C3BE}"/>
          </ac:spMkLst>
        </pc:spChg>
      </pc:sldChg>
      <pc:sldChg chg="addSp modSp new mod">
        <pc:chgData name="박정환[ 학부재학 / 사이버국방학과 ]" userId="66e84e0c-3181-4519-8e2a-7059c1c30dd7" providerId="ADAL" clId="{337E887D-AD99-4E71-94EF-389F35CB0E82}" dt="2023-07-08T18:24:21.860" v="3640" actId="1076"/>
        <pc:sldMkLst>
          <pc:docMk/>
          <pc:sldMk cId="2611608214" sldId="293"/>
        </pc:sldMkLst>
        <pc:spChg chg="mod">
          <ac:chgData name="박정환[ 학부재학 / 사이버국방학과 ]" userId="66e84e0c-3181-4519-8e2a-7059c1c30dd7" providerId="ADAL" clId="{337E887D-AD99-4E71-94EF-389F35CB0E82}" dt="2023-07-08T18:22:34.273" v="3463" actId="20577"/>
          <ac:spMkLst>
            <pc:docMk/>
            <pc:sldMk cId="2611608214" sldId="293"/>
            <ac:spMk id="2" creationId="{E2C8BCE8-2C5C-A7F5-C3E8-EFF4B089D8A7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22:41.708" v="3508" actId="20577"/>
          <ac:spMkLst>
            <pc:docMk/>
            <pc:sldMk cId="2611608214" sldId="293"/>
            <ac:spMk id="3" creationId="{313CCA9E-0A78-1CDF-2AFF-089584BC7307}"/>
          </ac:spMkLst>
        </pc:spChg>
        <pc:picChg chg="add mod">
          <ac:chgData name="박정환[ 학부재학 / 사이버국방학과 ]" userId="66e84e0c-3181-4519-8e2a-7059c1c30dd7" providerId="ADAL" clId="{337E887D-AD99-4E71-94EF-389F35CB0E82}" dt="2023-07-08T18:24:21.860" v="3640" actId="1076"/>
          <ac:picMkLst>
            <pc:docMk/>
            <pc:sldMk cId="2611608214" sldId="293"/>
            <ac:picMk id="5" creationId="{D52D2D4A-3D64-18B4-C0F7-1561ABA022FA}"/>
          </ac:picMkLst>
        </pc:picChg>
      </pc:sldChg>
      <pc:sldChg chg="addSp modSp add mod">
        <pc:chgData name="박정환[ 학부재학 / 사이버국방학과 ]" userId="66e84e0c-3181-4519-8e2a-7059c1c30dd7" providerId="ADAL" clId="{337E887D-AD99-4E71-94EF-389F35CB0E82}" dt="2023-07-08T18:25:37.356" v="3754" actId="20577"/>
        <pc:sldMkLst>
          <pc:docMk/>
          <pc:sldMk cId="1409290812" sldId="294"/>
        </pc:sldMkLst>
        <pc:spChg chg="mod">
          <ac:chgData name="박정환[ 학부재학 / 사이버국방학과 ]" userId="66e84e0c-3181-4519-8e2a-7059c1c30dd7" providerId="ADAL" clId="{337E887D-AD99-4E71-94EF-389F35CB0E82}" dt="2023-07-08T18:25:37.356" v="3754" actId="20577"/>
          <ac:spMkLst>
            <pc:docMk/>
            <pc:sldMk cId="1409290812" sldId="294"/>
            <ac:spMk id="2" creationId="{E2C8BCE8-2C5C-A7F5-C3E8-EFF4B089D8A7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23:17.584" v="3607" actId="20577"/>
          <ac:spMkLst>
            <pc:docMk/>
            <pc:sldMk cId="1409290812" sldId="294"/>
            <ac:spMk id="3" creationId="{313CCA9E-0A78-1CDF-2AFF-089584BC7307}"/>
          </ac:spMkLst>
        </pc:spChg>
        <pc:picChg chg="add mod">
          <ac:chgData name="박정환[ 학부재학 / 사이버국방학과 ]" userId="66e84e0c-3181-4519-8e2a-7059c1c30dd7" providerId="ADAL" clId="{337E887D-AD99-4E71-94EF-389F35CB0E82}" dt="2023-07-08T18:24:35.467" v="3643" actId="14100"/>
          <ac:picMkLst>
            <pc:docMk/>
            <pc:sldMk cId="1409290812" sldId="294"/>
            <ac:picMk id="5" creationId="{EEE1B49C-DAE3-741F-09C5-389354E5F5F9}"/>
          </ac:picMkLst>
        </pc:picChg>
      </pc:sldChg>
      <pc:sldChg chg="add del">
        <pc:chgData name="박정환[ 학부재학 / 사이버국방학과 ]" userId="66e84e0c-3181-4519-8e2a-7059c1c30dd7" providerId="ADAL" clId="{337E887D-AD99-4E71-94EF-389F35CB0E82}" dt="2023-07-08T18:22:43.121" v="3510"/>
        <pc:sldMkLst>
          <pc:docMk/>
          <pc:sldMk cId="2804375379" sldId="294"/>
        </pc:sldMkLst>
      </pc:sldChg>
      <pc:sldChg chg="modSp new del mod">
        <pc:chgData name="박정환[ 학부재학 / 사이버국방학과 ]" userId="66e84e0c-3181-4519-8e2a-7059c1c30dd7" providerId="ADAL" clId="{337E887D-AD99-4E71-94EF-389F35CB0E82}" dt="2023-07-08T18:24:02.919" v="3631" actId="680"/>
        <pc:sldMkLst>
          <pc:docMk/>
          <pc:sldMk cId="1450053873" sldId="295"/>
        </pc:sldMkLst>
        <pc:spChg chg="mod">
          <ac:chgData name="박정환[ 학부재학 / 사이버국방학과 ]" userId="66e84e0c-3181-4519-8e2a-7059c1c30dd7" providerId="ADAL" clId="{337E887D-AD99-4E71-94EF-389F35CB0E82}" dt="2023-07-08T18:24:02.755" v="3630" actId="20577"/>
          <ac:spMkLst>
            <pc:docMk/>
            <pc:sldMk cId="1450053873" sldId="295"/>
            <ac:spMk id="2" creationId="{01D5716D-2D51-FF92-0661-8D9EB1557096}"/>
          </ac:spMkLst>
        </pc:spChg>
      </pc:sldChg>
      <pc:sldChg chg="addSp modSp add mod">
        <pc:chgData name="박정환[ 학부재학 / 사이버국방학과 ]" userId="66e84e0c-3181-4519-8e2a-7059c1c30dd7" providerId="ADAL" clId="{337E887D-AD99-4E71-94EF-389F35CB0E82}" dt="2023-07-08T18:25:53.131" v="3789" actId="20577"/>
        <pc:sldMkLst>
          <pc:docMk/>
          <pc:sldMk cId="2929658644" sldId="295"/>
        </pc:sldMkLst>
        <pc:spChg chg="mod">
          <ac:chgData name="박정환[ 학부재학 / 사이버국방학과 ]" userId="66e84e0c-3181-4519-8e2a-7059c1c30dd7" providerId="ADAL" clId="{337E887D-AD99-4E71-94EF-389F35CB0E82}" dt="2023-07-08T18:25:41.503" v="3759" actId="20577"/>
          <ac:spMkLst>
            <pc:docMk/>
            <pc:sldMk cId="2929658644" sldId="295"/>
            <ac:spMk id="2" creationId="{E2C8BCE8-2C5C-A7F5-C3E8-EFF4B089D8A7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25:53.131" v="3789" actId="20577"/>
          <ac:spMkLst>
            <pc:docMk/>
            <pc:sldMk cId="2929658644" sldId="295"/>
            <ac:spMk id="3" creationId="{313CCA9E-0A78-1CDF-2AFF-089584BC7307}"/>
          </ac:spMkLst>
        </pc:spChg>
        <pc:picChg chg="add mod">
          <ac:chgData name="박정환[ 학부재학 / 사이버국방학과 ]" userId="66e84e0c-3181-4519-8e2a-7059c1c30dd7" providerId="ADAL" clId="{337E887D-AD99-4E71-94EF-389F35CB0E82}" dt="2023-07-08T18:24:55.254" v="3647" actId="1076"/>
          <ac:picMkLst>
            <pc:docMk/>
            <pc:sldMk cId="2929658644" sldId="295"/>
            <ac:picMk id="5" creationId="{C29A4083-2555-CB5B-1A95-E4F686E33530}"/>
          </ac:picMkLst>
        </pc:picChg>
      </pc:sldChg>
      <pc:sldChg chg="addSp delSp modSp add mod">
        <pc:chgData name="박정환[ 학부재학 / 사이버국방학과 ]" userId="66e84e0c-3181-4519-8e2a-7059c1c30dd7" providerId="ADAL" clId="{337E887D-AD99-4E71-94EF-389F35CB0E82}" dt="2023-07-08T18:27:01.593" v="3995" actId="22"/>
        <pc:sldMkLst>
          <pc:docMk/>
          <pc:sldMk cId="286649650" sldId="296"/>
        </pc:sldMkLst>
        <pc:spChg chg="mod">
          <ac:chgData name="박정환[ 학부재학 / 사이버국방학과 ]" userId="66e84e0c-3181-4519-8e2a-7059c1c30dd7" providerId="ADAL" clId="{337E887D-AD99-4E71-94EF-389F35CB0E82}" dt="2023-07-08T18:25:59.861" v="3808" actId="20577"/>
          <ac:spMkLst>
            <pc:docMk/>
            <pc:sldMk cId="286649650" sldId="296"/>
            <ac:spMk id="2" creationId="{E2C8BCE8-2C5C-A7F5-C3E8-EFF4B089D8A7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26:56.411" v="3993" actId="20577"/>
          <ac:spMkLst>
            <pc:docMk/>
            <pc:sldMk cId="286649650" sldId="296"/>
            <ac:spMk id="3" creationId="{313CCA9E-0A78-1CDF-2AFF-089584BC7307}"/>
          </ac:spMkLst>
        </pc:spChg>
        <pc:picChg chg="del">
          <ac:chgData name="박정환[ 학부재학 / 사이버국방학과 ]" userId="66e84e0c-3181-4519-8e2a-7059c1c30dd7" providerId="ADAL" clId="{337E887D-AD99-4E71-94EF-389F35CB0E82}" dt="2023-07-08T18:26:31.195" v="3931" actId="478"/>
          <ac:picMkLst>
            <pc:docMk/>
            <pc:sldMk cId="286649650" sldId="296"/>
            <ac:picMk id="5" creationId="{C29A4083-2555-CB5B-1A95-E4F686E33530}"/>
          </ac:picMkLst>
        </pc:picChg>
        <pc:picChg chg="add mod">
          <ac:chgData name="박정환[ 학부재학 / 사이버국방학과 ]" userId="66e84e0c-3181-4519-8e2a-7059c1c30dd7" providerId="ADAL" clId="{337E887D-AD99-4E71-94EF-389F35CB0E82}" dt="2023-07-08T18:26:45" v="3937" actId="1076"/>
          <ac:picMkLst>
            <pc:docMk/>
            <pc:sldMk cId="286649650" sldId="296"/>
            <ac:picMk id="6" creationId="{22120268-6DA1-DDE4-4D6C-28CFDA4E97EE}"/>
          </ac:picMkLst>
        </pc:picChg>
        <pc:picChg chg="add del">
          <ac:chgData name="박정환[ 학부재학 / 사이버국방학과 ]" userId="66e84e0c-3181-4519-8e2a-7059c1c30dd7" providerId="ADAL" clId="{337E887D-AD99-4E71-94EF-389F35CB0E82}" dt="2023-07-08T18:27:01.593" v="3995" actId="22"/>
          <ac:picMkLst>
            <pc:docMk/>
            <pc:sldMk cId="286649650" sldId="296"/>
            <ac:picMk id="8" creationId="{FC0E964C-148F-EE03-CD02-80263214283A}"/>
          </ac:picMkLst>
        </pc:picChg>
      </pc:sldChg>
      <pc:sldChg chg="addSp delSp modSp add mod">
        <pc:chgData name="박정환[ 학부재학 / 사이버국방학과 ]" userId="66e84e0c-3181-4519-8e2a-7059c1c30dd7" providerId="ADAL" clId="{337E887D-AD99-4E71-94EF-389F35CB0E82}" dt="2023-07-08T18:27:54.722" v="4122" actId="14100"/>
        <pc:sldMkLst>
          <pc:docMk/>
          <pc:sldMk cId="3484911049" sldId="297"/>
        </pc:sldMkLst>
        <pc:spChg chg="mod">
          <ac:chgData name="박정환[ 학부재학 / 사이버국방학과 ]" userId="66e84e0c-3181-4519-8e2a-7059c1c30dd7" providerId="ADAL" clId="{337E887D-AD99-4E71-94EF-389F35CB0E82}" dt="2023-07-08T18:27:06.191" v="4002" actId="20577"/>
          <ac:spMkLst>
            <pc:docMk/>
            <pc:sldMk cId="3484911049" sldId="297"/>
            <ac:spMk id="2" creationId="{E2C8BCE8-2C5C-A7F5-C3E8-EFF4B089D8A7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27:41.061" v="4118" actId="20577"/>
          <ac:spMkLst>
            <pc:docMk/>
            <pc:sldMk cId="3484911049" sldId="297"/>
            <ac:spMk id="3" creationId="{313CCA9E-0A78-1CDF-2AFF-089584BC7307}"/>
          </ac:spMkLst>
        </pc:spChg>
        <pc:picChg chg="add mod">
          <ac:chgData name="박정환[ 학부재학 / 사이버국방학과 ]" userId="66e84e0c-3181-4519-8e2a-7059c1c30dd7" providerId="ADAL" clId="{337E887D-AD99-4E71-94EF-389F35CB0E82}" dt="2023-07-08T18:27:54.722" v="4122" actId="14100"/>
          <ac:picMkLst>
            <pc:docMk/>
            <pc:sldMk cId="3484911049" sldId="297"/>
            <ac:picMk id="5" creationId="{53B32AA6-4D3E-1998-C0F4-8B1F0E9C205B}"/>
          </ac:picMkLst>
        </pc:picChg>
        <pc:picChg chg="del">
          <ac:chgData name="박정환[ 학부재학 / 사이버국방학과 ]" userId="66e84e0c-3181-4519-8e2a-7059c1c30dd7" providerId="ADAL" clId="{337E887D-AD99-4E71-94EF-389F35CB0E82}" dt="2023-07-08T18:27:15.657" v="4051" actId="478"/>
          <ac:picMkLst>
            <pc:docMk/>
            <pc:sldMk cId="3484911049" sldId="297"/>
            <ac:picMk id="6" creationId="{22120268-6DA1-DDE4-4D6C-28CFDA4E97EE}"/>
          </ac:picMkLst>
        </pc:picChg>
      </pc:sldChg>
      <pc:sldChg chg="addSp delSp modSp add mod">
        <pc:chgData name="박정환[ 학부재학 / 사이버국방학과 ]" userId="66e84e0c-3181-4519-8e2a-7059c1c30dd7" providerId="ADAL" clId="{337E887D-AD99-4E71-94EF-389F35CB0E82}" dt="2023-07-08T18:28:30.307" v="4230" actId="14100"/>
        <pc:sldMkLst>
          <pc:docMk/>
          <pc:sldMk cId="2794429908" sldId="298"/>
        </pc:sldMkLst>
        <pc:spChg chg="mod">
          <ac:chgData name="박정환[ 학부재학 / 사이버국방학과 ]" userId="66e84e0c-3181-4519-8e2a-7059c1c30dd7" providerId="ADAL" clId="{337E887D-AD99-4E71-94EF-389F35CB0E82}" dt="2023-07-08T18:28:04.712" v="4136" actId="20577"/>
          <ac:spMkLst>
            <pc:docMk/>
            <pc:sldMk cId="2794429908" sldId="298"/>
            <ac:spMk id="2" creationId="{E2C8BCE8-2C5C-A7F5-C3E8-EFF4B089D8A7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28:19.246" v="4227" actId="20577"/>
          <ac:spMkLst>
            <pc:docMk/>
            <pc:sldMk cId="2794429908" sldId="298"/>
            <ac:spMk id="3" creationId="{313CCA9E-0A78-1CDF-2AFF-089584BC7307}"/>
          </ac:spMkLst>
        </pc:spChg>
        <pc:picChg chg="del">
          <ac:chgData name="박정환[ 학부재학 / 사이버국방학과 ]" userId="66e84e0c-3181-4519-8e2a-7059c1c30dd7" providerId="ADAL" clId="{337E887D-AD99-4E71-94EF-389F35CB0E82}" dt="2023-07-08T18:28:07.258" v="4137" actId="478"/>
          <ac:picMkLst>
            <pc:docMk/>
            <pc:sldMk cId="2794429908" sldId="298"/>
            <ac:picMk id="5" creationId="{53B32AA6-4D3E-1998-C0F4-8B1F0E9C205B}"/>
          </ac:picMkLst>
        </pc:picChg>
        <pc:picChg chg="add mod">
          <ac:chgData name="박정환[ 학부재학 / 사이버국방학과 ]" userId="66e84e0c-3181-4519-8e2a-7059c1c30dd7" providerId="ADAL" clId="{337E887D-AD99-4E71-94EF-389F35CB0E82}" dt="2023-07-08T18:28:30.307" v="4230" actId="14100"/>
          <ac:picMkLst>
            <pc:docMk/>
            <pc:sldMk cId="2794429908" sldId="298"/>
            <ac:picMk id="6" creationId="{AB8B2743-1160-8EB3-3AE9-C8B4C40490FC}"/>
          </ac:picMkLst>
        </pc:picChg>
      </pc:sldChg>
      <pc:sldChg chg="addSp delSp modSp add mod">
        <pc:chgData name="박정환[ 학부재학 / 사이버국방학과 ]" userId="66e84e0c-3181-4519-8e2a-7059c1c30dd7" providerId="ADAL" clId="{337E887D-AD99-4E71-94EF-389F35CB0E82}" dt="2023-07-08T18:29:11.333" v="4301" actId="14100"/>
        <pc:sldMkLst>
          <pc:docMk/>
          <pc:sldMk cId="951283326" sldId="299"/>
        </pc:sldMkLst>
        <pc:spChg chg="mod">
          <ac:chgData name="박정환[ 학부재학 / 사이버국방학과 ]" userId="66e84e0c-3181-4519-8e2a-7059c1c30dd7" providerId="ADAL" clId="{337E887D-AD99-4E71-94EF-389F35CB0E82}" dt="2023-07-08T18:28:47.217" v="4239" actId="20577"/>
          <ac:spMkLst>
            <pc:docMk/>
            <pc:sldMk cId="951283326" sldId="299"/>
            <ac:spMk id="2" creationId="{E2C8BCE8-2C5C-A7F5-C3E8-EFF4B089D8A7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28:59.383" v="4297" actId="20577"/>
          <ac:spMkLst>
            <pc:docMk/>
            <pc:sldMk cId="951283326" sldId="299"/>
            <ac:spMk id="3" creationId="{313CCA9E-0A78-1CDF-2AFF-089584BC7307}"/>
          </ac:spMkLst>
        </pc:spChg>
        <pc:picChg chg="add mod">
          <ac:chgData name="박정환[ 학부재학 / 사이버국방학과 ]" userId="66e84e0c-3181-4519-8e2a-7059c1c30dd7" providerId="ADAL" clId="{337E887D-AD99-4E71-94EF-389F35CB0E82}" dt="2023-07-08T18:29:11.333" v="4301" actId="14100"/>
          <ac:picMkLst>
            <pc:docMk/>
            <pc:sldMk cId="951283326" sldId="299"/>
            <ac:picMk id="5" creationId="{312DDB8D-6924-DA51-CEF7-677E27C4B841}"/>
          </ac:picMkLst>
        </pc:picChg>
        <pc:picChg chg="del">
          <ac:chgData name="박정환[ 학부재학 / 사이버국방학과 ]" userId="66e84e0c-3181-4519-8e2a-7059c1c30dd7" providerId="ADAL" clId="{337E887D-AD99-4E71-94EF-389F35CB0E82}" dt="2023-07-08T18:29:00.047" v="4298" actId="478"/>
          <ac:picMkLst>
            <pc:docMk/>
            <pc:sldMk cId="951283326" sldId="299"/>
            <ac:picMk id="6" creationId="{AB8B2743-1160-8EB3-3AE9-C8B4C40490FC}"/>
          </ac:picMkLst>
        </pc:picChg>
      </pc:sldChg>
      <pc:sldChg chg="addSp delSp modSp add mod">
        <pc:chgData name="박정환[ 학부재학 / 사이버국방학과 ]" userId="66e84e0c-3181-4519-8e2a-7059c1c30dd7" providerId="ADAL" clId="{337E887D-AD99-4E71-94EF-389F35CB0E82}" dt="2023-07-08T18:30:19.710" v="4418" actId="14100"/>
        <pc:sldMkLst>
          <pc:docMk/>
          <pc:sldMk cId="1355938683" sldId="300"/>
        </pc:sldMkLst>
        <pc:spChg chg="mod">
          <ac:chgData name="박정환[ 학부재학 / 사이버국방학과 ]" userId="66e84e0c-3181-4519-8e2a-7059c1c30dd7" providerId="ADAL" clId="{337E887D-AD99-4E71-94EF-389F35CB0E82}" dt="2023-07-08T18:29:47.274" v="4314" actId="20577"/>
          <ac:spMkLst>
            <pc:docMk/>
            <pc:sldMk cId="1355938683" sldId="300"/>
            <ac:spMk id="2" creationId="{E2C8BCE8-2C5C-A7F5-C3E8-EFF4B089D8A7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30:04.328" v="4412" actId="20577"/>
          <ac:spMkLst>
            <pc:docMk/>
            <pc:sldMk cId="1355938683" sldId="300"/>
            <ac:spMk id="3" creationId="{313CCA9E-0A78-1CDF-2AFF-089584BC7307}"/>
          </ac:spMkLst>
        </pc:spChg>
        <pc:picChg chg="del">
          <ac:chgData name="박정환[ 학부재학 / 사이버국방학과 ]" userId="66e84e0c-3181-4519-8e2a-7059c1c30dd7" providerId="ADAL" clId="{337E887D-AD99-4E71-94EF-389F35CB0E82}" dt="2023-07-08T18:30:04.950" v="4413" actId="478"/>
          <ac:picMkLst>
            <pc:docMk/>
            <pc:sldMk cId="1355938683" sldId="300"/>
            <ac:picMk id="5" creationId="{312DDB8D-6924-DA51-CEF7-677E27C4B841}"/>
          </ac:picMkLst>
        </pc:picChg>
        <pc:picChg chg="add mod">
          <ac:chgData name="박정환[ 학부재학 / 사이버국방학과 ]" userId="66e84e0c-3181-4519-8e2a-7059c1c30dd7" providerId="ADAL" clId="{337E887D-AD99-4E71-94EF-389F35CB0E82}" dt="2023-07-08T18:30:19.710" v="4418" actId="14100"/>
          <ac:picMkLst>
            <pc:docMk/>
            <pc:sldMk cId="1355938683" sldId="300"/>
            <ac:picMk id="6" creationId="{1CE0E503-4F70-2016-BDFC-25EEBB3F0EEF}"/>
          </ac:picMkLst>
        </pc:picChg>
      </pc:sldChg>
      <pc:sldChg chg="modSp new mod">
        <pc:chgData name="박정환[ 학부재학 / 사이버국방학과 ]" userId="66e84e0c-3181-4519-8e2a-7059c1c30dd7" providerId="ADAL" clId="{337E887D-AD99-4E71-94EF-389F35CB0E82}" dt="2023-07-08T18:34:31.957" v="4578" actId="20577"/>
        <pc:sldMkLst>
          <pc:docMk/>
          <pc:sldMk cId="1877736024" sldId="301"/>
        </pc:sldMkLst>
        <pc:spChg chg="mod">
          <ac:chgData name="박정환[ 학부재학 / 사이버국방학과 ]" userId="66e84e0c-3181-4519-8e2a-7059c1c30dd7" providerId="ADAL" clId="{337E887D-AD99-4E71-94EF-389F35CB0E82}" dt="2023-07-08T18:30:32.691" v="4488" actId="20577"/>
          <ac:spMkLst>
            <pc:docMk/>
            <pc:sldMk cId="1877736024" sldId="301"/>
            <ac:spMk id="2" creationId="{BC4048AA-E60D-22D7-A388-C9FD5C6DAE87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34:31.957" v="4578" actId="20577"/>
          <ac:spMkLst>
            <pc:docMk/>
            <pc:sldMk cId="1877736024" sldId="301"/>
            <ac:spMk id="3" creationId="{C4FC6A14-7468-02D5-B3CF-77BCD8133FEB}"/>
          </ac:spMkLst>
        </pc:spChg>
      </pc:sldChg>
      <pc:sldChg chg="modSp new mod">
        <pc:chgData name="박정환[ 학부재학 / 사이버국방학과 ]" userId="66e84e0c-3181-4519-8e2a-7059c1c30dd7" providerId="ADAL" clId="{337E887D-AD99-4E71-94EF-389F35CB0E82}" dt="2023-07-08T18:51:52.104" v="4909" actId="20577"/>
        <pc:sldMkLst>
          <pc:docMk/>
          <pc:sldMk cId="4064074884" sldId="302"/>
        </pc:sldMkLst>
        <pc:spChg chg="mod">
          <ac:chgData name="박정환[ 학부재학 / 사이버국방학과 ]" userId="66e84e0c-3181-4519-8e2a-7059c1c30dd7" providerId="ADAL" clId="{337E887D-AD99-4E71-94EF-389F35CB0E82}" dt="2023-07-08T18:37:10.710" v="4591" actId="20577"/>
          <ac:spMkLst>
            <pc:docMk/>
            <pc:sldMk cId="4064074884" sldId="302"/>
            <ac:spMk id="2" creationId="{811B09F0-F72B-71E7-302B-DB49C60CE016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51:52.104" v="4909" actId="20577"/>
          <ac:spMkLst>
            <pc:docMk/>
            <pc:sldMk cId="4064074884" sldId="302"/>
            <ac:spMk id="3" creationId="{48F12C03-06E6-9C5B-2BCD-8DFA78FDFE87}"/>
          </ac:spMkLst>
        </pc:spChg>
      </pc:sldChg>
      <pc:sldChg chg="addSp delSp modSp add mod">
        <pc:chgData name="박정환[ 학부재학 / 사이버국방학과 ]" userId="66e84e0c-3181-4519-8e2a-7059c1c30dd7" providerId="ADAL" clId="{337E887D-AD99-4E71-94EF-389F35CB0E82}" dt="2023-07-08T18:53:32.193" v="4951" actId="478"/>
        <pc:sldMkLst>
          <pc:docMk/>
          <pc:sldMk cId="1905336340" sldId="303"/>
        </pc:sldMkLst>
        <pc:spChg chg="add del mod">
          <ac:chgData name="박정환[ 학부재학 / 사이버국방학과 ]" userId="66e84e0c-3181-4519-8e2a-7059c1c30dd7" providerId="ADAL" clId="{337E887D-AD99-4E71-94EF-389F35CB0E82}" dt="2023-07-08T18:53:17.260" v="4944" actId="27636"/>
          <ac:spMkLst>
            <pc:docMk/>
            <pc:sldMk cId="1905336340" sldId="303"/>
            <ac:spMk id="3" creationId="{48F12C03-06E6-9C5B-2BCD-8DFA78FDFE87}"/>
          </ac:spMkLst>
        </pc:spChg>
        <pc:picChg chg="add del mod ord">
          <ac:chgData name="박정환[ 학부재학 / 사이버국방학과 ]" userId="66e84e0c-3181-4519-8e2a-7059c1c30dd7" providerId="ADAL" clId="{337E887D-AD99-4E71-94EF-389F35CB0E82}" dt="2023-07-08T18:52:18.225" v="4920" actId="22"/>
          <ac:picMkLst>
            <pc:docMk/>
            <pc:sldMk cId="1905336340" sldId="303"/>
            <ac:picMk id="5" creationId="{BEF015E5-13AB-C64D-D05C-5B2A772E5F98}"/>
          </ac:picMkLst>
        </pc:picChg>
        <pc:picChg chg="add del mod">
          <ac:chgData name="박정환[ 학부재학 / 사이버국방학과 ]" userId="66e84e0c-3181-4519-8e2a-7059c1c30dd7" providerId="ADAL" clId="{337E887D-AD99-4E71-94EF-389F35CB0E82}" dt="2023-07-08T18:53:32.193" v="4951" actId="478"/>
          <ac:picMkLst>
            <pc:docMk/>
            <pc:sldMk cId="1905336340" sldId="303"/>
            <ac:picMk id="7" creationId="{AD5F8DDB-0B3E-4434-330C-74448B1BDA1C}"/>
          </ac:picMkLst>
        </pc:picChg>
      </pc:sldChg>
      <pc:sldChg chg="new del">
        <pc:chgData name="박정환[ 학부재학 / 사이버국방학과 ]" userId="66e84e0c-3181-4519-8e2a-7059c1c30dd7" providerId="ADAL" clId="{337E887D-AD99-4E71-94EF-389F35CB0E82}" dt="2023-07-08T18:52:04.540" v="4911" actId="680"/>
        <pc:sldMkLst>
          <pc:docMk/>
          <pc:sldMk cId="2973483183" sldId="303"/>
        </pc:sldMkLst>
      </pc:sldChg>
      <pc:sldChg chg="add del">
        <pc:chgData name="박정환[ 학부재학 / 사이버국방학과 ]" userId="66e84e0c-3181-4519-8e2a-7059c1c30dd7" providerId="ADAL" clId="{337E887D-AD99-4E71-94EF-389F35CB0E82}" dt="2023-07-08T18:52:10.688" v="4914"/>
        <pc:sldMkLst>
          <pc:docMk/>
          <pc:sldMk cId="42370603" sldId="304"/>
        </pc:sldMkLst>
      </pc:sldChg>
      <pc:sldChg chg="modSp add mod">
        <pc:chgData name="박정환[ 학부재학 / 사이버국방학과 ]" userId="66e84e0c-3181-4519-8e2a-7059c1c30dd7" providerId="ADAL" clId="{337E887D-AD99-4E71-94EF-389F35CB0E82}" dt="2023-07-08T18:55:09.289" v="5224" actId="20577"/>
        <pc:sldMkLst>
          <pc:docMk/>
          <pc:sldMk cId="1928973858" sldId="304"/>
        </pc:sldMkLst>
        <pc:spChg chg="mod">
          <ac:chgData name="박정환[ 학부재학 / 사이버국방학과 ]" userId="66e84e0c-3181-4519-8e2a-7059c1c30dd7" providerId="ADAL" clId="{337E887D-AD99-4E71-94EF-389F35CB0E82}" dt="2023-07-08T18:55:09.289" v="5224" actId="20577"/>
          <ac:spMkLst>
            <pc:docMk/>
            <pc:sldMk cId="1928973858" sldId="304"/>
            <ac:spMk id="3" creationId="{48F12C03-06E6-9C5B-2BCD-8DFA78FDFE87}"/>
          </ac:spMkLst>
        </pc:spChg>
      </pc:sldChg>
      <pc:sldChg chg="modSp add mod">
        <pc:chgData name="박정환[ 학부재학 / 사이버국방학과 ]" userId="66e84e0c-3181-4519-8e2a-7059c1c30dd7" providerId="ADAL" clId="{337E887D-AD99-4E71-94EF-389F35CB0E82}" dt="2023-07-08T18:53:27.661" v="4950" actId="1076"/>
        <pc:sldMkLst>
          <pc:docMk/>
          <pc:sldMk cId="1259220551" sldId="305"/>
        </pc:sldMkLst>
        <pc:spChg chg="mod">
          <ac:chgData name="박정환[ 학부재학 / 사이버국방학과 ]" userId="66e84e0c-3181-4519-8e2a-7059c1c30dd7" providerId="ADAL" clId="{337E887D-AD99-4E71-94EF-389F35CB0E82}" dt="2023-07-08T18:53:17.241" v="4943" actId="27636"/>
          <ac:spMkLst>
            <pc:docMk/>
            <pc:sldMk cId="1259220551" sldId="305"/>
            <ac:spMk id="3" creationId="{48F12C03-06E6-9C5B-2BCD-8DFA78FDFE87}"/>
          </ac:spMkLst>
        </pc:spChg>
        <pc:picChg chg="mod">
          <ac:chgData name="박정환[ 학부재학 / 사이버국방학과 ]" userId="66e84e0c-3181-4519-8e2a-7059c1c30dd7" providerId="ADAL" clId="{337E887D-AD99-4E71-94EF-389F35CB0E82}" dt="2023-07-08T18:53:27.661" v="4950" actId="1076"/>
          <ac:picMkLst>
            <pc:docMk/>
            <pc:sldMk cId="1259220551" sldId="305"/>
            <ac:picMk id="7" creationId="{AD5F8DDB-0B3E-4434-330C-74448B1BDA1C}"/>
          </ac:picMkLst>
        </pc:picChg>
      </pc:sldChg>
      <pc:sldChg chg="addSp delSp modSp new mod">
        <pc:chgData name="박정환[ 학부재학 / 사이버국방학과 ]" userId="66e84e0c-3181-4519-8e2a-7059c1c30dd7" providerId="ADAL" clId="{337E887D-AD99-4E71-94EF-389F35CB0E82}" dt="2023-07-08T18:55:30.797" v="5249" actId="14100"/>
        <pc:sldMkLst>
          <pc:docMk/>
          <pc:sldMk cId="559840200" sldId="306"/>
        </pc:sldMkLst>
        <pc:spChg chg="mod">
          <ac:chgData name="박정환[ 학부재학 / 사이버국방학과 ]" userId="66e84e0c-3181-4519-8e2a-7059c1c30dd7" providerId="ADAL" clId="{337E887D-AD99-4E71-94EF-389F35CB0E82}" dt="2023-07-08T18:55:24.311" v="5246" actId="20577"/>
          <ac:spMkLst>
            <pc:docMk/>
            <pc:sldMk cId="559840200" sldId="306"/>
            <ac:spMk id="2" creationId="{9050DD6F-61D4-E9B4-9464-5C5D61BF9A54}"/>
          </ac:spMkLst>
        </pc:spChg>
        <pc:spChg chg="del">
          <ac:chgData name="박정환[ 학부재학 / 사이버국방학과 ]" userId="66e84e0c-3181-4519-8e2a-7059c1c30dd7" providerId="ADAL" clId="{337E887D-AD99-4E71-94EF-389F35CB0E82}" dt="2023-07-08T18:55:26.514" v="5247" actId="22"/>
          <ac:spMkLst>
            <pc:docMk/>
            <pc:sldMk cId="559840200" sldId="306"/>
            <ac:spMk id="3" creationId="{D454572D-DFC0-8033-D86D-21BCF445378E}"/>
          </ac:spMkLst>
        </pc:spChg>
        <pc:picChg chg="add mod ord">
          <ac:chgData name="박정환[ 학부재학 / 사이버국방학과 ]" userId="66e84e0c-3181-4519-8e2a-7059c1c30dd7" providerId="ADAL" clId="{337E887D-AD99-4E71-94EF-389F35CB0E82}" dt="2023-07-08T18:55:30.797" v="5249" actId="14100"/>
          <ac:picMkLst>
            <pc:docMk/>
            <pc:sldMk cId="559840200" sldId="306"/>
            <ac:picMk id="5" creationId="{E1BA35AC-DCE9-B62B-FEDF-A30B7CF241AD}"/>
          </ac:picMkLst>
        </pc:picChg>
      </pc:sldChg>
      <pc:sldChg chg="addSp modSp new mod">
        <pc:chgData name="박정환[ 학부재학 / 사이버국방학과 ]" userId="66e84e0c-3181-4519-8e2a-7059c1c30dd7" providerId="ADAL" clId="{337E887D-AD99-4E71-94EF-389F35CB0E82}" dt="2023-07-08T18:57:43.568" v="5316" actId="207"/>
        <pc:sldMkLst>
          <pc:docMk/>
          <pc:sldMk cId="2229179055" sldId="307"/>
        </pc:sldMkLst>
        <pc:spChg chg="mod">
          <ac:chgData name="박정환[ 학부재학 / 사이버국방학과 ]" userId="66e84e0c-3181-4519-8e2a-7059c1c30dd7" providerId="ADAL" clId="{337E887D-AD99-4E71-94EF-389F35CB0E82}" dt="2023-07-08T18:55:39.287" v="5289" actId="20577"/>
          <ac:spMkLst>
            <pc:docMk/>
            <pc:sldMk cId="2229179055" sldId="307"/>
            <ac:spMk id="2" creationId="{3334E7E6-F7F0-8887-077D-42D1881716ED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8:57:07.511" v="5306" actId="14100"/>
          <ac:spMkLst>
            <pc:docMk/>
            <pc:sldMk cId="2229179055" sldId="307"/>
            <ac:spMk id="4" creationId="{2B37F6EF-37FC-CAF1-6480-FA391BCFA910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8:56:49.792" v="5296" actId="1076"/>
          <ac:spMkLst>
            <pc:docMk/>
            <pc:sldMk cId="2229179055" sldId="307"/>
            <ac:spMk id="5" creationId="{7DE10D05-C5F8-B192-CEA4-F82E505B5E27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8:56:55.923" v="5299" actId="207"/>
          <ac:spMkLst>
            <pc:docMk/>
            <pc:sldMk cId="2229179055" sldId="307"/>
            <ac:spMk id="6" creationId="{E2828850-C683-A47D-796A-E9831BDFEE7B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8:57:14.943" v="5307" actId="2085"/>
          <ac:spMkLst>
            <pc:docMk/>
            <pc:sldMk cId="2229179055" sldId="307"/>
            <ac:spMk id="7" creationId="{47DD00B2-7BE0-C2A9-0190-0B240B8CAC71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8:57:17.353" v="5308" actId="2085"/>
          <ac:spMkLst>
            <pc:docMk/>
            <pc:sldMk cId="2229179055" sldId="307"/>
            <ac:spMk id="8" creationId="{C1F1FE2F-B9AD-DAD6-82B0-BE7637ACD6E4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8:57:32.102" v="5312" actId="207"/>
          <ac:spMkLst>
            <pc:docMk/>
            <pc:sldMk cId="2229179055" sldId="307"/>
            <ac:spMk id="9" creationId="{C91F5937-AB74-0747-A49C-3833EF84ED9B}"/>
          </ac:spMkLst>
        </pc:spChg>
        <pc:spChg chg="add mod">
          <ac:chgData name="박정환[ 학부재학 / 사이버국방학과 ]" userId="66e84e0c-3181-4519-8e2a-7059c1c30dd7" providerId="ADAL" clId="{337E887D-AD99-4E71-94EF-389F35CB0E82}" dt="2023-07-08T18:57:43.568" v="5316" actId="207"/>
          <ac:spMkLst>
            <pc:docMk/>
            <pc:sldMk cId="2229179055" sldId="307"/>
            <ac:spMk id="10" creationId="{D57AE62C-88FB-34CE-D4CE-E4E72E7DCA88}"/>
          </ac:spMkLst>
        </pc:spChg>
      </pc:sldChg>
      <pc:sldChg chg="addSp delSp modSp new mod">
        <pc:chgData name="박정환[ 학부재학 / 사이버국방학과 ]" userId="66e84e0c-3181-4519-8e2a-7059c1c30dd7" providerId="ADAL" clId="{337E887D-AD99-4E71-94EF-389F35CB0E82}" dt="2023-07-08T18:58:40.427" v="5495" actId="1076"/>
        <pc:sldMkLst>
          <pc:docMk/>
          <pc:sldMk cId="36787079" sldId="308"/>
        </pc:sldMkLst>
        <pc:spChg chg="mod">
          <ac:chgData name="박정환[ 학부재학 / 사이버국방학과 ]" userId="66e84e0c-3181-4519-8e2a-7059c1c30dd7" providerId="ADAL" clId="{337E887D-AD99-4E71-94EF-389F35CB0E82}" dt="2023-07-08T18:57:52.671" v="5338" actId="20577"/>
          <ac:spMkLst>
            <pc:docMk/>
            <pc:sldMk cId="36787079" sldId="308"/>
            <ac:spMk id="2" creationId="{DE9A237F-3238-09B8-AC25-A1BABE5C4881}"/>
          </ac:spMkLst>
        </pc:spChg>
        <pc:spChg chg="mod">
          <ac:chgData name="박정환[ 학부재학 / 사이버국방학과 ]" userId="66e84e0c-3181-4519-8e2a-7059c1c30dd7" providerId="ADAL" clId="{337E887D-AD99-4E71-94EF-389F35CB0E82}" dt="2023-07-08T18:58:33.236" v="5489" actId="20577"/>
          <ac:spMkLst>
            <pc:docMk/>
            <pc:sldMk cId="36787079" sldId="308"/>
            <ac:spMk id="3" creationId="{34DDCAE4-53D7-FBE6-8781-4EFB8DED03B1}"/>
          </ac:spMkLst>
        </pc:spChg>
        <pc:picChg chg="add del mod">
          <ac:chgData name="박정환[ 학부재학 / 사이버국방학과 ]" userId="66e84e0c-3181-4519-8e2a-7059c1c30dd7" providerId="ADAL" clId="{337E887D-AD99-4E71-94EF-389F35CB0E82}" dt="2023-07-08T18:58:09.666" v="5345"/>
          <ac:picMkLst>
            <pc:docMk/>
            <pc:sldMk cId="36787079" sldId="308"/>
            <ac:picMk id="4" creationId="{F03194A2-0EC9-D10E-7971-208EF6D07174}"/>
          </ac:picMkLst>
        </pc:picChg>
        <pc:picChg chg="add mod">
          <ac:chgData name="박정환[ 학부재학 / 사이버국방학과 ]" userId="66e84e0c-3181-4519-8e2a-7059c1c30dd7" providerId="ADAL" clId="{337E887D-AD99-4E71-94EF-389F35CB0E82}" dt="2023-07-08T18:58:40.427" v="5495" actId="1076"/>
          <ac:picMkLst>
            <pc:docMk/>
            <pc:sldMk cId="36787079" sldId="308"/>
            <ac:picMk id="5" creationId="{F9BCE00D-F6E9-1CC7-E595-8681312A0FE3}"/>
          </ac:picMkLst>
        </pc:picChg>
      </pc:sldChg>
    </pc:docChg>
  </pc:docChgLst>
  <pc:docChgLst>
    <pc:chgData name="박정환[ 학부재학 / 사이버국방학과 ]" userId="66e84e0c-3181-4519-8e2a-7059c1c30dd7" providerId="ADAL" clId="{EDE0DC47-4C23-4EE8-8060-F30457CF98F8}"/>
    <pc:docChg chg="undo custSel addSld modSld addSection modSection">
      <pc:chgData name="박정환[ 학부재학 / 사이버국방학과 ]" userId="66e84e0c-3181-4519-8e2a-7059c1c30dd7" providerId="ADAL" clId="{EDE0DC47-4C23-4EE8-8060-F30457CF98F8}" dt="2023-07-23T04:43:49.067" v="881" actId="403"/>
      <pc:docMkLst>
        <pc:docMk/>
      </pc:docMkLst>
      <pc:sldChg chg="addSp modSp mod">
        <pc:chgData name="박정환[ 학부재학 / 사이버국방학과 ]" userId="66e84e0c-3181-4519-8e2a-7059c1c30dd7" providerId="ADAL" clId="{EDE0DC47-4C23-4EE8-8060-F30457CF98F8}" dt="2023-07-23T03:09:07.123" v="1" actId="1076"/>
        <pc:sldMkLst>
          <pc:docMk/>
          <pc:sldMk cId="2715105127" sldId="296"/>
        </pc:sldMkLst>
        <pc:picChg chg="add mod">
          <ac:chgData name="박정환[ 학부재학 / 사이버국방학과 ]" userId="66e84e0c-3181-4519-8e2a-7059c1c30dd7" providerId="ADAL" clId="{EDE0DC47-4C23-4EE8-8060-F30457CF98F8}" dt="2023-07-23T03:09:07.123" v="1" actId="1076"/>
          <ac:picMkLst>
            <pc:docMk/>
            <pc:sldMk cId="2715105127" sldId="296"/>
            <ac:picMk id="5" creationId="{BD368DEF-5E0C-28DD-DD08-996391BC1F0E}"/>
          </ac:picMkLst>
        </pc:picChg>
      </pc:sldChg>
      <pc:sldChg chg="addSp modSp mod">
        <pc:chgData name="박정환[ 학부재학 / 사이버국방학과 ]" userId="66e84e0c-3181-4519-8e2a-7059c1c30dd7" providerId="ADAL" clId="{EDE0DC47-4C23-4EE8-8060-F30457CF98F8}" dt="2023-07-23T03:09:36.482" v="7" actId="14100"/>
        <pc:sldMkLst>
          <pc:docMk/>
          <pc:sldMk cId="3928063196" sldId="297"/>
        </pc:sldMkLst>
        <pc:picChg chg="add mod modCrop">
          <ac:chgData name="박정환[ 학부재학 / 사이버국방학과 ]" userId="66e84e0c-3181-4519-8e2a-7059c1c30dd7" providerId="ADAL" clId="{EDE0DC47-4C23-4EE8-8060-F30457CF98F8}" dt="2023-07-23T03:09:36.482" v="7" actId="14100"/>
          <ac:picMkLst>
            <pc:docMk/>
            <pc:sldMk cId="3928063196" sldId="297"/>
            <ac:picMk id="5" creationId="{A86E3DA0-9188-75E8-50A2-8E2540BE8C52}"/>
          </ac:picMkLst>
        </pc:picChg>
      </pc:sldChg>
      <pc:sldChg chg="addSp delSp modSp mod">
        <pc:chgData name="박정환[ 학부재학 / 사이버국방학과 ]" userId="66e84e0c-3181-4519-8e2a-7059c1c30dd7" providerId="ADAL" clId="{EDE0DC47-4C23-4EE8-8060-F30457CF98F8}" dt="2023-07-23T03:11:19.063" v="15" actId="1076"/>
        <pc:sldMkLst>
          <pc:docMk/>
          <pc:sldMk cId="748103488" sldId="299"/>
        </pc:sldMkLst>
        <pc:spChg chg="mod">
          <ac:chgData name="박정환[ 학부재학 / 사이버국방학과 ]" userId="66e84e0c-3181-4519-8e2a-7059c1c30dd7" providerId="ADAL" clId="{EDE0DC47-4C23-4EE8-8060-F30457CF98F8}" dt="2023-07-23T03:11:16.914" v="14"/>
          <ac:spMkLst>
            <pc:docMk/>
            <pc:sldMk cId="748103488" sldId="299"/>
            <ac:spMk id="3" creationId="{C71E1133-3A9C-D014-F155-258AC26ACA17}"/>
          </ac:spMkLst>
        </pc:spChg>
        <pc:spChg chg="add del">
          <ac:chgData name="박정환[ 학부재학 / 사이버국방학과 ]" userId="66e84e0c-3181-4519-8e2a-7059c1c30dd7" providerId="ADAL" clId="{EDE0DC47-4C23-4EE8-8060-F30457CF98F8}" dt="2023-07-23T03:11:14.705" v="12"/>
          <ac:spMkLst>
            <pc:docMk/>
            <pc:sldMk cId="748103488" sldId="299"/>
            <ac:spMk id="6" creationId="{83D598B1-8204-247C-F964-E4F7D420C9A4}"/>
          </ac:spMkLst>
        </pc:spChg>
        <pc:picChg chg="add mod">
          <ac:chgData name="박정환[ 학부재학 / 사이버국방학과 ]" userId="66e84e0c-3181-4519-8e2a-7059c1c30dd7" providerId="ADAL" clId="{EDE0DC47-4C23-4EE8-8060-F30457CF98F8}" dt="2023-07-23T03:11:19.063" v="15" actId="1076"/>
          <ac:picMkLst>
            <pc:docMk/>
            <pc:sldMk cId="748103488" sldId="299"/>
            <ac:picMk id="5" creationId="{A21F2451-9AAC-4C5D-E0FC-3B200B2DA7CC}"/>
          </ac:picMkLst>
        </pc:picChg>
      </pc:sldChg>
      <pc:sldChg chg="modSp new mod">
        <pc:chgData name="박정환[ 학부재학 / 사이버국방학과 ]" userId="66e84e0c-3181-4519-8e2a-7059c1c30dd7" providerId="ADAL" clId="{EDE0DC47-4C23-4EE8-8060-F30457CF98F8}" dt="2023-07-23T04:35:18.398" v="45" actId="20577"/>
        <pc:sldMkLst>
          <pc:docMk/>
          <pc:sldMk cId="1476466875" sldId="300"/>
        </pc:sldMkLst>
        <pc:spChg chg="mod">
          <ac:chgData name="박정환[ 학부재학 / 사이버국방학과 ]" userId="66e84e0c-3181-4519-8e2a-7059c1c30dd7" providerId="ADAL" clId="{EDE0DC47-4C23-4EE8-8060-F30457CF98F8}" dt="2023-07-23T04:28:41.993" v="39" actId="20577"/>
          <ac:spMkLst>
            <pc:docMk/>
            <pc:sldMk cId="1476466875" sldId="300"/>
            <ac:spMk id="2" creationId="{F996EA91-46EE-CCE4-B2BC-A662A10E47E6}"/>
          </ac:spMkLst>
        </pc:spChg>
        <pc:spChg chg="mod">
          <ac:chgData name="박정환[ 학부재학 / 사이버국방학과 ]" userId="66e84e0c-3181-4519-8e2a-7059c1c30dd7" providerId="ADAL" clId="{EDE0DC47-4C23-4EE8-8060-F30457CF98F8}" dt="2023-07-23T04:35:18.398" v="45" actId="20577"/>
          <ac:spMkLst>
            <pc:docMk/>
            <pc:sldMk cId="1476466875" sldId="300"/>
            <ac:spMk id="3" creationId="{407B3C4D-4D63-F48D-A8A1-F0C650830ABA}"/>
          </ac:spMkLst>
        </pc:spChg>
      </pc:sldChg>
      <pc:sldChg chg="addSp modSp new mod">
        <pc:chgData name="박정환[ 학부재학 / 사이버국방학과 ]" userId="66e84e0c-3181-4519-8e2a-7059c1c30dd7" providerId="ADAL" clId="{EDE0DC47-4C23-4EE8-8060-F30457CF98F8}" dt="2023-07-23T04:37:08.048" v="253" actId="1076"/>
        <pc:sldMkLst>
          <pc:docMk/>
          <pc:sldMk cId="3213902100" sldId="301"/>
        </pc:sldMkLst>
        <pc:spChg chg="mod">
          <ac:chgData name="박정환[ 학부재학 / 사이버국방학과 ]" userId="66e84e0c-3181-4519-8e2a-7059c1c30dd7" providerId="ADAL" clId="{EDE0DC47-4C23-4EE8-8060-F30457CF98F8}" dt="2023-07-23T04:35:26.555" v="66" actId="20577"/>
          <ac:spMkLst>
            <pc:docMk/>
            <pc:sldMk cId="3213902100" sldId="301"/>
            <ac:spMk id="2" creationId="{7793328B-D961-E7E7-3740-A8BB079AA6E9}"/>
          </ac:spMkLst>
        </pc:spChg>
        <pc:spChg chg="mod">
          <ac:chgData name="박정환[ 학부재학 / 사이버국방학과 ]" userId="66e84e0c-3181-4519-8e2a-7059c1c30dd7" providerId="ADAL" clId="{EDE0DC47-4C23-4EE8-8060-F30457CF98F8}" dt="2023-07-23T04:37:06.544" v="252" actId="20577"/>
          <ac:spMkLst>
            <pc:docMk/>
            <pc:sldMk cId="3213902100" sldId="301"/>
            <ac:spMk id="3" creationId="{6343B5F9-4902-71B2-507C-1E8DC5E5DABF}"/>
          </ac:spMkLst>
        </pc:spChg>
        <pc:picChg chg="add mod">
          <ac:chgData name="박정환[ 학부재학 / 사이버국방학과 ]" userId="66e84e0c-3181-4519-8e2a-7059c1c30dd7" providerId="ADAL" clId="{EDE0DC47-4C23-4EE8-8060-F30457CF98F8}" dt="2023-07-23T04:37:08.048" v="253" actId="1076"/>
          <ac:picMkLst>
            <pc:docMk/>
            <pc:sldMk cId="3213902100" sldId="301"/>
            <ac:picMk id="5" creationId="{E5AD4AD5-10DF-1795-696D-88D849FD1635}"/>
          </ac:picMkLst>
        </pc:picChg>
      </pc:sldChg>
      <pc:sldChg chg="addSp modSp new mod">
        <pc:chgData name="박정환[ 학부재학 / 사이버국방학과 ]" userId="66e84e0c-3181-4519-8e2a-7059c1c30dd7" providerId="ADAL" clId="{EDE0DC47-4C23-4EE8-8060-F30457CF98F8}" dt="2023-07-23T04:37:25.145" v="256" actId="1076"/>
        <pc:sldMkLst>
          <pc:docMk/>
          <pc:sldMk cId="817885010" sldId="302"/>
        </pc:sldMkLst>
        <pc:spChg chg="mod">
          <ac:chgData name="박정환[ 학부재학 / 사이버국방학과 ]" userId="66e84e0c-3181-4519-8e2a-7059c1c30dd7" providerId="ADAL" clId="{EDE0DC47-4C23-4EE8-8060-F30457CF98F8}" dt="2023-07-23T04:36:46.141" v="146" actId="20577"/>
          <ac:spMkLst>
            <pc:docMk/>
            <pc:sldMk cId="817885010" sldId="302"/>
            <ac:spMk id="2" creationId="{A7B54EB4-D3CB-FA47-21C2-D775222BC290}"/>
          </ac:spMkLst>
        </pc:spChg>
        <pc:spChg chg="mod">
          <ac:chgData name="박정환[ 학부재학 / 사이버국방학과 ]" userId="66e84e0c-3181-4519-8e2a-7059c1c30dd7" providerId="ADAL" clId="{EDE0DC47-4C23-4EE8-8060-F30457CF98F8}" dt="2023-07-23T04:37:13.593" v="254"/>
          <ac:spMkLst>
            <pc:docMk/>
            <pc:sldMk cId="817885010" sldId="302"/>
            <ac:spMk id="3" creationId="{AB6AFA9B-0ADF-EEA2-AE85-9731F31461DA}"/>
          </ac:spMkLst>
        </pc:spChg>
        <pc:picChg chg="add mod">
          <ac:chgData name="박정환[ 학부재학 / 사이버국방학과 ]" userId="66e84e0c-3181-4519-8e2a-7059c1c30dd7" providerId="ADAL" clId="{EDE0DC47-4C23-4EE8-8060-F30457CF98F8}" dt="2023-07-23T04:37:25.145" v="256" actId="1076"/>
          <ac:picMkLst>
            <pc:docMk/>
            <pc:sldMk cId="817885010" sldId="302"/>
            <ac:picMk id="5" creationId="{AC1E0810-82AF-2BE5-B814-37CBDB51E71E}"/>
          </ac:picMkLst>
        </pc:picChg>
      </pc:sldChg>
      <pc:sldChg chg="addSp modSp new mod">
        <pc:chgData name="박정환[ 학부재학 / 사이버국방학과 ]" userId="66e84e0c-3181-4519-8e2a-7059c1c30dd7" providerId="ADAL" clId="{EDE0DC47-4C23-4EE8-8060-F30457CF98F8}" dt="2023-07-23T04:39:54.283" v="481" actId="20577"/>
        <pc:sldMkLst>
          <pc:docMk/>
          <pc:sldMk cId="2653670592" sldId="303"/>
        </pc:sldMkLst>
        <pc:spChg chg="mod">
          <ac:chgData name="박정환[ 학부재학 / 사이버국방학과 ]" userId="66e84e0c-3181-4519-8e2a-7059c1c30dd7" providerId="ADAL" clId="{EDE0DC47-4C23-4EE8-8060-F30457CF98F8}" dt="2023-07-23T04:38:20.238" v="270" actId="20577"/>
          <ac:spMkLst>
            <pc:docMk/>
            <pc:sldMk cId="2653670592" sldId="303"/>
            <ac:spMk id="2" creationId="{0C6EB6CE-32AC-1316-DADA-FF22DD73DBE7}"/>
          </ac:spMkLst>
        </pc:spChg>
        <pc:spChg chg="mod">
          <ac:chgData name="박정환[ 학부재학 / 사이버국방학과 ]" userId="66e84e0c-3181-4519-8e2a-7059c1c30dd7" providerId="ADAL" clId="{EDE0DC47-4C23-4EE8-8060-F30457CF98F8}" dt="2023-07-23T04:39:54.283" v="481" actId="20577"/>
          <ac:spMkLst>
            <pc:docMk/>
            <pc:sldMk cId="2653670592" sldId="303"/>
            <ac:spMk id="3" creationId="{8C0B88F3-16D5-C0D2-BC36-E795A9C280B8}"/>
          </ac:spMkLst>
        </pc:spChg>
        <pc:picChg chg="add mod">
          <ac:chgData name="박정환[ 학부재학 / 사이버국방학과 ]" userId="66e84e0c-3181-4519-8e2a-7059c1c30dd7" providerId="ADAL" clId="{EDE0DC47-4C23-4EE8-8060-F30457CF98F8}" dt="2023-07-23T04:38:35.027" v="312" actId="14100"/>
          <ac:picMkLst>
            <pc:docMk/>
            <pc:sldMk cId="2653670592" sldId="303"/>
            <ac:picMk id="5" creationId="{6B4E44E6-975F-5FA2-AF8A-8BC681E3919D}"/>
          </ac:picMkLst>
        </pc:picChg>
      </pc:sldChg>
      <pc:sldChg chg="addSp modSp new mod">
        <pc:chgData name="박정환[ 학부재학 / 사이버국방학과 ]" userId="66e84e0c-3181-4519-8e2a-7059c1c30dd7" providerId="ADAL" clId="{EDE0DC47-4C23-4EE8-8060-F30457CF98F8}" dt="2023-07-23T04:39:58.915" v="489" actId="20577"/>
        <pc:sldMkLst>
          <pc:docMk/>
          <pc:sldMk cId="2804680085" sldId="304"/>
        </pc:sldMkLst>
        <pc:spChg chg="mod">
          <ac:chgData name="박정환[ 학부재학 / 사이버국방학과 ]" userId="66e84e0c-3181-4519-8e2a-7059c1c30dd7" providerId="ADAL" clId="{EDE0DC47-4C23-4EE8-8060-F30457CF98F8}" dt="2023-07-23T04:38:55.049" v="326" actId="20577"/>
          <ac:spMkLst>
            <pc:docMk/>
            <pc:sldMk cId="2804680085" sldId="304"/>
            <ac:spMk id="2" creationId="{9687DED5-FE58-454B-18BA-0929AED07F13}"/>
          </ac:spMkLst>
        </pc:spChg>
        <pc:spChg chg="mod">
          <ac:chgData name="박정환[ 학부재학 / 사이버국방학과 ]" userId="66e84e0c-3181-4519-8e2a-7059c1c30dd7" providerId="ADAL" clId="{EDE0DC47-4C23-4EE8-8060-F30457CF98F8}" dt="2023-07-23T04:39:58.915" v="489" actId="20577"/>
          <ac:spMkLst>
            <pc:docMk/>
            <pc:sldMk cId="2804680085" sldId="304"/>
            <ac:spMk id="3" creationId="{47019BFD-35A0-9609-63EE-9F37531BD731}"/>
          </ac:spMkLst>
        </pc:spChg>
        <pc:picChg chg="add mod">
          <ac:chgData name="박정환[ 학부재학 / 사이버국방학과 ]" userId="66e84e0c-3181-4519-8e2a-7059c1c30dd7" providerId="ADAL" clId="{EDE0DC47-4C23-4EE8-8060-F30457CF98F8}" dt="2023-07-23T04:39:06.968" v="360" actId="1076"/>
          <ac:picMkLst>
            <pc:docMk/>
            <pc:sldMk cId="2804680085" sldId="304"/>
            <ac:picMk id="5" creationId="{419EA0D8-EE33-5CD4-B607-00E3FAD54F93}"/>
          </ac:picMkLst>
        </pc:picChg>
      </pc:sldChg>
      <pc:sldChg chg="addSp modSp new mod">
        <pc:chgData name="박정환[ 학부재학 / 사이버국방학과 ]" userId="66e84e0c-3181-4519-8e2a-7059c1c30dd7" providerId="ADAL" clId="{EDE0DC47-4C23-4EE8-8060-F30457CF98F8}" dt="2023-07-23T04:40:21.487" v="492" actId="14100"/>
        <pc:sldMkLst>
          <pc:docMk/>
          <pc:sldMk cId="2052193145" sldId="305"/>
        </pc:sldMkLst>
        <pc:spChg chg="mod">
          <ac:chgData name="박정환[ 학부재학 / 사이버국방학과 ]" userId="66e84e0c-3181-4519-8e2a-7059c1c30dd7" providerId="ADAL" clId="{EDE0DC47-4C23-4EE8-8060-F30457CF98F8}" dt="2023-07-23T04:39:33.471" v="383" actId="20577"/>
          <ac:spMkLst>
            <pc:docMk/>
            <pc:sldMk cId="2052193145" sldId="305"/>
            <ac:spMk id="2" creationId="{25B84BB7-1C72-396B-B112-2B8F256F28B3}"/>
          </ac:spMkLst>
        </pc:spChg>
        <pc:spChg chg="mod">
          <ac:chgData name="박정환[ 학부재학 / 사이버국방학과 ]" userId="66e84e0c-3181-4519-8e2a-7059c1c30dd7" providerId="ADAL" clId="{EDE0DC47-4C23-4EE8-8060-F30457CF98F8}" dt="2023-07-23T04:39:50.123" v="471" actId="20577"/>
          <ac:spMkLst>
            <pc:docMk/>
            <pc:sldMk cId="2052193145" sldId="305"/>
            <ac:spMk id="3" creationId="{5A7E506B-4F32-7A29-874E-9C93417EBDC1}"/>
          </ac:spMkLst>
        </pc:spChg>
        <pc:picChg chg="add mod">
          <ac:chgData name="박정환[ 학부재학 / 사이버국방학과 ]" userId="66e84e0c-3181-4519-8e2a-7059c1c30dd7" providerId="ADAL" clId="{EDE0DC47-4C23-4EE8-8060-F30457CF98F8}" dt="2023-07-23T04:40:21.487" v="492" actId="14100"/>
          <ac:picMkLst>
            <pc:docMk/>
            <pc:sldMk cId="2052193145" sldId="305"/>
            <ac:picMk id="5" creationId="{C1A62D0A-02B4-5433-2AA2-86D8B5B9B32E}"/>
          </ac:picMkLst>
        </pc:picChg>
      </pc:sldChg>
      <pc:sldChg chg="addSp delSp modSp new mod">
        <pc:chgData name="박정환[ 학부재학 / 사이버국방학과 ]" userId="66e84e0c-3181-4519-8e2a-7059c1c30dd7" providerId="ADAL" clId="{EDE0DC47-4C23-4EE8-8060-F30457CF98F8}" dt="2023-07-23T04:41:49.864" v="606" actId="1076"/>
        <pc:sldMkLst>
          <pc:docMk/>
          <pc:sldMk cId="1934914819" sldId="306"/>
        </pc:sldMkLst>
        <pc:spChg chg="mod">
          <ac:chgData name="박정환[ 학부재학 / 사이버국방학과 ]" userId="66e84e0c-3181-4519-8e2a-7059c1c30dd7" providerId="ADAL" clId="{EDE0DC47-4C23-4EE8-8060-F30457CF98F8}" dt="2023-07-23T04:41:07.429" v="550" actId="20577"/>
          <ac:spMkLst>
            <pc:docMk/>
            <pc:sldMk cId="1934914819" sldId="306"/>
            <ac:spMk id="2" creationId="{DB130ECA-30C2-60C2-C229-9AAAD06EB8D3}"/>
          </ac:spMkLst>
        </pc:spChg>
        <pc:spChg chg="add del mod">
          <ac:chgData name="박정환[ 학부재학 / 사이버국방학과 ]" userId="66e84e0c-3181-4519-8e2a-7059c1c30dd7" providerId="ADAL" clId="{EDE0DC47-4C23-4EE8-8060-F30457CF98F8}" dt="2023-07-23T04:41:45.954" v="602" actId="20577"/>
          <ac:spMkLst>
            <pc:docMk/>
            <pc:sldMk cId="1934914819" sldId="306"/>
            <ac:spMk id="3" creationId="{F2AF06F1-0FA7-09FF-FF8B-BBF700238C31}"/>
          </ac:spMkLst>
        </pc:spChg>
        <pc:picChg chg="add del mod ord">
          <ac:chgData name="박정환[ 학부재학 / 사이버국방학과 ]" userId="66e84e0c-3181-4519-8e2a-7059c1c30dd7" providerId="ADAL" clId="{EDE0DC47-4C23-4EE8-8060-F30457CF98F8}" dt="2023-07-23T04:41:38.338" v="552" actId="22"/>
          <ac:picMkLst>
            <pc:docMk/>
            <pc:sldMk cId="1934914819" sldId="306"/>
            <ac:picMk id="5" creationId="{DB957E87-8FE1-BD0B-3CCE-D4ACB48043B3}"/>
          </ac:picMkLst>
        </pc:picChg>
        <pc:picChg chg="add mod">
          <ac:chgData name="박정환[ 학부재학 / 사이버국방학과 ]" userId="66e84e0c-3181-4519-8e2a-7059c1c30dd7" providerId="ADAL" clId="{EDE0DC47-4C23-4EE8-8060-F30457CF98F8}" dt="2023-07-23T04:41:49.864" v="606" actId="1076"/>
          <ac:picMkLst>
            <pc:docMk/>
            <pc:sldMk cId="1934914819" sldId="306"/>
            <ac:picMk id="7" creationId="{0E41A288-51AD-1D43-5076-7A75BA70D9F5}"/>
          </ac:picMkLst>
        </pc:picChg>
      </pc:sldChg>
      <pc:sldChg chg="modSp new mod">
        <pc:chgData name="박정환[ 학부재학 / 사이버국방학과 ]" userId="66e84e0c-3181-4519-8e2a-7059c1c30dd7" providerId="ADAL" clId="{EDE0DC47-4C23-4EE8-8060-F30457CF98F8}" dt="2023-07-23T04:43:49.067" v="881" actId="403"/>
        <pc:sldMkLst>
          <pc:docMk/>
          <pc:sldMk cId="246741866" sldId="307"/>
        </pc:sldMkLst>
        <pc:spChg chg="mod">
          <ac:chgData name="박정환[ 학부재학 / 사이버국방학과 ]" userId="66e84e0c-3181-4519-8e2a-7059c1c30dd7" providerId="ADAL" clId="{EDE0DC47-4C23-4EE8-8060-F30457CF98F8}" dt="2023-07-23T04:42:38.935" v="634" actId="20577"/>
          <ac:spMkLst>
            <pc:docMk/>
            <pc:sldMk cId="246741866" sldId="307"/>
            <ac:spMk id="2" creationId="{B530B49F-48DE-B6A1-5B9D-137407A6D3BD}"/>
          </ac:spMkLst>
        </pc:spChg>
        <pc:spChg chg="mod">
          <ac:chgData name="박정환[ 학부재학 / 사이버국방학과 ]" userId="66e84e0c-3181-4519-8e2a-7059c1c30dd7" providerId="ADAL" clId="{EDE0DC47-4C23-4EE8-8060-F30457CF98F8}" dt="2023-07-23T04:43:49.067" v="881" actId="403"/>
          <ac:spMkLst>
            <pc:docMk/>
            <pc:sldMk cId="246741866" sldId="307"/>
            <ac:spMk id="3" creationId="{377B594D-D1FD-159E-093A-051911FD22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D3577-B551-4648-A40A-DC09CC92CC2B}" type="datetimeFigureOut">
              <a:rPr lang="ko-KR" altLang="en-US" smtClean="0"/>
              <a:t>2023-07-23 Sun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6DFDC-B37B-48FA-A7BA-FED1CA907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6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DFDC-B37B-48FA-A7BA-FED1CA907E3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4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E1092-AAD4-9267-A626-75A16C008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05E9F2-3A57-1A92-88B3-7F4D5C27D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50A44-7DC6-F583-CA37-EE82B5F7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38B-B043-4B47-AB4D-59DCD0A6562A}" type="datetimeFigureOut">
              <a:rPr lang="ko-KR" altLang="en-US" smtClean="0"/>
              <a:t>2023-07-23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2ED7B-4A04-AFCF-4888-A0F39900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FCA69-DABC-98D5-E802-AC2F85A9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61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FFC2A-9F0A-E2FE-7415-9F46CAC8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D851F-27EE-1DE6-8D75-05086271F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10452-93E0-E9AF-661D-FE708675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38B-B043-4B47-AB4D-59DCD0A6562A}" type="datetimeFigureOut">
              <a:rPr lang="ko-KR" altLang="en-US" smtClean="0"/>
              <a:t>2023-07-23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37353-89C0-3546-FA9B-CE4D97DF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70B28-FCF0-032C-773B-7FB62A47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51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296726-3324-9534-FF46-B549FC1F6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B1EB7-2BA2-D44F-7A9D-5ECA94B0D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77B95-7485-0FA1-1A1E-6A8A4251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38B-B043-4B47-AB4D-59DCD0A6562A}" type="datetimeFigureOut">
              <a:rPr lang="ko-KR" altLang="en-US" smtClean="0"/>
              <a:t>2023-07-23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53F19-E560-2BA6-16AF-16EFDFC6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D925E-980E-1BB9-67C2-9BC81FD3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7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0BE96-5773-D4A0-D1F5-B61109EF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74E39-90EE-2099-F184-EA2751B8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8A854-98AB-A0D1-087F-6C18A086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38B-B043-4B47-AB4D-59DCD0A6562A}" type="datetimeFigureOut">
              <a:rPr lang="ko-KR" altLang="en-US" smtClean="0"/>
              <a:t>2023-07-23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0A0A2-D5CB-D0F3-90D9-AE1EAB6A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0523A-117C-126D-2CA1-D29AFD97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3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16E86-B7F1-5354-9102-25BA2354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250A10-F88B-CD29-1C88-7FD157628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8C9EA-7C4A-5896-C40B-48A307F1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38B-B043-4B47-AB4D-59DCD0A6562A}" type="datetimeFigureOut">
              <a:rPr lang="ko-KR" altLang="en-US" smtClean="0"/>
              <a:t>2023-07-23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78BD1-04AE-0D7B-A9EB-0BD8384C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51D94-4CC7-A864-CA2F-28EFB9C8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2F7CF-6DC3-9D9D-D35B-EB30EB66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C163B-0EE5-72F5-4577-BDE71198F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8E89A9-9DD2-5C41-ADC4-15E51F336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2597CB-13B4-03E7-3F90-7DF2B25A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38B-B043-4B47-AB4D-59DCD0A6562A}" type="datetimeFigureOut">
              <a:rPr lang="ko-KR" altLang="en-US" smtClean="0"/>
              <a:t>2023-07-23 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CC2425-0624-4E51-EE99-2B6F41DB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17F00-C649-1DA4-583A-B420B193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61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DB9FD-BE0C-0892-2AD9-444B8963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19511E-3797-02C9-46BA-644B2FAA6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4AB112-C9CA-1632-45CD-F166AF903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FE7066-AD6B-AEDA-416D-9215317AE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15ED4C-0EC1-420A-B3F7-82895150F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5BB4D0-6278-27EE-0953-C0D06E02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38B-B043-4B47-AB4D-59DCD0A6562A}" type="datetimeFigureOut">
              <a:rPr lang="ko-KR" altLang="en-US" smtClean="0"/>
              <a:t>2023-07-23 Sun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B8A21A-4D36-D703-878E-9E1AFA37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64E14B-9ED9-780D-77F2-33821BAB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6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1E5AC-8023-E333-06FD-12B1C046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785BDC-AAE8-FC62-2D63-A0F93843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38B-B043-4B47-AB4D-59DCD0A6562A}" type="datetimeFigureOut">
              <a:rPr lang="ko-KR" altLang="en-US" smtClean="0"/>
              <a:t>2023-07-23 Sun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152725-FEDC-A3AF-BEA7-9A504DB8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F16A94-B0BA-CE90-0778-4BF3F257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78FA1A-12AE-F65C-EB91-EA89C0D4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38B-B043-4B47-AB4D-59DCD0A6562A}" type="datetimeFigureOut">
              <a:rPr lang="ko-KR" altLang="en-US" smtClean="0"/>
              <a:t>2023-07-23 Sun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119DBC-FCAE-6B74-F183-307A2157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03DD69-8975-A285-2EEE-362054DC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8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09C0B-FD02-3D81-DD9C-D76DFF7B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652A4-2EC9-A62A-2B67-6AFF2FA04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151510-F1D0-BD5F-AE99-DC43464AB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F7A90-1A85-00A7-596F-1E570A08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38B-B043-4B47-AB4D-59DCD0A6562A}" type="datetimeFigureOut">
              <a:rPr lang="ko-KR" altLang="en-US" smtClean="0"/>
              <a:t>2023-07-23 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04D20-33D6-3A78-EEED-E6A05206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9EC691-EBC2-3C4B-8F08-524D82C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B641D-9643-2685-0117-04855B6E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912594-70F3-34A6-EC5C-D2E72E961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4F0E5-6260-ADB1-65E4-F66C2801C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7AFE3-0244-F490-5CC0-A1CD74A3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38B-B043-4B47-AB4D-59DCD0A6562A}" type="datetimeFigureOut">
              <a:rPr lang="ko-KR" altLang="en-US" smtClean="0"/>
              <a:t>2023-07-23 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71C3E-8893-6200-2481-133EEFE0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D8DC4-AC00-3CE5-CA16-B42044CC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3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886F80-E7B3-BDC8-AC93-92FB8DF0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2B90B-8588-5DE4-8162-E8581C14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79C17-8DD0-36DB-3180-16E619F27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3B38B-B043-4B47-AB4D-59DCD0A6562A}" type="datetimeFigureOut">
              <a:rPr lang="ko-KR" altLang="en-US" smtClean="0"/>
              <a:t>2023-07-23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9A11E-FD82-EEF9-E8B6-A90D61DCC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C44C4-935F-69F3-AAC9-71B66E29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DF36A-5749-41F3-9A21-D2A6CECE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7D0D-1060-AB45-E75E-A89982F94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HTML/CSS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86960-A3D0-06C6-512F-36BFD82EB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29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7DF1D-AF26-B2B8-993B-81306E91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pull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7D521-2A70-B4A4-B7C6-9BE903A3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원격 저장소에 </a:t>
            </a:r>
            <a:r>
              <a:rPr lang="ko-KR" altLang="en-US" sz="2000" dirty="0" err="1"/>
              <a:t>업로드된</a:t>
            </a:r>
            <a:r>
              <a:rPr lang="ko-KR" altLang="en-US" sz="2000" dirty="0"/>
              <a:t> 코드를 로컬에 받아서 업데이트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298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C68DF-9859-CFE3-CEBB-F4C0161B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6FF6F-3990-C20A-2DDC-72EC8C4D1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git</a:t>
            </a:r>
            <a:r>
              <a:rPr lang="ko-KR" altLang="en-US" sz="1800" dirty="0"/>
              <a:t>의 원격 저장소 중에서 가장 규모가 큰 사이트</a:t>
            </a:r>
          </a:p>
        </p:txBody>
      </p:sp>
    </p:spTree>
    <p:extLst>
      <p:ext uri="{BB962C8B-B14F-4D97-AF65-F5344CB8AC3E}">
        <p14:creationId xmlns:p14="http://schemas.microsoft.com/office/powerpoint/2010/main" val="745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9AA9C-520C-DF35-0A5F-A8479B86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43F41-4715-711F-78CC-EEF704D1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ko-KR" altLang="en-US" dirty="0" err="1"/>
              <a:t>레포지토리</a:t>
            </a:r>
            <a:r>
              <a:rPr lang="ko-KR" altLang="en-US" dirty="0"/>
              <a:t>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93AA2D-D063-B8F2-2084-B603BB425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326" y="2048396"/>
            <a:ext cx="4353533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6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9AA9C-520C-DF35-0A5F-A8479B86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43F41-4715-711F-78CC-EEF704D1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</a:t>
            </a:r>
            <a:r>
              <a:rPr lang="ko-KR" altLang="en-US" dirty="0" err="1"/>
              <a:t>레포지토리</a:t>
            </a:r>
            <a:r>
              <a:rPr lang="en-US" altLang="ko-KR" dirty="0"/>
              <a:t>(</a:t>
            </a:r>
            <a:r>
              <a:rPr lang="ko-KR" altLang="en-US" dirty="0"/>
              <a:t>저장소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</a:p>
          <a:p>
            <a:endParaRPr lang="en-US" altLang="ko-KR" dirty="0"/>
          </a:p>
          <a:p>
            <a:r>
              <a:rPr lang="ko-KR" altLang="en-US" dirty="0"/>
              <a:t>작업한 </a:t>
            </a:r>
            <a:r>
              <a:rPr lang="en-US" altLang="ko-KR" dirty="0"/>
              <a:t>html </a:t>
            </a:r>
            <a:r>
              <a:rPr lang="ko-KR" altLang="en-US" dirty="0"/>
              <a:t>코드 추가 및 </a:t>
            </a:r>
            <a:r>
              <a:rPr lang="en-US" altLang="ko-KR" dirty="0"/>
              <a:t>commit</a:t>
            </a:r>
          </a:p>
          <a:p>
            <a:endParaRPr lang="en-US" altLang="ko-KR" dirty="0"/>
          </a:p>
          <a:p>
            <a:r>
              <a:rPr lang="ko-KR" altLang="en-US" dirty="0"/>
              <a:t>원격 저장소에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93AA2D-D063-B8F2-2084-B603BB425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39" y="2587080"/>
            <a:ext cx="4353533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9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EF191-C9D9-BAA2-6C4A-C1E0BA01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pages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616C6-A251-1FE8-B03F-A66780CD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github</a:t>
            </a:r>
            <a:r>
              <a:rPr lang="ko-KR" altLang="en-US" sz="2000" dirty="0"/>
              <a:t>에서 동적 페이지에 대해 무료 </a:t>
            </a:r>
            <a:r>
              <a:rPr lang="ko-KR" altLang="en-US" sz="2000" dirty="0" err="1"/>
              <a:t>퍼블리쉬를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해줌</a:t>
            </a:r>
            <a:endParaRPr lang="en-US" altLang="ko-KR" sz="2000" dirty="0"/>
          </a:p>
          <a:p>
            <a:r>
              <a:rPr lang="ko-KR" altLang="en-US" sz="2000" dirty="0"/>
              <a:t>사용자가 직접 서버를 만들 필요를 줄여준다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491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EF191-C9D9-BAA2-6C4A-C1E0BA01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pages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616C6-A251-1FE8-B03F-A66780CD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레포지토리에서</a:t>
            </a:r>
            <a:r>
              <a:rPr lang="en-US" altLang="ko-KR" sz="2000" dirty="0"/>
              <a:t> setting -&gt; </a:t>
            </a:r>
            <a:r>
              <a:rPr lang="ko-KR" altLang="en-US" sz="2000" dirty="0"/>
              <a:t>코드와 자동화 </a:t>
            </a:r>
            <a:r>
              <a:rPr lang="en-US" altLang="ko-KR" sz="2000" dirty="0"/>
              <a:t>-&gt; </a:t>
            </a:r>
            <a:r>
              <a:rPr lang="ko-KR" altLang="en-US" sz="2000" dirty="0"/>
              <a:t>페이지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build and deployment</a:t>
            </a:r>
            <a:r>
              <a:rPr lang="ko-KR" altLang="en-US" sz="2000" dirty="0"/>
              <a:t>에서 </a:t>
            </a:r>
            <a:r>
              <a:rPr lang="en-US" altLang="ko-KR" sz="2000" dirty="0"/>
              <a:t>branch </a:t>
            </a:r>
            <a:r>
              <a:rPr lang="ko-KR" altLang="en-US" sz="2000" dirty="0"/>
              <a:t>설정을 해준다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jekyll</a:t>
            </a:r>
            <a:r>
              <a:rPr lang="en-US" altLang="ko-KR" sz="2000" dirty="0"/>
              <a:t> theme</a:t>
            </a:r>
            <a:r>
              <a:rPr lang="ko-KR" altLang="en-US" sz="2000" dirty="0"/>
              <a:t>설정을 위해 </a:t>
            </a:r>
            <a:r>
              <a:rPr lang="en-US" altLang="ko-KR" sz="2000" dirty="0"/>
              <a:t>.</a:t>
            </a:r>
            <a:r>
              <a:rPr lang="en-US" altLang="ko-KR" sz="2000" dirty="0" err="1"/>
              <a:t>nojekyll</a:t>
            </a:r>
            <a:r>
              <a:rPr lang="ko-KR" altLang="en-US" sz="2000" dirty="0"/>
              <a:t>을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4C2980-9626-5E1A-D7F3-291FA444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69" y="4001294"/>
            <a:ext cx="4605098" cy="247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7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EF191-C9D9-BAA2-6C4A-C1E0BA01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pages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616C6-A251-1FE8-B03F-A66780CD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index.html </a:t>
            </a:r>
            <a:r>
              <a:rPr lang="ko-KR" altLang="en-US" sz="2000" dirty="0"/>
              <a:t>작성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index.html</a:t>
            </a:r>
            <a:r>
              <a:rPr lang="ko-KR" altLang="en-US" sz="2000" dirty="0"/>
              <a:t>은 사이트의 루트 </a:t>
            </a:r>
            <a:r>
              <a:rPr lang="en-US" altLang="ko-KR" sz="2000" dirty="0"/>
              <a:t>/ </a:t>
            </a:r>
            <a:r>
              <a:rPr lang="ko-KR" altLang="en-US" sz="2000" dirty="0"/>
              <a:t>에 접속했을 때 나오는 </a:t>
            </a:r>
            <a:r>
              <a:rPr lang="en-US" altLang="ko-KR" sz="2000" dirty="0"/>
              <a:t>html </a:t>
            </a:r>
            <a:r>
              <a:rPr lang="ko-KR" altLang="en-US" sz="2000" dirty="0"/>
              <a:t>문서이다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각자 원하는 대로 꾸며보도록 하자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6C7BB4-7236-DCEE-4485-526662AC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40488"/>
            <a:ext cx="5233247" cy="305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14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AAF47-326C-7832-8061-3777747D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tag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04A21-E62A-D22B-D2A8-746E3B93C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div </a:t>
            </a:r>
            <a:r>
              <a:rPr lang="ko-KR" altLang="en-US" dirty="0"/>
              <a:t>한 개만 가지고도 원하는 모든 페이지를 만들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다양한 </a:t>
            </a:r>
            <a:r>
              <a:rPr lang="en-US" altLang="ko-KR" dirty="0"/>
              <a:t>tag</a:t>
            </a:r>
            <a:r>
              <a:rPr lang="ko-KR" altLang="en-US" dirty="0"/>
              <a:t>를 사용해야 하는 이유는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22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EF191-C9D9-BAA2-6C4A-C1E0BA01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616C6-A251-1FE8-B03F-A66780CD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HTML5 </a:t>
            </a:r>
            <a:r>
              <a:rPr lang="ko-KR" altLang="en-US" sz="2000" dirty="0"/>
              <a:t>부터 등장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웹 문서의 구조와 의미를 더 명확히 표현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검색엔진에 최적화 가능하고 접근성을 확대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1854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EF191-C9D9-BAA2-6C4A-C1E0BA01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616C6-A251-1FE8-B03F-A66780CD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&lt;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header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 문서 또는 섹션의 헤더를 정의합니다. 일반적으로 로고, 제목, 네비게이션 등의 요소를 포함합니다.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&lt;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nav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 네비게이션 링크들을 포함하는 영역을 정의합니다.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&lt;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main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 문서의 주요 콘텐츠를 정의합니다. 보통 하나의 문서에 하나의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&lt;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main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요소가 있어야 합니다.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&lt;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article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 문서, 페이지, 사이트 등 독립적인 콘텐츠 조각을 정의합니다.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&lt;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section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 콘텐츠의 섹션을 정의합니다. 일반적으로 제목을 가집니다.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&lt;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aside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 사이드바나 콘텐츠 옆에 위치한 추가 정보를 정의합니다.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&lt;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footer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 문서 또는 섹션의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푸터를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정의합니다. 보통 저작권 정보, 연락처 등이 위치합니다.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BAB342-6594-BCDD-E5A3-7F7AA00DC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0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E819D-A8BF-97B8-E067-3FD44B2B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favicon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36079-A7CD-5F92-645C-EC83EE1C1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브라우저에서 탭 옆에 보이는 로고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flaticon</a:t>
            </a:r>
            <a:r>
              <a:rPr lang="ko-KR" altLang="en-US" sz="2000" dirty="0"/>
              <a:t>에서 맘에 드는 이미지를 찾아서 </a:t>
            </a:r>
            <a:r>
              <a:rPr lang="en-US" altLang="ko-KR" sz="2000" dirty="0"/>
              <a:t>16*16</a:t>
            </a:r>
            <a:r>
              <a:rPr lang="ko-KR" altLang="en-US" sz="2000" dirty="0"/>
              <a:t>으로 다운로드</a:t>
            </a:r>
            <a:endParaRPr lang="en-US" altLang="ko-KR" sz="2000" dirty="0"/>
          </a:p>
          <a:p>
            <a:r>
              <a:rPr lang="en-US" altLang="ko-KR" sz="1400" dirty="0">
                <a:solidFill>
                  <a:srgbClr val="FF79C6"/>
                </a:solidFill>
                <a:latin typeface="Consolas" panose="020B0609020204030204" pitchFamily="49" charset="0"/>
              </a:rPr>
              <a:t>head</a:t>
            </a:r>
            <a:r>
              <a:rPr lang="ko-KR" altLang="en-US" sz="1400" dirty="0">
                <a:solidFill>
                  <a:srgbClr val="FF79C6"/>
                </a:solidFill>
                <a:latin typeface="Consolas" panose="020B0609020204030204" pitchFamily="49" charset="0"/>
              </a:rPr>
              <a:t>안에 아래 문장을 추가한다</a:t>
            </a:r>
            <a:r>
              <a:rPr lang="en-US" altLang="ko-KR" sz="1400" dirty="0">
                <a:solidFill>
                  <a:srgbClr val="FF79C6"/>
                </a:solidFill>
                <a:latin typeface="Consolas" panose="020B0609020204030204" pitchFamily="49" charset="0"/>
              </a:rPr>
              <a:t>.</a:t>
            </a:r>
            <a:endParaRPr lang="en-US" altLang="ko-KR" sz="1400" b="0" dirty="0"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link </a:t>
            </a:r>
            <a:r>
              <a:rPr lang="en-US" altLang="ko-KR" sz="1400" b="0" i="1" dirty="0" err="1"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="icon" </a:t>
            </a:r>
            <a:r>
              <a:rPr lang="en-US" altLang="ko-KR" sz="1400" b="0" i="1" dirty="0" err="1"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="operating-system.ico"&gt;</a:t>
            </a:r>
          </a:p>
          <a:p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9D5DDB-0A88-B39F-DEDF-80CB3DF42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596" y="3538140"/>
            <a:ext cx="4497963" cy="312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93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C1CD4-AC6F-1810-57FD-E42E5D44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index.html </a:t>
            </a:r>
            <a:r>
              <a:rPr lang="ko-KR" altLang="en-US" dirty="0"/>
              <a:t>변환하기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1350F-F503-C679-05F8-161C4A61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만들어봤던 </a:t>
            </a:r>
            <a:r>
              <a:rPr lang="en-US" altLang="ko-KR" dirty="0"/>
              <a:t>index.html</a:t>
            </a:r>
            <a:r>
              <a:rPr lang="ko-KR" altLang="en-US" dirty="0"/>
              <a:t>이 의미가 더 잘 담길 수 있게 변경해보자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961002-20AE-7BDB-FF40-E314F3443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321" y="2996037"/>
            <a:ext cx="5995247" cy="34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03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18B01-667D-55D5-2658-D1B0A7EC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8944A-90B5-849C-18E7-D881CDD2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 </a:t>
            </a:r>
            <a:r>
              <a:rPr lang="en-US" altLang="ko-KR" dirty="0"/>
              <a:t>&lt;frame&gt;</a:t>
            </a:r>
            <a:r>
              <a:rPr lang="ko-KR" altLang="en-US" dirty="0"/>
              <a:t>을 이용해 여러 개의 </a:t>
            </a:r>
            <a:r>
              <a:rPr lang="en-US" altLang="ko-KR" dirty="0"/>
              <a:t>html </a:t>
            </a:r>
            <a:r>
              <a:rPr lang="ko-KR" altLang="en-US" dirty="0"/>
              <a:t>문서를 독립적으로 </a:t>
            </a:r>
            <a:r>
              <a:rPr lang="ko-KR" altLang="en-US" dirty="0" err="1"/>
              <a:t>로드했었다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검색엔진이 페이지를 인식하기 힘들고</a:t>
            </a:r>
            <a:r>
              <a:rPr lang="en-US" altLang="ko-KR" dirty="0"/>
              <a:t>, </a:t>
            </a:r>
            <a:r>
              <a:rPr lang="ko-KR" altLang="en-US" dirty="0" err="1"/>
              <a:t>뒤로가기</a:t>
            </a:r>
            <a:r>
              <a:rPr lang="ko-KR" altLang="en-US" dirty="0"/>
              <a:t> 북마크 등이 페이지에 적용되기 어려워져서 현재는 거의 사용하지 않음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9261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478C8-EAD9-00D6-FEC3-1B70FC53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D52A0-C6E8-B713-45F9-6D4D742D4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49D3B3-3AB8-9432-B848-D06EE127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09" y="1690688"/>
            <a:ext cx="2086782" cy="45710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9299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18B01-667D-55D5-2658-D1B0A7EC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8944A-90B5-849C-18E7-D881CDD2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부터는 </a:t>
            </a:r>
            <a:r>
              <a:rPr lang="en-US" altLang="ko-KR" dirty="0" err="1"/>
              <a:t>iframe</a:t>
            </a:r>
            <a:r>
              <a:rPr lang="ko-KR" altLang="en-US" dirty="0"/>
              <a:t>을 사용해 외부 페이지를 삽입한다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외부 페이지를 삽입할 때는</a:t>
            </a:r>
            <a:r>
              <a:rPr lang="en-US" altLang="ko-KR" dirty="0"/>
              <a:t> </a:t>
            </a:r>
            <a:r>
              <a:rPr lang="ko-KR" altLang="en-US" dirty="0"/>
              <a:t>안전하지 않은 사이트를 삽입하면 문제가 생길 수 있음을 </a:t>
            </a:r>
            <a:r>
              <a:rPr lang="ko-KR" altLang="en-US" dirty="0" err="1"/>
              <a:t>인지해야함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945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18B01-667D-55D5-2658-D1B0A7EC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iframe</a:t>
            </a:r>
            <a:endParaRPr lang="ko-KR" altLang="en-US" dirty="0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ADE3E87B-69E6-5C64-A4BB-FCAAAC65C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555252"/>
              </p:ext>
            </p:extLst>
          </p:nvPr>
        </p:nvGraphicFramePr>
        <p:xfrm>
          <a:off x="838200" y="1599287"/>
          <a:ext cx="9193040" cy="4427291"/>
        </p:xfrm>
        <a:graphic>
          <a:graphicData uri="http://schemas.openxmlformats.org/drawingml/2006/table">
            <a:tbl>
              <a:tblPr/>
              <a:tblGrid>
                <a:gridCol w="1877840">
                  <a:extLst>
                    <a:ext uri="{9D8B030D-6E8A-4147-A177-3AD203B41FA5}">
                      <a16:colId xmlns:a16="http://schemas.microsoft.com/office/drawing/2014/main" val="1790324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1444273189"/>
                    </a:ext>
                  </a:extLst>
                </a:gridCol>
              </a:tblGrid>
              <a:tr h="183214"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1400" b="1">
                          <a:effectLst/>
                        </a:rPr>
                        <a:t>속성</a:t>
                      </a:r>
                    </a:p>
                  </a:txBody>
                  <a:tcPr marL="45804" marR="45804" marT="22902" marB="22902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1400" b="1">
                          <a:effectLst/>
                        </a:rPr>
                        <a:t>설명</a:t>
                      </a:r>
                    </a:p>
                  </a:txBody>
                  <a:tcPr marL="45804" marR="45804" marT="22902" marB="22902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607694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src</a:t>
                      </a:r>
                      <a:endParaRPr lang="en-US" sz="1400" dirty="0">
                        <a:effectLst/>
                      </a:endParaRP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>
                          <a:effectLst/>
                        </a:rPr>
                        <a:t>삽입할 외부 페이지의 </a:t>
                      </a:r>
                      <a:r>
                        <a:rPr lang="en-US" altLang="ko-KR" sz="1400">
                          <a:effectLst/>
                        </a:rPr>
                        <a:t>URL</a:t>
                      </a:r>
                      <a:r>
                        <a:rPr lang="ko-KR" altLang="en-US" sz="1400">
                          <a:effectLst/>
                        </a:rPr>
                        <a:t>을 지정합니다</a:t>
                      </a:r>
                      <a:r>
                        <a:rPr lang="en-US" altLang="ko-KR" sz="1400">
                          <a:effectLst/>
                        </a:rPr>
                        <a:t>.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583077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width, height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400" dirty="0">
                          <a:effectLst/>
                        </a:rPr>
                        <a:t>&lt;</a:t>
                      </a:r>
                      <a:r>
                        <a:rPr lang="en-US" altLang="ko-KR" sz="1400" dirty="0" err="1">
                          <a:effectLst/>
                        </a:rPr>
                        <a:t>iframe</a:t>
                      </a:r>
                      <a:r>
                        <a:rPr lang="en-US" altLang="ko-KR" sz="1400" dirty="0">
                          <a:effectLst/>
                        </a:rPr>
                        <a:t>&gt; </a:t>
                      </a:r>
                      <a:r>
                        <a:rPr lang="ko-KR" altLang="en-US" sz="1400" dirty="0">
                          <a:effectLst/>
                        </a:rPr>
                        <a:t>요소의 가로와 세로 크기를 지정합니다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79974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title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400">
                          <a:effectLst/>
                        </a:rPr>
                        <a:t>&lt;iframe&gt; </a:t>
                      </a:r>
                      <a:r>
                        <a:rPr lang="ko-KR" altLang="en-US" sz="1400">
                          <a:effectLst/>
                        </a:rPr>
                        <a:t>요소에 제목을 지정하며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웹 접근성에 사용됩니다</a:t>
                      </a:r>
                      <a:r>
                        <a:rPr lang="en-US" altLang="ko-KR" sz="1400">
                          <a:effectLst/>
                        </a:rPr>
                        <a:t>.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596551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name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400">
                          <a:effectLst/>
                        </a:rPr>
                        <a:t>&lt;iframe&gt; </a:t>
                      </a:r>
                      <a:r>
                        <a:rPr lang="ko-KR" altLang="en-US" sz="1400">
                          <a:effectLst/>
                        </a:rPr>
                        <a:t>요소의 이름을 지정하며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타겟으로 사용됩니다</a:t>
                      </a:r>
                      <a:r>
                        <a:rPr lang="en-US" altLang="ko-KR" sz="1400">
                          <a:effectLst/>
                        </a:rPr>
                        <a:t>.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836926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allowfullscreen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400">
                          <a:effectLst/>
                        </a:rPr>
                        <a:t>&lt;iframe&gt; </a:t>
                      </a:r>
                      <a:r>
                        <a:rPr lang="ko-KR" altLang="en-US" sz="1400">
                          <a:effectLst/>
                        </a:rPr>
                        <a:t>요소를 전체 화면 모드로 표시하도록 허용합니다</a:t>
                      </a:r>
                      <a:r>
                        <a:rPr lang="en-US" altLang="ko-KR" sz="1400">
                          <a:effectLst/>
                        </a:rPr>
                        <a:t>.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831441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sandbox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400">
                          <a:effectLst/>
                        </a:rPr>
                        <a:t>&lt;iframe&gt; </a:t>
                      </a:r>
                      <a:r>
                        <a:rPr lang="ko-KR" altLang="en-US" sz="1400">
                          <a:effectLst/>
                        </a:rPr>
                        <a:t>요소를 보안적으로 격리된 환경에서 로드합니다</a:t>
                      </a:r>
                      <a:r>
                        <a:rPr lang="en-US" altLang="ko-KR" sz="1400">
                          <a:effectLst/>
                        </a:rPr>
                        <a:t>.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24330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frameborder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400">
                          <a:effectLst/>
                        </a:rPr>
                        <a:t>&lt;iframe&gt; </a:t>
                      </a:r>
                      <a:r>
                        <a:rPr lang="ko-KR" altLang="en-US" sz="1400">
                          <a:effectLst/>
                        </a:rPr>
                        <a:t>요소 주변에 테두리를 생성합니다</a:t>
                      </a:r>
                      <a:r>
                        <a:rPr lang="en-US" altLang="ko-KR" sz="1400">
                          <a:effectLst/>
                        </a:rPr>
                        <a:t>.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32710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scrolling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400">
                          <a:effectLst/>
                        </a:rPr>
                        <a:t>&lt;iframe&gt; </a:t>
                      </a:r>
                      <a:r>
                        <a:rPr lang="ko-KR" altLang="en-US" sz="1400">
                          <a:effectLst/>
                        </a:rPr>
                        <a:t>요소 내부에 스크롤 바를 표시할지 여부를 지정합니다</a:t>
                      </a:r>
                      <a:r>
                        <a:rPr lang="en-US" altLang="ko-KR" sz="1400">
                          <a:effectLst/>
                        </a:rPr>
                        <a:t>.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836036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style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400">
                          <a:effectLst/>
                        </a:rPr>
                        <a:t>CSS </a:t>
                      </a:r>
                      <a:r>
                        <a:rPr lang="ko-KR" altLang="en-US" sz="1400">
                          <a:effectLst/>
                        </a:rPr>
                        <a:t>스타일을 사용하여 </a:t>
                      </a:r>
                      <a:r>
                        <a:rPr lang="en-US" altLang="ko-KR" sz="1400">
                          <a:effectLst/>
                        </a:rPr>
                        <a:t>&lt;iframe&gt; </a:t>
                      </a:r>
                      <a:r>
                        <a:rPr lang="ko-KR" altLang="en-US" sz="1400">
                          <a:effectLst/>
                        </a:rPr>
                        <a:t>요소의 스타일을 지정합니다</a:t>
                      </a:r>
                      <a:r>
                        <a:rPr lang="en-US" altLang="ko-KR" sz="1400">
                          <a:effectLst/>
                        </a:rPr>
                        <a:t>.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748819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>
                          <a:effectLst/>
                        </a:rPr>
                        <a:t>기타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allow, </a:t>
                      </a:r>
                      <a:r>
                        <a:rPr lang="en-US" sz="1400" dirty="0" err="1">
                          <a:effectLst/>
                        </a:rPr>
                        <a:t>referrerpolicy</a:t>
                      </a:r>
                      <a:r>
                        <a:rPr lang="en-US" sz="1400" dirty="0">
                          <a:effectLst/>
                        </a:rPr>
                        <a:t>, loading </a:t>
                      </a:r>
                      <a:r>
                        <a:rPr lang="ko-KR" altLang="en-US" sz="1400" dirty="0">
                          <a:effectLst/>
                        </a:rPr>
                        <a:t>등의 다른 속성들이 있습니다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90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257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3F26B-3E14-4E33-4695-016086D6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iframe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youtube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6B8F1-C43E-709A-9EC3-EE64C428D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오른쪽처럼 원하는 </a:t>
            </a:r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en-US" dirty="0"/>
              <a:t>영상을 </a:t>
            </a:r>
            <a:r>
              <a:rPr lang="en-US" altLang="ko-KR" dirty="0" err="1"/>
              <a:t>iframe</a:t>
            </a:r>
            <a:r>
              <a:rPr lang="ko-KR" altLang="en-US" dirty="0"/>
              <a:t>에 띄우자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454E4-249C-25E8-8DDD-51851576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04" y="2406105"/>
            <a:ext cx="563006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43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68BEE-7555-B7E5-5BBF-191A5905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ko-KR" altLang="en-US" dirty="0"/>
              <a:t> 의사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5CE42-C119-06D8-96DC-EC6F704F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특정 요소의 특정 상태를 선택하기 위해 사용되는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선택자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의사 클래스는 요소가 어떤 상태에 있을 때 해당 요소에 스타일을 적용하는 데 유용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417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2D0DE-4037-9C49-2124-C9C14951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의사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E1133-3A9C-D014-F155-258AC26A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:checked	</a:t>
            </a:r>
            <a:r>
              <a:rPr lang="ko-KR" altLang="en-US" dirty="0"/>
              <a:t>체크된</a:t>
            </a:r>
            <a:r>
              <a:rPr lang="en-US" altLang="ko-KR" dirty="0"/>
              <a:t>(checked) </a:t>
            </a:r>
            <a:r>
              <a:rPr lang="ko-KR" altLang="en-US" dirty="0"/>
              <a:t>상태의 </a:t>
            </a:r>
            <a:r>
              <a:rPr lang="en-US" altLang="ko-KR" dirty="0"/>
              <a:t>input </a:t>
            </a:r>
            <a:r>
              <a:rPr lang="ko-KR" altLang="en-US" dirty="0"/>
              <a:t>요소를 모두 선택함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:enabled	</a:t>
            </a:r>
            <a:r>
              <a:rPr lang="ko-KR" altLang="en-US" dirty="0"/>
              <a:t>사용할 수 있는 </a:t>
            </a:r>
            <a:r>
              <a:rPr lang="en-US" altLang="ko-KR" dirty="0"/>
              <a:t>input </a:t>
            </a:r>
            <a:r>
              <a:rPr lang="ko-KR" altLang="en-US" dirty="0"/>
              <a:t>요소를 모두 선택함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:disabled	</a:t>
            </a:r>
            <a:r>
              <a:rPr lang="ko-KR" altLang="en-US" dirty="0"/>
              <a:t>사용할 수 없는 </a:t>
            </a:r>
            <a:r>
              <a:rPr lang="en-US" altLang="ko-KR" dirty="0"/>
              <a:t>input </a:t>
            </a:r>
            <a:r>
              <a:rPr lang="ko-KR" altLang="en-US" dirty="0"/>
              <a:t>요소를 모두 선택함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368DEF-5E0C-28DD-DD08-996391BC1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3734321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05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2D0DE-4037-9C49-2124-C9C14951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 의사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E1133-3A9C-D014-F155-258AC26A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:first-child: </a:t>
            </a:r>
            <a:r>
              <a:rPr lang="ko-KR" altLang="en-US" dirty="0"/>
              <a:t>형제 요소 중 첫 번째 요소</a:t>
            </a:r>
          </a:p>
          <a:p>
            <a:r>
              <a:rPr lang="en-US" altLang="ko-KR" dirty="0"/>
              <a:t>:last-child: </a:t>
            </a:r>
            <a:r>
              <a:rPr lang="ko-KR" altLang="en-US" dirty="0"/>
              <a:t>형제 요소 중 마지막 요소</a:t>
            </a:r>
          </a:p>
          <a:p>
            <a:r>
              <a:rPr lang="en-US" altLang="ko-KR" dirty="0"/>
              <a:t>:nth-child(n): </a:t>
            </a:r>
            <a:r>
              <a:rPr lang="ko-KR" altLang="en-US" dirty="0"/>
              <a:t>형제 요소 중 </a:t>
            </a:r>
            <a:r>
              <a:rPr lang="en-US" altLang="ko-KR" dirty="0"/>
              <a:t>n</a:t>
            </a:r>
            <a:r>
              <a:rPr lang="ko-KR" altLang="en-US" dirty="0"/>
              <a:t>번째 요소</a:t>
            </a:r>
          </a:p>
          <a:p>
            <a:r>
              <a:rPr lang="en-US" altLang="ko-KR" dirty="0"/>
              <a:t>:nth-of-type(n): </a:t>
            </a:r>
            <a:r>
              <a:rPr lang="ko-KR" altLang="en-US" dirty="0"/>
              <a:t>동일한 유형의 요소 중 </a:t>
            </a:r>
            <a:r>
              <a:rPr lang="en-US" altLang="ko-KR" dirty="0"/>
              <a:t>n</a:t>
            </a:r>
            <a:r>
              <a:rPr lang="ko-KR" altLang="en-US" dirty="0"/>
              <a:t>번째 요소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6E3DA0-9188-75E8-50A2-8E2540BE8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02" b="32720"/>
          <a:stretch/>
        </p:blipFill>
        <p:spPr>
          <a:xfrm>
            <a:off x="838199" y="4114134"/>
            <a:ext cx="4609953" cy="219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63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2D0DE-4037-9C49-2124-C9C14951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의사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E1133-3A9C-D014-F155-258AC26A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:link: </a:t>
            </a:r>
            <a:r>
              <a:rPr lang="ko-KR" altLang="en-US" dirty="0"/>
              <a:t>방문하지 않은 링크</a:t>
            </a:r>
          </a:p>
          <a:p>
            <a:r>
              <a:rPr lang="en-US" altLang="ko-KR" dirty="0"/>
              <a:t>:visited: </a:t>
            </a:r>
            <a:r>
              <a:rPr lang="ko-KR" altLang="en-US" dirty="0"/>
              <a:t>이미 방문한 링크</a:t>
            </a:r>
          </a:p>
          <a:p>
            <a:r>
              <a:rPr lang="en-US" altLang="ko-KR" dirty="0"/>
              <a:t>:focus: </a:t>
            </a:r>
            <a:r>
              <a:rPr lang="ko-KR" altLang="en-US" dirty="0"/>
              <a:t>포커스를 받은 요소</a:t>
            </a:r>
          </a:p>
          <a:p>
            <a:r>
              <a:rPr lang="en-US" altLang="ko-KR" dirty="0"/>
              <a:t>:hover: </a:t>
            </a:r>
            <a:r>
              <a:rPr lang="ko-KR" altLang="en-US" dirty="0"/>
              <a:t>마우스가 요소 위에 있을 때</a:t>
            </a:r>
          </a:p>
          <a:p>
            <a:r>
              <a:rPr lang="en-US" altLang="ko-KR" dirty="0"/>
              <a:t>:active: </a:t>
            </a:r>
            <a:r>
              <a:rPr lang="ko-KR" altLang="en-US" dirty="0"/>
              <a:t>요소를 활성화했을 때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클릭한 순간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:checked: </a:t>
            </a:r>
            <a:r>
              <a:rPr lang="ko-KR" altLang="en-US" dirty="0"/>
              <a:t>체크 박스 또는 라디오 버튼이 선택된 상태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1F2451-9AAC-4C5D-E0FC-3B200B2DA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86182"/>
            <a:ext cx="3817560" cy="161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0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69AEF-EE86-1E29-1438-9A3FB999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저번 과제 정렬하고 꾸미기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CD084-09C4-1B26-852D-B0917FA36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다른 페이지도 이런 느낌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292F49-2666-F555-FC54-B1283EA42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140" y="2128269"/>
            <a:ext cx="4306026" cy="404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65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6B813-82EE-344B-8D25-C01AE376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클래스 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6BB24-BDA6-4174-AD1F-36A17A25A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옆의 </a:t>
            </a:r>
            <a:r>
              <a:rPr lang="en-US" altLang="ko-KR" dirty="0"/>
              <a:t>html</a:t>
            </a:r>
            <a:r>
              <a:rPr lang="ko-KR" altLang="en-US" dirty="0"/>
              <a:t> 문서를 만들어보자</a:t>
            </a:r>
            <a:endParaRPr lang="en-US" altLang="ko-KR" dirty="0"/>
          </a:p>
          <a:p>
            <a:r>
              <a:rPr lang="ko-KR" altLang="en-US" dirty="0"/>
              <a:t>상품에 마우스를 올리면 크기 증가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D11768-6196-BE96-3D69-3877B2925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588" y="2300914"/>
            <a:ext cx="3640753" cy="340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64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6EA91-46EE-CCE4-B2BC-A662A10E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B3C4D-4D63-F48D-A8A1-F0C65083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::first-letter</a:t>
            </a:r>
          </a:p>
          <a:p>
            <a:pPr marL="0" indent="0">
              <a:buNone/>
            </a:pPr>
            <a:r>
              <a:rPr lang="en-US" altLang="ko-KR" dirty="0"/>
              <a:t>- ::first-line</a:t>
            </a:r>
          </a:p>
          <a:p>
            <a:pPr marL="0" indent="0">
              <a:buNone/>
            </a:pPr>
            <a:r>
              <a:rPr lang="en-US" altLang="ko-KR" dirty="0"/>
              <a:t>- ::before</a:t>
            </a:r>
          </a:p>
          <a:p>
            <a:pPr marL="0" indent="0">
              <a:buNone/>
            </a:pPr>
            <a:r>
              <a:rPr lang="en-US" altLang="ko-KR" dirty="0"/>
              <a:t>- ::after</a:t>
            </a:r>
          </a:p>
          <a:p>
            <a:pPr marL="0" indent="0">
              <a:buNone/>
            </a:pPr>
            <a:r>
              <a:rPr lang="en-US" altLang="ko-KR" dirty="0"/>
              <a:t>- ::selection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466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3328B-D961-E7E7-3740-A8BB079A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::first-letter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3B5F9-4902-71B2-507C-1E8DC5E5D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텍스트의 첫 글자만을 선택</a:t>
            </a:r>
            <a:endParaRPr lang="en-US" altLang="ko-KR" dirty="0"/>
          </a:p>
          <a:p>
            <a:r>
              <a:rPr lang="en-US" altLang="ko-KR" dirty="0"/>
              <a:t>block</a:t>
            </a:r>
            <a:r>
              <a:rPr lang="ko-KR" altLang="en-US" dirty="0"/>
              <a:t>타입의 요소에만 적용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AD4AD5-10DF-1795-696D-88D849FD1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20782"/>
            <a:ext cx="8092801" cy="370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02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54EB4-D3CB-FA47-21C2-D775222B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::first-line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AFA9B-0ADF-EEA2-AE85-9731F314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텍스트의 첫 라인만 선택</a:t>
            </a:r>
            <a:endParaRPr lang="en-US" altLang="ko-KR" dirty="0"/>
          </a:p>
          <a:p>
            <a:r>
              <a:rPr lang="en-US" altLang="ko-KR" dirty="0"/>
              <a:t>block</a:t>
            </a:r>
            <a:r>
              <a:rPr lang="ko-KR" altLang="en-US" dirty="0"/>
              <a:t>타입의 요소에만 적용 가능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1E0810-82AF-2BE5-B814-37CBDB51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3005"/>
            <a:ext cx="4315427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85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EB6CE-32AC-1316-DADA-FF22DD73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::before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B88F3-16D5-C0D2-BC36-E795A9C2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요소 </a:t>
            </a:r>
            <a:r>
              <a:rPr lang="en-US" altLang="ko-KR" dirty="0"/>
              <a:t>content </a:t>
            </a:r>
            <a:r>
              <a:rPr lang="ko-KR" altLang="en-US" dirty="0"/>
              <a:t>앞에 삽입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4E44E6-975F-5FA2-AF8A-8BC681E39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1681"/>
            <a:ext cx="6376468" cy="299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70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7DED5-FE58-454B-18BA-0929AED0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::after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19BFD-35A0-9609-63EE-9F37531BD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요소 </a:t>
            </a:r>
            <a:r>
              <a:rPr lang="en-US" altLang="ko-KR" dirty="0"/>
              <a:t>content </a:t>
            </a:r>
            <a:r>
              <a:rPr lang="ko-KR" altLang="en-US" dirty="0"/>
              <a:t>뒤에 삽입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9EA0D8-EE33-5CD4-B607-00E3FAD54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55" y="2634114"/>
            <a:ext cx="3852919" cy="36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80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84BB7-1C72-396B-B112-2B8F256F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::selection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E506B-4F32-7A29-874E-9C93417E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요소에서 사용자가 선택한 부분만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A62D0A-02B4-5433-2AA2-86D8B5B9B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8871"/>
            <a:ext cx="6076929" cy="262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93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0B49F-48DE-B6A1-5B9D-137407A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icon</a:t>
            </a:r>
            <a:r>
              <a:rPr lang="ko-KR" altLang="en-US" dirty="0"/>
              <a:t> 넣기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B594D-D1FD-159E-093A-051911FD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fontawesome</a:t>
            </a:r>
            <a:r>
              <a:rPr lang="en-US" altLang="ko-KR" dirty="0"/>
              <a:t> </a:t>
            </a:r>
            <a:r>
              <a:rPr lang="ko-KR" altLang="en-US" dirty="0"/>
              <a:t>사이트를 이용하면 간편하다</a:t>
            </a:r>
            <a:endParaRPr lang="en-US" altLang="ko-KR" dirty="0"/>
          </a:p>
          <a:p>
            <a:r>
              <a:rPr lang="ko-KR" altLang="en-US" dirty="0"/>
              <a:t>회원가입 필요</a:t>
            </a:r>
            <a:endParaRPr lang="en-US" altLang="ko-KR" dirty="0"/>
          </a:p>
          <a:p>
            <a:r>
              <a:rPr lang="en-US" altLang="ko-KR" dirty="0" err="1"/>
              <a:t>cdn</a:t>
            </a:r>
            <a:r>
              <a:rPr lang="en-US" altLang="ko-KR" dirty="0"/>
              <a:t> </a:t>
            </a:r>
            <a:r>
              <a:rPr lang="ko-KR" altLang="en-US" dirty="0"/>
              <a:t>설정을 문서 내 </a:t>
            </a:r>
            <a:r>
              <a:rPr lang="en-US" altLang="ko-KR" dirty="0"/>
              <a:t>head </a:t>
            </a:r>
            <a:r>
              <a:rPr lang="ko-KR" altLang="en-US" dirty="0"/>
              <a:t>태그에 넣어줘야 </a:t>
            </a:r>
            <a:r>
              <a:rPr lang="ko-KR" altLang="en-US" dirty="0" err="1"/>
              <a:t>사용가능하다</a:t>
            </a:r>
            <a:endParaRPr lang="en-US" altLang="ko-KR" dirty="0"/>
          </a:p>
          <a:p>
            <a:r>
              <a:rPr lang="en-US" altLang="ko-KR" sz="2000" dirty="0"/>
              <a:t>&lt;script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="https://kit.fontawesome.com/cbcad42a26.js" </a:t>
            </a:r>
            <a:r>
              <a:rPr lang="en-US" altLang="ko-KR" sz="2000" dirty="0" err="1"/>
              <a:t>crossorigin</a:t>
            </a:r>
            <a:r>
              <a:rPr lang="en-US" altLang="ko-KR" sz="2000" dirty="0"/>
              <a:t>="anonymous"&gt;&lt;/script&gt;</a:t>
            </a:r>
          </a:p>
          <a:p>
            <a:r>
              <a:rPr lang="en-US" altLang="ko-KR" sz="2000" dirty="0"/>
              <a:t>&lt;link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="https://cdnjs.cloudflare.com/ajax/libs/font-awesome/5.13.0/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/all.min.css" </a:t>
            </a:r>
            <a:r>
              <a:rPr lang="en-US" altLang="ko-KR" sz="2000" dirty="0" err="1"/>
              <a:t>rel</a:t>
            </a:r>
            <a:r>
              <a:rPr lang="en-US" altLang="ko-KR" sz="2000" dirty="0"/>
              <a:t>="stylesheet"&gt; </a:t>
            </a:r>
          </a:p>
          <a:p>
            <a:endParaRPr lang="en-US" altLang="ko-KR" sz="2000" dirty="0"/>
          </a:p>
          <a:p>
            <a:r>
              <a:rPr lang="ko-KR" altLang="en-US" sz="2400" dirty="0"/>
              <a:t>아래 </a:t>
            </a:r>
            <a:r>
              <a:rPr lang="ko-KR" altLang="en-US" sz="2400" dirty="0" err="1"/>
              <a:t>처럼</a:t>
            </a:r>
            <a:r>
              <a:rPr lang="ko-KR" altLang="en-US" sz="2400" dirty="0"/>
              <a:t>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태그로 감싸 사용한다</a:t>
            </a:r>
            <a:r>
              <a:rPr lang="en-US" altLang="ko-KR" sz="2400" dirty="0"/>
              <a:t>.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class="</a:t>
            </a:r>
            <a:r>
              <a:rPr lang="en-US" altLang="ko-KR" sz="2000" dirty="0" err="1"/>
              <a:t>fas</a:t>
            </a:r>
            <a:r>
              <a:rPr lang="en-US" altLang="ko-KR" sz="2000" dirty="0"/>
              <a:t> fa-ad" style="font-size:100px; </a:t>
            </a:r>
            <a:r>
              <a:rPr lang="en-US" altLang="ko-KR" sz="2000" dirty="0" err="1"/>
              <a:t>color:red</a:t>
            </a:r>
            <a:r>
              <a:rPr lang="en-US" altLang="ko-KR" sz="2000" dirty="0"/>
              <a:t>"&gt;&lt;/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&gt;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741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30ECA-30C2-60C2-C229-9AAAD06E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::before</a:t>
            </a:r>
            <a:r>
              <a:rPr lang="ko-KR" altLang="en-US" dirty="0"/>
              <a:t>를 사용한 </a:t>
            </a:r>
            <a:r>
              <a:rPr lang="en-US" altLang="ko-KR" dirty="0"/>
              <a:t>input </a:t>
            </a:r>
            <a:r>
              <a:rPr lang="ko-KR" altLang="en-US" dirty="0"/>
              <a:t>꾸미기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F06F1-0FA7-09FF-FF8B-BBF700238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같이 </a:t>
            </a:r>
            <a:r>
              <a:rPr lang="en-US" altLang="ko-KR" dirty="0"/>
              <a:t>input</a:t>
            </a:r>
            <a:r>
              <a:rPr lang="ko-KR" altLang="en-US" dirty="0"/>
              <a:t>옆에 </a:t>
            </a:r>
            <a:r>
              <a:rPr lang="en-US" altLang="ko-KR" dirty="0"/>
              <a:t>icon</a:t>
            </a:r>
            <a:r>
              <a:rPr lang="ko-KR" altLang="en-US" dirty="0"/>
              <a:t>을 넣어보자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41A288-51AD-1D43-5076-7A75BA70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0285"/>
            <a:ext cx="6762011" cy="34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1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B8BB4-8456-0D8E-A116-0CDEB34B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웹페이지 배포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5475B-6622-D7E3-74E9-B4C249519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아무 웹페이지나 방문해서 개발자 도구로 확인해보자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www.naver.com</a:t>
            </a:r>
            <a:r>
              <a:rPr lang="ko-KR" altLang="en-US" dirty="0"/>
              <a:t>에서 우리가 보는 페이지와 각종 필요한 파일들을 전송해준다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8275F6-93F7-ED0D-537C-ED019BA9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982" y="3657599"/>
            <a:ext cx="4701163" cy="28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6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F3347-3B49-9F81-5C76-9849D1AC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B8D2D-1ABC-64EA-7323-1BDA75F3A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따라서 우리가 인터넷으로 웹페이지를 보면 해당 경로에서 </a:t>
            </a:r>
            <a:r>
              <a:rPr lang="en-US" altLang="ko-KR" sz="2000" dirty="0"/>
              <a:t>html</a:t>
            </a:r>
            <a:r>
              <a:rPr lang="ko-KR" altLang="en-US" sz="2000" dirty="0"/>
              <a:t>을 보내주어야 사용하는 것이 가능하다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보통 데이터를 요청하는 쪽을 </a:t>
            </a:r>
            <a:r>
              <a:rPr lang="en-US" altLang="ko-KR" sz="2000" dirty="0"/>
              <a:t>client, </a:t>
            </a:r>
            <a:r>
              <a:rPr lang="ko-KR" altLang="en-US" sz="2000" dirty="0"/>
              <a:t>데이터를 제공하는 쪽을 </a:t>
            </a:r>
            <a:r>
              <a:rPr lang="en-US" altLang="ko-KR" sz="2000" dirty="0"/>
              <a:t>server</a:t>
            </a:r>
            <a:r>
              <a:rPr lang="ko-KR" altLang="en-US" sz="2000" dirty="0"/>
              <a:t>라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client</a:t>
            </a:r>
            <a:r>
              <a:rPr lang="ko-KR" altLang="en-US" sz="2000" dirty="0"/>
              <a:t>가 보는 영역은 사용자가 보는 앞쪽이라 </a:t>
            </a:r>
            <a:r>
              <a:rPr lang="en-US" altLang="ko-KR" sz="2000" dirty="0"/>
              <a:t>frontend,</a:t>
            </a:r>
          </a:p>
          <a:p>
            <a:r>
              <a:rPr lang="en-US" altLang="ko-KR" sz="2000" dirty="0"/>
              <a:t>server</a:t>
            </a:r>
            <a:r>
              <a:rPr lang="ko-KR" altLang="en-US" sz="2000" dirty="0"/>
              <a:t>에서 처리하는 영역은 사용자가 보지 못하는 뒤쪽이라 </a:t>
            </a:r>
            <a:r>
              <a:rPr lang="en-US" altLang="ko-KR" sz="2000" dirty="0"/>
              <a:t>backend </a:t>
            </a:r>
            <a:r>
              <a:rPr lang="ko-KR" altLang="en-US" sz="2000" dirty="0"/>
              <a:t>라 한다</a:t>
            </a:r>
            <a:r>
              <a:rPr lang="en-US" altLang="ko-KR" sz="2000" dirty="0"/>
              <a:t>.</a:t>
            </a:r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96EC5CA-C564-58FD-ECF2-167D5786B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29" y="4594510"/>
            <a:ext cx="5231876" cy="171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86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05156-C9AF-9E8E-DC4B-317D2945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FC825-3F1A-CB21-0985-8005E8D17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버전 관리 시스템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특정 파일을 지속적으로 변경할 때 이전 버전을 쉽게 확인하기 위해 새 파일을 만들어서 하는 경우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파일은 그대로 두고 파일을 특정 순간마다 기록하여 파일의 버전을 쉽게 </a:t>
            </a:r>
            <a:r>
              <a:rPr lang="ko-KR" altLang="en-US" sz="2000" dirty="0" err="1"/>
              <a:t>기록가능하다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050" name="Picture 2" descr="Blueberry in Attic :: [GitHub] 2. git과 GitHub의 관계">
            <a:extLst>
              <a:ext uri="{FF2B5EF4-FFF2-40B4-BE49-F238E27FC236}">
                <a16:creationId xmlns:a16="http://schemas.microsoft.com/office/drawing/2014/main" id="{C264B81B-A73D-49A9-7354-33F0F2929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74" y="4521429"/>
            <a:ext cx="37052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9CA9FD-D7B5-E1E2-9AD9-A978140F5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320" y="4260916"/>
            <a:ext cx="2805823" cy="293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3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A71AB-457E-69C5-2192-4901E3BF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add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A7A89-8092-F2F6-3885-95E558522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변경 사항이 일어났을 때</a:t>
            </a:r>
            <a:r>
              <a:rPr lang="en-US" altLang="ko-KR" dirty="0"/>
              <a:t>, git</a:t>
            </a:r>
            <a:r>
              <a:rPr lang="ko-KR" altLang="en-US" dirty="0"/>
              <a:t>에 그것을 올린다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add</a:t>
            </a:r>
            <a:r>
              <a:rPr lang="ko-KR" altLang="en-US" dirty="0"/>
              <a:t>로 추가한 </a:t>
            </a:r>
            <a:r>
              <a:rPr lang="en-US" altLang="ko-KR" dirty="0"/>
              <a:t>file</a:t>
            </a:r>
            <a:r>
              <a:rPr lang="ko-KR" altLang="en-US" dirty="0"/>
              <a:t>들에 한해서만 이후 </a:t>
            </a:r>
            <a:r>
              <a:rPr lang="en-US" altLang="ko-KR" dirty="0"/>
              <a:t>commit</a:t>
            </a:r>
            <a:r>
              <a:rPr lang="ko-KR" altLang="en-US" dirty="0"/>
              <a:t>이 이루어진다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36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C943D-5AE4-59E0-1466-BC2D49B6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57F1D-B41D-4096-981C-570D2508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코드 변경을 해서 어떤 기능을 추가 </a:t>
            </a:r>
            <a:r>
              <a:rPr lang="en-US" altLang="ko-KR" sz="2400" dirty="0"/>
              <a:t>or </a:t>
            </a:r>
            <a:r>
              <a:rPr lang="ko-KR" altLang="en-US" sz="2400" dirty="0"/>
              <a:t>수정 </a:t>
            </a:r>
            <a:r>
              <a:rPr lang="en-US" altLang="ko-KR" sz="2400" dirty="0"/>
              <a:t>or </a:t>
            </a:r>
            <a:r>
              <a:rPr lang="ko-KR" altLang="en-US" sz="2400" dirty="0"/>
              <a:t>변경 하였을 때에 기록을 위해 </a:t>
            </a:r>
            <a:r>
              <a:rPr lang="en-US" altLang="ko-KR" sz="2400" dirty="0"/>
              <a:t>commit</a:t>
            </a:r>
            <a:r>
              <a:rPr lang="ko-KR" altLang="en-US" sz="2400" dirty="0"/>
              <a:t>을 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commit</a:t>
            </a:r>
            <a:r>
              <a:rPr lang="ko-KR" altLang="en-US" sz="2400" dirty="0"/>
              <a:t>은 고유 </a:t>
            </a:r>
            <a:r>
              <a:rPr lang="en-US" altLang="ko-KR" sz="2400" dirty="0"/>
              <a:t>ID</a:t>
            </a:r>
            <a:r>
              <a:rPr lang="ko-KR" altLang="en-US" sz="2400" dirty="0"/>
              <a:t>를 가지며 되돌릴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commit message</a:t>
            </a:r>
            <a:r>
              <a:rPr lang="ko-KR" altLang="en-US" sz="2400" dirty="0"/>
              <a:t>를 작성하여 변경에 대해 기록한다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git commit –m “commit message”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697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7DF1D-AF26-B2B8-993B-81306E91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push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7D521-2A70-B4A4-B7C6-9BE903A3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push</a:t>
            </a:r>
            <a:r>
              <a:rPr lang="ko-KR" altLang="en-US" sz="2000" dirty="0"/>
              <a:t>는 로컬 저장소에서 작업한 내용을 원격으로 업로드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각자 로컬에서 작업 이후 원격 저장소에 업로드 하는 식으로 공유한다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692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1026</Words>
  <Application>Microsoft Office PowerPoint</Application>
  <PresentationFormat>와이드스크린</PresentationFormat>
  <Paragraphs>172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Arial Unicode MS</vt:lpstr>
      <vt:lpstr>Söhne</vt:lpstr>
      <vt:lpstr>맑은 고딕</vt:lpstr>
      <vt:lpstr>Arial</vt:lpstr>
      <vt:lpstr>Consolas</vt:lpstr>
      <vt:lpstr>Office 테마</vt:lpstr>
      <vt:lpstr>HTML/CSS 4일차</vt:lpstr>
      <vt:lpstr>favicon</vt:lpstr>
      <vt:lpstr>저번 과제 정렬하고 꾸미기</vt:lpstr>
      <vt:lpstr>웹페이지 배포 원리</vt:lpstr>
      <vt:lpstr>웹 페이지</vt:lpstr>
      <vt:lpstr>Git</vt:lpstr>
      <vt:lpstr>GIT add</vt:lpstr>
      <vt:lpstr>GIT commit</vt:lpstr>
      <vt:lpstr>GIT push </vt:lpstr>
      <vt:lpstr>GIT pull </vt:lpstr>
      <vt:lpstr>GitHub</vt:lpstr>
      <vt:lpstr>Github 사용하기</vt:lpstr>
      <vt:lpstr>Github 사용하기</vt:lpstr>
      <vt:lpstr>Github pages</vt:lpstr>
      <vt:lpstr>Github pages</vt:lpstr>
      <vt:lpstr>Github pages</vt:lpstr>
      <vt:lpstr>semantic tag</vt:lpstr>
      <vt:lpstr>semantic tag</vt:lpstr>
      <vt:lpstr>semantic tag</vt:lpstr>
      <vt:lpstr>기존 index.html 변환하기</vt:lpstr>
      <vt:lpstr>frame</vt:lpstr>
      <vt:lpstr>frame</vt:lpstr>
      <vt:lpstr>iframe</vt:lpstr>
      <vt:lpstr>iframe</vt:lpstr>
      <vt:lpstr>iframe - youtube</vt:lpstr>
      <vt:lpstr>css 의사 클래스</vt:lpstr>
      <vt:lpstr>상태 의사 클래스</vt:lpstr>
      <vt:lpstr>구조 의사 클래스</vt:lpstr>
      <vt:lpstr>동적 의사 클래스</vt:lpstr>
      <vt:lpstr>의사 클래스 응용</vt:lpstr>
      <vt:lpstr>의사 요소</vt:lpstr>
      <vt:lpstr>::first-letter</vt:lpstr>
      <vt:lpstr>::first-line</vt:lpstr>
      <vt:lpstr>::before</vt:lpstr>
      <vt:lpstr>::after</vt:lpstr>
      <vt:lpstr>::selection</vt:lpstr>
      <vt:lpstr>icon 넣기</vt:lpstr>
      <vt:lpstr>::before를 사용한 input 꾸미기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 2주차</dc:title>
  <dc:creator>박정환[ 학부재학 / 사이버국방학과 ]</dc:creator>
  <cp:lastModifiedBy>박정환[ 학부재학 / 사이버국방학과 ]</cp:lastModifiedBy>
  <cp:revision>1</cp:revision>
  <dcterms:created xsi:type="dcterms:W3CDTF">2023-07-08T00:45:30Z</dcterms:created>
  <dcterms:modified xsi:type="dcterms:W3CDTF">2023-07-23T04:43:54Z</dcterms:modified>
</cp:coreProperties>
</file>